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Действующие модели для проектной деятельности из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lego</a:t>
            </a:r>
            <a:r>
              <a:rPr lang="en-US" dirty="0" smtClean="0"/>
              <a:t> - </a:t>
            </a:r>
            <a:r>
              <a:rPr lang="ru-RU" dirty="0" smtClean="0"/>
              <a:t>конструкторов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64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Действующая модель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Робот-манипулятор </a:t>
            </a:r>
            <a:r>
              <a:rPr lang="ru-RU" dirty="0" smtClean="0"/>
              <a:t>– проект </a:t>
            </a:r>
            <a:r>
              <a:rPr lang="ru-RU" dirty="0" smtClean="0"/>
              <a:t>«Причины и последствия катастрофы на ПО «МАЯК»</a:t>
            </a:r>
            <a:endParaRPr lang="ru-RU" dirty="0"/>
          </a:p>
        </p:txBody>
      </p:sp>
      <p:pic>
        <p:nvPicPr>
          <p:cNvPr id="5" name="Picture 2" descr="C:\Users\Worker\Desktop\фото для презентации\IMG_20190124_160938.jpg"/>
          <p:cNvPicPr>
            <a:picLocks noGrp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2" t="10017" r="14689" b="12468"/>
          <a:stretch/>
        </p:blipFill>
        <p:spPr bwMode="auto">
          <a:xfrm>
            <a:off x="251520" y="2420888"/>
            <a:ext cx="4104456" cy="37693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89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Действующая модель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Робот- подъемник </a:t>
            </a:r>
            <a:r>
              <a:rPr lang="ru-RU" dirty="0" smtClean="0"/>
              <a:t>– проект </a:t>
            </a:r>
            <a:r>
              <a:rPr lang="ru-RU" dirty="0" smtClean="0"/>
              <a:t>«Беспилотный – погрузчик»</a:t>
            </a:r>
            <a:endParaRPr lang="ru-RU" dirty="0"/>
          </a:p>
        </p:txBody>
      </p:sp>
      <p:pic>
        <p:nvPicPr>
          <p:cNvPr id="5" name="Объект 4" descr="C:\Users\Worker\Desktop\соревнования Лего\исследовательсая работа\проект Подъемник 18\подъемник.jpg"/>
          <p:cNvPicPr>
            <a:picLocks noGrp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3" t="23548" r="3725" b="11326"/>
          <a:stretch/>
        </p:blipFill>
        <p:spPr bwMode="auto">
          <a:xfrm>
            <a:off x="467544" y="2708920"/>
            <a:ext cx="3959423" cy="33840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95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Действующая модель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Робот – уборщик – проект </a:t>
            </a:r>
            <a:r>
              <a:rPr lang="ru-RU" dirty="0" smtClean="0"/>
              <a:t>«</a:t>
            </a:r>
            <a:r>
              <a:rPr lang="ru-RU" dirty="0" err="1" smtClean="0"/>
              <a:t>Беспилотник</a:t>
            </a:r>
            <a:r>
              <a:rPr lang="ru-RU" dirty="0" smtClean="0"/>
              <a:t> для уборки улиц».</a:t>
            </a:r>
          </a:p>
          <a:p>
            <a:r>
              <a:rPr lang="ru-RU" dirty="0" smtClean="0"/>
              <a:t>Робот – пылесос – проект «Умный дом».</a:t>
            </a:r>
            <a:endParaRPr lang="ru-RU" dirty="0"/>
          </a:p>
        </p:txBody>
      </p:sp>
      <p:pic>
        <p:nvPicPr>
          <p:cNvPr id="5" name="Объект 4" descr="C:\Users\Worker\Desktop\соревнования Лего\исследовательская 2020\фото работы\IMG_20200204_094325.jpg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4031431" cy="3632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2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Действующая модель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en-US" dirty="0" err="1" smtClean="0"/>
              <a:t>Minicar</a:t>
            </a:r>
            <a:r>
              <a:rPr lang="en-US" dirty="0" smtClean="0"/>
              <a:t> </a:t>
            </a:r>
            <a:r>
              <a:rPr lang="ru-RU" dirty="0" smtClean="0"/>
              <a:t>для погрузки и перевозки урожая – </a:t>
            </a:r>
            <a:r>
              <a:rPr lang="ru-RU" dirty="0" smtClean="0"/>
              <a:t>проект </a:t>
            </a:r>
            <a:r>
              <a:rPr lang="ru-RU" dirty="0" smtClean="0"/>
              <a:t>«Умная ферма». </a:t>
            </a:r>
            <a:endParaRPr lang="ru-RU" dirty="0"/>
          </a:p>
        </p:txBody>
      </p:sp>
      <p:pic>
        <p:nvPicPr>
          <p:cNvPr id="5" name="Объект 4" descr="C:\Users\Worker\Desktop\детские работы\фото работ детей 2020\IMG_20200227_094605.jpg"/>
          <p:cNvPicPr>
            <a:picLocks noGrp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8" t="12327" r="2634"/>
          <a:stretch/>
        </p:blipFill>
        <p:spPr bwMode="auto">
          <a:xfrm>
            <a:off x="323528" y="2708920"/>
            <a:ext cx="4103439" cy="34199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4763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</TotalTime>
  <Words>69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Действующие модели для проектной деятельности из  lego - конструкторов</vt:lpstr>
      <vt:lpstr>Действующая модель</vt:lpstr>
      <vt:lpstr>Действующая модель</vt:lpstr>
      <vt:lpstr>Действующая модель</vt:lpstr>
      <vt:lpstr>Действующая модель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Действующие модели для проектной деятельности</dc:title>
  <dc:creator>Worker</dc:creator>
  <cp:lastModifiedBy>Worker</cp:lastModifiedBy>
  <cp:revision>7</cp:revision>
  <dcterms:created xsi:type="dcterms:W3CDTF">2020-03-24T06:10:01Z</dcterms:created>
  <dcterms:modified xsi:type="dcterms:W3CDTF">2020-03-24T10:10:29Z</dcterms:modified>
</cp:coreProperties>
</file>