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F0C"/>
    <a:srgbClr val="7C240C"/>
    <a:srgbClr val="FFD1D1"/>
    <a:srgbClr val="9D2A27"/>
    <a:srgbClr val="FF1D1D"/>
    <a:srgbClr val="FFEBEB"/>
    <a:srgbClr val="D7B6A0"/>
    <a:srgbClr val="E2C1A8"/>
    <a:srgbClr val="7030A0"/>
    <a:srgbClr val="D8B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115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588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4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35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1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7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4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9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8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9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3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0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025EC-AC8D-4B1B-A2AC-4E3223C07FA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6B6D26-D092-4DBB-96CD-6286B16C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цв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77372" y="275771"/>
            <a:ext cx="11469914" cy="6297410"/>
          </a:xfrm>
          <a:prstGeom prst="roundRect">
            <a:avLst>
              <a:gd name="adj" fmla="val 2858"/>
            </a:avLst>
          </a:prstGeom>
          <a:solidFill>
            <a:srgbClr val="FFEBEB"/>
          </a:solidFill>
          <a:ln w="57150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7372" y="674915"/>
            <a:ext cx="11469913" cy="85852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Интеллектуальная </a:t>
            </a:r>
            <a:r>
              <a:rPr lang="ru-RU" sz="60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игра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32" name="Picture 8" descr="Картинки по запросу 8 март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55" y="1932583"/>
            <a:ext cx="6431379" cy="41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22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015" y="1709525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 </a:t>
            </a:r>
            <a:r>
              <a:rPr lang="ru-RU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015" y="3382748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крыше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Картинки по запросу карлсон на крыш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11" y="3354259"/>
            <a:ext cx="28575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775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орешки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вершки отдал мужик медведю, когда выкопал репу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382748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вершки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Картинки по запросу вершки и кореш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00" y="3331375"/>
            <a:ext cx="3127375" cy="234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9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закончилась сказка «Теремок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123234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построили новый теремок.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Картинки по запросу теремок сказ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38" y="3895791"/>
            <a:ext cx="3187362" cy="251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705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пытался заморозить Мороз – Синий нос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382748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мужика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438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079" y="1511359"/>
            <a:ext cx="10548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девушку, которую Кощей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	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 в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Царевну-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	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лягушку?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079" y="3480472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Василиса Премудрая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Картинки по запросу Василиса Премуд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344146"/>
            <a:ext cx="2779164" cy="22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54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Золушке дал такое имя?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ладшая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 ее мачехи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Картинки по запросу золуш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5" y="3983746"/>
            <a:ext cx="3252805" cy="2412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483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5F8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70156" y="405739"/>
            <a:ext cx="2651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Сказки</a:t>
            </a:r>
            <a:endParaRPr lang="ru-RU" sz="1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CDF2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сказке идет речь: джунгли, волки, ребенок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аугли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мауг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21" y="3988984"/>
            <a:ext cx="4930508" cy="231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54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Цветы, собранные в пучок?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букет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Картинки по запросу бук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61" y="3064617"/>
            <a:ext cx="3158195" cy="2870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789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Каким словом греческого происхождения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называют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 средства по уходу за кожей и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волосами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6155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52" y="3727061"/>
            <a:ext cx="2937945" cy="20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158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варят «в мундире»?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картошку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Картинки по запросу картошка в мундир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52" y="3123234"/>
            <a:ext cx="4222337" cy="281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155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5280" y="0"/>
            <a:ext cx="12197280" cy="6858000"/>
            <a:chOff x="0" y="0"/>
            <a:chExt cx="12192000" cy="6858000"/>
          </a:xfrm>
        </p:grpSpPr>
        <p:pic>
          <p:nvPicPr>
            <p:cNvPr id="1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Категории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4910" y="1643696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ЦВЕТЫ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4910" y="2591619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СКАЗКИ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44910" y="3539542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БЫТ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4910" y="4487465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ЖИВОТНЫЕ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4910" y="5435388"/>
            <a:ext cx="3221182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РАЗНОЕ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hlinkClick r:id="rId3" action="ppaction://hlinksldjump"/>
          </p:cNvPr>
          <p:cNvSpPr/>
          <p:nvPr/>
        </p:nvSpPr>
        <p:spPr>
          <a:xfrm>
            <a:off x="4424830" y="163047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5444998" y="162115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>
            <a:hlinkClick r:id="rId5" action="ppaction://hlinksldjump"/>
          </p:cNvPr>
          <p:cNvSpPr/>
          <p:nvPr/>
        </p:nvSpPr>
        <p:spPr>
          <a:xfrm>
            <a:off x="6439906" y="162115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hlinkClick r:id="rId6" action="ppaction://hlinksldjump"/>
          </p:cNvPr>
          <p:cNvSpPr/>
          <p:nvPr/>
        </p:nvSpPr>
        <p:spPr>
          <a:xfrm>
            <a:off x="7470030" y="162115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>
            <a:hlinkClick r:id="rId7" action="ppaction://hlinksldjump"/>
          </p:cNvPr>
          <p:cNvSpPr/>
          <p:nvPr/>
        </p:nvSpPr>
        <p:spPr>
          <a:xfrm>
            <a:off x="8456302" y="163047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>
            <a:hlinkClick r:id="rId8" action="ppaction://hlinksldjump"/>
          </p:cNvPr>
          <p:cNvSpPr/>
          <p:nvPr/>
        </p:nvSpPr>
        <p:spPr>
          <a:xfrm>
            <a:off x="9458641" y="162269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>
            <a:hlinkClick r:id="rId9" action="ppaction://hlinksldjump"/>
          </p:cNvPr>
          <p:cNvSpPr/>
          <p:nvPr/>
        </p:nvSpPr>
        <p:spPr>
          <a:xfrm>
            <a:off x="10460942" y="1625009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9F5D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3882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3882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4424830" y="256826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444998" y="255894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>
            <a:hlinkClick r:id="rId12" action="ppaction://hlinksldjump"/>
          </p:cNvPr>
          <p:cNvSpPr/>
          <p:nvPr/>
        </p:nvSpPr>
        <p:spPr>
          <a:xfrm>
            <a:off x="6439906" y="255894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>
            <a:hlinkClick r:id="rId13" action="ppaction://hlinksldjump"/>
          </p:cNvPr>
          <p:cNvSpPr/>
          <p:nvPr/>
        </p:nvSpPr>
        <p:spPr>
          <a:xfrm>
            <a:off x="7470030" y="255894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>
            <a:hlinkClick r:id="rId14" action="ppaction://hlinksldjump"/>
          </p:cNvPr>
          <p:cNvSpPr/>
          <p:nvPr/>
        </p:nvSpPr>
        <p:spPr>
          <a:xfrm>
            <a:off x="8456302" y="256826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>
            <a:hlinkClick r:id="rId15" action="ppaction://hlinksldjump"/>
          </p:cNvPr>
          <p:cNvSpPr/>
          <p:nvPr/>
        </p:nvSpPr>
        <p:spPr>
          <a:xfrm>
            <a:off x="9458641" y="256048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>
            <a:hlinkClick r:id="rId16" action="ppaction://hlinksldjump"/>
          </p:cNvPr>
          <p:cNvSpPr/>
          <p:nvPr/>
        </p:nvSpPr>
        <p:spPr>
          <a:xfrm>
            <a:off x="10460942" y="2562799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5F8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>
            <a:hlinkClick r:id="rId17" action="ppaction://hlinksldjump"/>
          </p:cNvPr>
          <p:cNvSpPr/>
          <p:nvPr/>
        </p:nvSpPr>
        <p:spPr>
          <a:xfrm>
            <a:off x="4424830" y="350892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>
            <a:hlinkClick r:id="rId18" action="ppaction://hlinksldjump"/>
          </p:cNvPr>
          <p:cNvSpPr/>
          <p:nvPr/>
        </p:nvSpPr>
        <p:spPr>
          <a:xfrm>
            <a:off x="5444998" y="349959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>
            <a:hlinkClick r:id="rId19" action="ppaction://hlinksldjump"/>
          </p:cNvPr>
          <p:cNvSpPr/>
          <p:nvPr/>
        </p:nvSpPr>
        <p:spPr>
          <a:xfrm>
            <a:off x="6439906" y="349959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>
            <a:hlinkClick r:id="rId20" action="ppaction://hlinksldjump"/>
          </p:cNvPr>
          <p:cNvSpPr/>
          <p:nvPr/>
        </p:nvSpPr>
        <p:spPr>
          <a:xfrm>
            <a:off x="7470030" y="349959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>
            <a:hlinkClick r:id="rId21" action="ppaction://hlinksldjump"/>
          </p:cNvPr>
          <p:cNvSpPr/>
          <p:nvPr/>
        </p:nvSpPr>
        <p:spPr>
          <a:xfrm>
            <a:off x="8456302" y="350892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>
            <a:hlinkClick r:id="rId22" action="ppaction://hlinksldjump"/>
          </p:cNvPr>
          <p:cNvSpPr/>
          <p:nvPr/>
        </p:nvSpPr>
        <p:spPr>
          <a:xfrm>
            <a:off x="9458641" y="350114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>
            <a:hlinkClick r:id="rId23" action="ppaction://hlinksldjump"/>
          </p:cNvPr>
          <p:cNvSpPr/>
          <p:nvPr/>
        </p:nvSpPr>
        <p:spPr>
          <a:xfrm>
            <a:off x="10460942" y="3503457"/>
            <a:ext cx="748800" cy="750383"/>
          </a:xfrm>
          <a:prstGeom prst="roundRect">
            <a:avLst>
              <a:gd name="adj" fmla="val 7293"/>
            </a:avLst>
          </a:prstGeom>
          <a:solidFill>
            <a:srgbClr val="E8D9F3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>
            <a:hlinkClick r:id="rId24" action="ppaction://hlinksldjump"/>
          </p:cNvPr>
          <p:cNvSpPr/>
          <p:nvPr/>
        </p:nvSpPr>
        <p:spPr>
          <a:xfrm>
            <a:off x="4424830" y="4503252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>
            <a:hlinkClick r:id="rId25" action="ppaction://hlinksldjump"/>
          </p:cNvPr>
          <p:cNvSpPr/>
          <p:nvPr/>
        </p:nvSpPr>
        <p:spPr>
          <a:xfrm>
            <a:off x="5444998" y="449392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>
            <a:hlinkClick r:id="rId26" action="ppaction://hlinksldjump"/>
          </p:cNvPr>
          <p:cNvSpPr/>
          <p:nvPr/>
        </p:nvSpPr>
        <p:spPr>
          <a:xfrm>
            <a:off x="6439906" y="449392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>
            <a:hlinkClick r:id="rId27" action="ppaction://hlinksldjump"/>
          </p:cNvPr>
          <p:cNvSpPr/>
          <p:nvPr/>
        </p:nvSpPr>
        <p:spPr>
          <a:xfrm>
            <a:off x="7470030" y="449392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>
            <a:hlinkClick r:id="rId28" action="ppaction://hlinksldjump"/>
          </p:cNvPr>
          <p:cNvSpPr/>
          <p:nvPr/>
        </p:nvSpPr>
        <p:spPr>
          <a:xfrm>
            <a:off x="8456302" y="4503252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>
            <a:hlinkClick r:id="rId29" action="ppaction://hlinksldjump"/>
          </p:cNvPr>
          <p:cNvSpPr/>
          <p:nvPr/>
        </p:nvSpPr>
        <p:spPr>
          <a:xfrm>
            <a:off x="9458641" y="4495470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>
            <a:hlinkClick r:id="rId30" action="ppaction://hlinksldjump"/>
          </p:cNvPr>
          <p:cNvSpPr/>
          <p:nvPr/>
        </p:nvSpPr>
        <p:spPr>
          <a:xfrm>
            <a:off x="10460942" y="4497783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0CAAE"/>
          </a:solidFill>
          <a:ln w="28575">
            <a:solidFill>
              <a:srgbClr val="904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>
            <a:hlinkClick r:id="rId31" action="ppaction://hlinksldjump"/>
          </p:cNvPr>
          <p:cNvSpPr/>
          <p:nvPr/>
        </p:nvSpPr>
        <p:spPr>
          <a:xfrm>
            <a:off x="4424830" y="544471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>
            <a:hlinkClick r:id="rId32" action="ppaction://hlinksldjump"/>
          </p:cNvPr>
          <p:cNvSpPr/>
          <p:nvPr/>
        </p:nvSpPr>
        <p:spPr>
          <a:xfrm>
            <a:off x="5444998" y="543538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>
            <a:hlinkClick r:id="rId33" action="ppaction://hlinksldjump"/>
          </p:cNvPr>
          <p:cNvSpPr/>
          <p:nvPr/>
        </p:nvSpPr>
        <p:spPr>
          <a:xfrm>
            <a:off x="6439906" y="543538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>
            <a:hlinkClick r:id="rId34" action="ppaction://hlinksldjump"/>
          </p:cNvPr>
          <p:cNvSpPr/>
          <p:nvPr/>
        </p:nvSpPr>
        <p:spPr>
          <a:xfrm>
            <a:off x="7470030" y="5435388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>
            <a:hlinkClick r:id="rId35" action="ppaction://hlinksldjump"/>
          </p:cNvPr>
          <p:cNvSpPr/>
          <p:nvPr/>
        </p:nvSpPr>
        <p:spPr>
          <a:xfrm>
            <a:off x="8456302" y="5444716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>
            <a:hlinkClick r:id="rId36" action="ppaction://hlinksldjump"/>
          </p:cNvPr>
          <p:cNvSpPr/>
          <p:nvPr/>
        </p:nvSpPr>
        <p:spPr>
          <a:xfrm>
            <a:off x="9458641" y="5436934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>
            <a:hlinkClick r:id="rId37" action="ppaction://hlinksldjump"/>
          </p:cNvPr>
          <p:cNvSpPr/>
          <p:nvPr/>
        </p:nvSpPr>
        <p:spPr>
          <a:xfrm>
            <a:off x="10460942" y="5439247"/>
            <a:ext cx="748800" cy="750383"/>
          </a:xfrm>
          <a:prstGeom prst="roundRect">
            <a:avLst>
              <a:gd name="adj" fmla="val 7293"/>
            </a:avLst>
          </a:prstGeom>
          <a:solidFill>
            <a:srgbClr val="FFD5D5"/>
          </a:solidFill>
          <a:ln w="28575">
            <a:solidFill>
              <a:srgbClr val="960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960F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63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плоское приспособление для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переноски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 или пустой посуды?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поднос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Картинки по запросу подн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61" y="3941646"/>
            <a:ext cx="3457792" cy="209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720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Продолжи: «Кашу маслом …»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испортишь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64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суп из соленых огурцов?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ассольник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Картинки по запросу рассоль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00" y="3579740"/>
            <a:ext cx="3248496" cy="243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886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ы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8D9F3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5252" y="405739"/>
            <a:ext cx="14814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</a:t>
            </a:r>
            <a:endParaRPr lang="ru-RU" sz="1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8BF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sz="6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подробно рассказывает, как приготовить 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блюдо.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12323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рецепт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246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проводят зиму медведи?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42900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берлоге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Картинки по запросу медведь в берлог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739905"/>
            <a:ext cx="4530725" cy="3401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181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строят бобры из деревьев?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плотины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Картинки по запросу плотины бобр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42" y="3181927"/>
            <a:ext cx="3742297" cy="280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610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домашнее животное умеет втягивать </a:t>
            </a:r>
            <a:r>
              <a:rPr lang="en-US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    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когти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Картинки по запросу као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06" y="3098205"/>
            <a:ext cx="4513003" cy="253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921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ящериц маскируется и защищается, меняя свою окраску?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435494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хамелеон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Картинки по запросу хамелео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81" y="3758659"/>
            <a:ext cx="4301893" cy="241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427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защищает себя и свое потомство с </a:t>
            </a:r>
            <a:r>
              <a:rPr lang="en-US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      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неприятного запаха?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скунс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Картинки по запросу скун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92" y="3406852"/>
            <a:ext cx="3851969" cy="2734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56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0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акая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птица, обитающая в наших лесах, не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   высиживает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4093241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Картинки по запросу куку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80" y="3601598"/>
            <a:ext cx="2992263" cy="239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33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756" y="1547950"/>
            <a:ext cx="10795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цветов сначала желтый, а потом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белый, и если на него дунуть,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летят маленькие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       </a:t>
            </a:r>
            <a:r>
              <a:rPr lang="ru-RU" sz="3600" b="1" i="1" dirty="0" err="1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парашютики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756" y="4225606"/>
            <a:ext cx="404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одуванчик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86" y="4225606"/>
            <a:ext cx="2359674" cy="191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146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итомцы колл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065" y="260266"/>
            <a:ext cx="11577870" cy="6350456"/>
          </a:xfrm>
          <a:prstGeom prst="roundRect">
            <a:avLst>
              <a:gd name="adj" fmla="val 2858"/>
            </a:avLst>
          </a:prstGeom>
          <a:solidFill>
            <a:srgbClr val="E2C1A8"/>
          </a:solidFill>
          <a:ln w="76200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84261" y="405739"/>
            <a:ext cx="3823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Животные</a:t>
            </a:r>
            <a:endParaRPr lang="ru-RU" sz="1600" b="1" dirty="0">
              <a:ln w="0"/>
              <a:solidFill>
                <a:srgbClr val="7C24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B6A0"/>
          </a:solidFill>
          <a:ln w="28575">
            <a:solidFill>
              <a:srgbClr val="7C2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sz="6600" b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7C240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/>
              <a:t> 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считают священным </a:t>
            </a:r>
            <a:r>
              <a:rPr lang="en-US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	        </a:t>
            </a:r>
            <a:r>
              <a:rPr lang="ru-RU" sz="3600" b="1" i="1" dirty="0" smtClean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3600" b="1" i="1" dirty="0">
                <a:solidFill>
                  <a:srgbClr val="7C24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7C24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Картинки по запросу кор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34" y="3262439"/>
            <a:ext cx="3795893" cy="2530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160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сказать одним словом: тарелки, кастрюли, чайники, сковородки, стаканы?...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Картинки по запросу посу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8" y="3424476"/>
            <a:ext cx="4388031" cy="283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610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какого предмета спрашивала мачеха </a:t>
            </a:r>
            <a:r>
              <a:rPr lang="en-US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	 	      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Белоснежки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красоте?...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зеркальца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Картинки по запросу зеркальц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5" y="3399650"/>
            <a:ext cx="2412259" cy="26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803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пословицу: «Коса — …»...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коса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90" y="2982034"/>
            <a:ext cx="4450324" cy="31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7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украшение, которое прикалывают на одежду?...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брошь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Картинки по запросу брош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02" y="3552907"/>
            <a:ext cx="2552118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35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</a:rPr>
              <a:t>Кто, имея восемь ног, не зовётся осьминог?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Паук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4" descr="Картинки по запросу пау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60" y="3107315"/>
            <a:ext cx="2846157" cy="25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13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украшает румянец?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/>
              <a:t> </a:t>
            </a:r>
            <a:endParaRPr lang="ru-RU" sz="3600" b="1" i="1" dirty="0">
              <a:solidFill>
                <a:srgbClr val="7C24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щёки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Картинки по запросу щёки румяне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7" y="2699808"/>
            <a:ext cx="4076356" cy="323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293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280" y="0"/>
            <a:ext cx="12192000" cy="6858000"/>
            <a:chOff x="0" y="0"/>
            <a:chExt cx="12192000" cy="6858000"/>
          </a:xfrm>
        </p:grpSpPr>
        <p:pic>
          <p:nvPicPr>
            <p:cNvPr id="5" name="Picture 4" descr="Картинки по запросу цвет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77372" y="275771"/>
              <a:ext cx="11469914" cy="6297410"/>
            </a:xfrm>
            <a:prstGeom prst="roundRect">
              <a:avLst>
                <a:gd name="adj" fmla="val 2858"/>
              </a:avLst>
            </a:prstGeom>
            <a:solidFill>
              <a:srgbClr val="FFEBEB"/>
            </a:solidFill>
            <a:ln w="57150">
              <a:solidFill>
                <a:srgbClr val="FF1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361043" y="234916"/>
            <a:ext cx="11469913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Разное</a:t>
            </a:r>
            <a:endParaRPr lang="ru-RU" sz="6000" b="1" dirty="0">
              <a:ln w="0"/>
              <a:solidFill>
                <a:srgbClr val="960F0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62453" y="368921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FFD1D1"/>
          </a:solidFill>
          <a:ln w="28575">
            <a:solidFill>
              <a:srgbClr val="FF1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sz="6600" b="1" dirty="0" smtClean="0">
                <a:ln w="0"/>
                <a:solidFill>
                  <a:srgbClr val="9D2A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9D2A27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8040" y="1729730"/>
            <a:ext cx="1145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шипит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 пар,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en-US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    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двигается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туда, к</a:t>
            </a:r>
            <a:r>
              <a:rPr lang="ru-RU" sz="3600" b="1" i="1" dirty="0" smtClean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 </a:t>
            </a:r>
            <a:r>
              <a:rPr lang="ru-RU" sz="3600" b="1" i="1" dirty="0">
                <a:solidFill>
                  <a:srgbClr val="960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его рука?...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576060"/>
            <a:ext cx="1145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960F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утюг </a:t>
            </a:r>
            <a:endParaRPr lang="ru-RU" sz="3600" b="1" i="1" dirty="0">
              <a:solidFill>
                <a:srgbClr val="960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Картинки по запросу утюг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5" y="3205830"/>
            <a:ext cx="3680687" cy="26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012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7756" y="1547950"/>
            <a:ext cx="10795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 растения первыми расцветают 	 	       весной?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901" y="3948872"/>
            <a:ext cx="4783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подснежники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подснежн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00" y="2925179"/>
            <a:ext cx="4645615" cy="290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11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015" y="1709525"/>
            <a:ext cx="11172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считается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подарком на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марта?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901" y="3948872"/>
            <a:ext cx="357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Роза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роза рисунок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36" y="3342584"/>
            <a:ext cx="2051524" cy="28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26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015" y="1709525"/>
            <a:ext cx="11172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 цветы незабудки?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545" y="3757046"/>
            <a:ext cx="382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голубого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незабуд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59" y="3459145"/>
            <a:ext cx="2767106" cy="241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1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9015" y="1709525"/>
            <a:ext cx="11172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предпочитают жить в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водоёмах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стоячей водой?</a:t>
            </a:r>
            <a:endParaRPr lang="ru-RU" sz="2400" i="1" dirty="0">
              <a:solidFill>
                <a:srgbClr val="275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9015" y="3802326"/>
            <a:ext cx="4267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кувшинки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кувш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50" y="3159879"/>
            <a:ext cx="3555562" cy="266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64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015" y="1709525"/>
            <a:ext cx="11172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 конфета и цветок. Название цветку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Гиппократ. Цветок – символ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	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красноречия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Древнем Египте</a:t>
            </a:r>
            <a:endParaRPr lang="ru-RU" sz="2400" i="1" dirty="0">
              <a:solidFill>
                <a:srgbClr val="275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015" y="3802326"/>
            <a:ext cx="382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ирис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ирис цвет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65" y="3745639"/>
            <a:ext cx="3281475" cy="246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иконка домик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тр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-41565"/>
            <a:ext cx="12325231" cy="68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094" y="197184"/>
            <a:ext cx="11836577" cy="6411815"/>
          </a:xfrm>
          <a:prstGeom prst="roundRect">
            <a:avLst>
              <a:gd name="adj" fmla="val 2858"/>
            </a:avLst>
          </a:prstGeom>
          <a:solidFill>
            <a:srgbClr val="E9F5DB"/>
          </a:solidFill>
          <a:ln w="76200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466703" y="285634"/>
            <a:ext cx="5125357" cy="1173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Цветы</a:t>
            </a:r>
            <a:endParaRPr lang="ru-RU" sz="6000" b="1" dirty="0">
              <a:ln w="0"/>
              <a:solidFill>
                <a:srgbClr val="275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12730" y="374085"/>
            <a:ext cx="1188720" cy="996965"/>
          </a:xfrm>
          <a:prstGeom prst="roundRect">
            <a:avLst>
              <a:gd name="adj" fmla="val 7293"/>
            </a:avLst>
          </a:prstGeom>
          <a:solidFill>
            <a:srgbClr val="D7EDBD"/>
          </a:solidFill>
          <a:ln w="28575">
            <a:solidFill>
              <a:srgbClr val="34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</a:t>
            </a:r>
            <a:endParaRPr lang="ru-RU" sz="3600" b="1" dirty="0">
              <a:solidFill>
                <a:srgbClr val="275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по запросу иконка домик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048" y="5463399"/>
            <a:ext cx="944033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9015" y="1709525"/>
            <a:ext cx="11172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акой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в своей сказке заставил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	       цвести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 в феврале?</a:t>
            </a:r>
            <a:endParaRPr lang="ru-RU" sz="2400" b="1" i="1" dirty="0">
              <a:solidFill>
                <a:srgbClr val="275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015" y="3802326"/>
            <a:ext cx="950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3600" b="1" i="1" dirty="0" smtClean="0">
                <a:ln w="0"/>
                <a:solidFill>
                  <a:srgbClr val="275C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Яковлевич Маршак, </a:t>
            </a:r>
            <a:r>
              <a:rPr lang="en-US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	      	       </a:t>
            </a:r>
            <a:r>
              <a:rPr lang="ru-RU" sz="3600" b="1" i="1" dirty="0" smtClean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3600" b="1" i="1" dirty="0">
                <a:solidFill>
                  <a:srgbClr val="27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«Двенадцать месяцев»</a:t>
            </a:r>
          </a:p>
        </p:txBody>
      </p:sp>
    </p:spTree>
    <p:extLst>
      <p:ext uri="{BB962C8B-B14F-4D97-AF65-F5344CB8AC3E}">
        <p14:creationId xmlns:p14="http://schemas.microsoft.com/office/powerpoint/2010/main" val="418118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</TotalTime>
  <Words>535</Words>
  <Application>Microsoft Office PowerPoint</Application>
  <PresentationFormat>Широкоэкранный</PresentationFormat>
  <Paragraphs>182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Century Gothic</vt:lpstr>
      <vt:lpstr>Tahoma</vt:lpstr>
      <vt:lpstr>Times New Roman</vt:lpstr>
      <vt:lpstr>Wingdings 3</vt:lpstr>
      <vt:lpstr>Легкий дым</vt:lpstr>
      <vt:lpstr>Интеллектуальная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Леонтьев Максим</dc:creator>
  <cp:lastModifiedBy>Леонтьев Максим</cp:lastModifiedBy>
  <cp:revision>30</cp:revision>
  <dcterms:created xsi:type="dcterms:W3CDTF">2017-02-22T08:35:46Z</dcterms:created>
  <dcterms:modified xsi:type="dcterms:W3CDTF">2017-02-22T12:45:28Z</dcterms:modified>
</cp:coreProperties>
</file>