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60" r:id="rId6"/>
    <p:sldId id="261" r:id="rId7"/>
    <p:sldId id="258" r:id="rId8"/>
    <p:sldId id="266" r:id="rId9"/>
    <p:sldId id="263" r:id="rId10"/>
    <p:sldId id="265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532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17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3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5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87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2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14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25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11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29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73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BD0B4-C4A9-4378-A2C9-51848469A92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CDD95-9699-4E9E-AF5B-1A3E4723E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68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2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442"/>
            <a:ext cx="121806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haroni" panose="02010803020104030203" pitchFamily="2" charset="-79"/>
              </a:rPr>
              <a:t>Самообразование</a:t>
            </a:r>
          </a:p>
          <a:p>
            <a:pPr algn="ctr"/>
            <a:r>
              <a:rPr lang="ru-RU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«Использование песочной терапии в работе с дошкольниками»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6" y="1943434"/>
            <a:ext cx="4297113" cy="3516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531" y="2158393"/>
            <a:ext cx="4523095" cy="35107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319" y="1783108"/>
            <a:ext cx="3178332" cy="4261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697527" y="5943600"/>
            <a:ext cx="537949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ВОСПИТАТЕЛЬ: ДАВЛЕТБИРДИНА Р.В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1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505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6" y="225188"/>
            <a:ext cx="4462819" cy="3568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46" y="1003179"/>
            <a:ext cx="4926841" cy="4353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32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50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2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6602" y="0"/>
            <a:ext cx="11778019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Актуальность работы:</a:t>
            </a:r>
          </a:p>
          <a:p>
            <a:pPr algn="just"/>
            <a:r>
              <a:rPr lang="ru-RU" sz="3200" b="1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Песочная терапия – одна из разновидностей игровой терапии. Песочная терапия позволяет раскрыть индивидуальность каждого ребенка, разрешить его психологические затруднения, развить способность осознавать свои желания и возможность их реализации. Средства и методы </a:t>
            </a:r>
            <a:r>
              <a:rPr lang="ru-RU" sz="3200" b="1" dirty="0" err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пескотерапии</a:t>
            </a:r>
            <a:r>
              <a:rPr lang="ru-RU" sz="3200" b="1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развивают интеллект ребенка, тактильную чувствительность, более интенсивно и гармонично происходит развитие познавательных процессов, существенно повышается мотивация ребенка к занятиям. А если учесть, что песок обладает замечательным свойством «заземлять» негативную психическую энергию, то в процессе образовательной работы происходит и гармонизация психоэмоционального состояния ребенка.</a:t>
            </a:r>
            <a:endParaRPr lang="ru-RU" sz="32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545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505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441" y="167935"/>
            <a:ext cx="3872521" cy="3346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81"/>
            <a:ext cx="3618349" cy="26341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69" y="3590989"/>
            <a:ext cx="3381303" cy="25896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219" y="4155318"/>
            <a:ext cx="3600862" cy="26621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550" y="3548432"/>
            <a:ext cx="3431033" cy="252919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8767363" y="180252"/>
            <a:ext cx="3287759" cy="23406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овышается познавательная активность, желание </a:t>
            </a:r>
          </a:p>
          <a:p>
            <a:pPr algn="ctr"/>
            <a:r>
              <a:rPr lang="ru-RU" dirty="0"/>
              <a:t>э</a:t>
            </a:r>
            <a:r>
              <a:rPr lang="ru-RU" dirty="0" smtClean="0"/>
              <a:t>кспериментировать и работать самостоятельно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648610">
            <a:off x="6043389" y="3572171"/>
            <a:ext cx="664522" cy="5121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0558" y="2807154"/>
            <a:ext cx="579170" cy="6218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6652" y="2969143"/>
            <a:ext cx="603556" cy="6218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477417">
            <a:off x="8245921" y="1338911"/>
            <a:ext cx="487722" cy="7315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857441">
            <a:off x="3570049" y="1443659"/>
            <a:ext cx="71800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5534" y="0"/>
            <a:ext cx="11996382" cy="69249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36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Цель:</a:t>
            </a:r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8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создание благоприятных условий для развития детей дошкольного возраста через использование  песочной терапии.</a:t>
            </a:r>
          </a:p>
          <a:p>
            <a:pPr algn="just"/>
            <a:r>
              <a:rPr lang="ru-RU" sz="36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Задачи:</a:t>
            </a: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800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Повысить собственный уровень знаний по данной теме путем изучения необходимой литературы и прохождение курсов повышения квалификации по этой теме.</a:t>
            </a: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Разработать индивидуальный план по самообразованию на 2022 – 2023 </a:t>
            </a: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Разработать перспективный план работы с детьми по теме самообразования.</a:t>
            </a: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Создать необходимую развивающую среду для реализации плана работы.</a:t>
            </a: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Подготовить материалы для работы с педагогами и родителями по теме самообразования.</a:t>
            </a: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Подготовить картотеку с дидактическим материалом (игры с песком).</a:t>
            </a:r>
          </a:p>
          <a:p>
            <a:pPr algn="just"/>
            <a:endParaRPr lang="ru-RU" sz="36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832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670" y="162626"/>
            <a:ext cx="2357198" cy="31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585" y="3487626"/>
            <a:ext cx="2522283" cy="3240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46" y="3575290"/>
            <a:ext cx="2236281" cy="3243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6" y="94194"/>
            <a:ext cx="2236281" cy="3386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652" y="162627"/>
            <a:ext cx="2291955" cy="3044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7652" y="3575290"/>
            <a:ext cx="2340281" cy="3141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5367" y="62257"/>
            <a:ext cx="2589386" cy="3304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6434" y="3643575"/>
            <a:ext cx="2227251" cy="2937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277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853" y="-121397"/>
            <a:ext cx="1176209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Предполагаемый результат: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	</a:t>
            </a:r>
            <a:r>
              <a:rPr lang="ru-RU" sz="2400" b="1" u="sng" dirty="0" smtClean="0">
                <a:solidFill>
                  <a:schemeClr val="bg1"/>
                </a:solidFill>
              </a:rPr>
              <a:t>Для педагога: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- повышение профессиональной квалификации по данной теме;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- углубление и усовершенствование своих знаний по теме;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- формирование индивидуального педагогического стиля;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- более глубокое осмысление и понимание своей деятельности;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- развитие собственных способностей в перепроектировании работы с детьми;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- проявление творческого потенциала.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260" y="2851710"/>
            <a:ext cx="118746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200" b="1" u="sng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Для детей:</a:t>
            </a: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совершенствование ручной моторики; </a:t>
            </a: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воспитание интереса и устойчивых технических навыков в творчестве;</a:t>
            </a: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умение самостоятельно искать нужное решение;</a:t>
            </a: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способность осуществлять практическое моделирование и экспериментирование;</a:t>
            </a: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способность к эстетической оценке своих работ и работ других детей;</a:t>
            </a: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навыки коммуникативного общения.</a:t>
            </a:r>
          </a:p>
          <a:p>
            <a:pPr algn="just"/>
            <a:r>
              <a:rPr lang="ru-RU" sz="2000" b="1" dirty="0" smtClean="0">
                <a:cs typeface="Times New Roman" panose="02020603050405020304" pitchFamily="18" charset="0"/>
              </a:rPr>
              <a:t>	</a:t>
            </a:r>
            <a:r>
              <a:rPr lang="ru-RU" sz="2200" b="1" u="sng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Для родителей:</a:t>
            </a: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повышение интереса и осознанного отношения  родителей к творческой деятельности детей;</a:t>
            </a: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повышение компетентности родителей воспитанников по теме песочная терапия;</a:t>
            </a:r>
          </a:p>
          <a:p>
            <a:pPr algn="just"/>
            <a:r>
              <a:rPr lang="ru-RU" sz="2200" b="1" dirty="0" smtClean="0">
                <a:solidFill>
                  <a:schemeClr val="bg1"/>
                </a:solidFill>
              </a:rPr>
              <a:t>- воспитание партнерских отношений родителей и педагогов в совместной организации жизни группы</a:t>
            </a:r>
            <a:endParaRPr lang="ru-RU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176622"/>
            <a:ext cx="1219199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Пути решения проблемы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- </a:t>
            </a:r>
            <a:r>
              <a:rPr lang="ru-RU" sz="3200" b="1" dirty="0" smtClean="0">
                <a:solidFill>
                  <a:schemeClr val="bg1"/>
                </a:solidFill>
              </a:rPr>
              <a:t>создать условия для заинтересованности детей на занятиях;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- организовать игровую деятельность, вызывающую положительные эмоции;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- создавать сюрпризные моменты, для повышения положительного настроя;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- решать проблемные ситуации, реагируя на просьбы о помощи;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- организовывать музыкальное сопровождение на занятиях;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- проведение диагностики для понимания уровня знаний и навыков у детей.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1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6478" y="0"/>
            <a:ext cx="1195543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chemeClr val="bg1"/>
                </a:solidFill>
              </a:rPr>
              <a:t>Через игру в песок у ребенка рождается или усиливается чувство доверия, принятия и </a:t>
            </a:r>
            <a:r>
              <a:rPr lang="ru-RU" sz="2200" b="1" dirty="0" smtClean="0">
                <a:solidFill>
                  <a:schemeClr val="bg1"/>
                </a:solidFill>
              </a:rPr>
              <a:t>успешности</a:t>
            </a:r>
            <a:r>
              <a:rPr lang="ru-RU" sz="2200" b="1" dirty="0">
                <a:solidFill>
                  <a:schemeClr val="bg1"/>
                </a:solidFill>
              </a:rPr>
              <a:t>.</a:t>
            </a:r>
            <a:endParaRPr lang="ru-RU" sz="2200" b="1" dirty="0">
              <a:solidFill>
                <a:schemeClr val="bg1"/>
              </a:solidFill>
            </a:endParaRPr>
          </a:p>
          <a:p>
            <a:pPr algn="just"/>
            <a:r>
              <a:rPr lang="ru-RU" sz="2200" b="1" dirty="0">
                <a:solidFill>
                  <a:schemeClr val="bg1"/>
                </a:solidFill>
              </a:rPr>
              <a:t>Развитие коммуникативных навыков, т.е. умение правильно общаться. Песочница прекрасный посредник для установления контакта с ребенком. Если ребенок еще плохо говорит и не может рассказать взрослому о своих переживаниях, то в играх с песком все становится возможным. В песочнице быстрее устанавливаются доверительные отношения между воспитателем и ребенком. Для ребенка роль воспитателя становится понятной, предсказуемой и значимой, что укрепляет его базисное доверие к миру. Педагоги  </a:t>
            </a:r>
            <a:r>
              <a:rPr lang="ru-RU" sz="2200" b="1" dirty="0" smtClean="0">
                <a:solidFill>
                  <a:schemeClr val="bg1"/>
                </a:solidFill>
              </a:rPr>
              <a:t>получают </a:t>
            </a:r>
            <a:r>
              <a:rPr lang="ru-RU" sz="2200" b="1" dirty="0">
                <a:solidFill>
                  <a:schemeClr val="bg1"/>
                </a:solidFill>
              </a:rPr>
              <a:t>возможность увидеть внутренний мир ребенка в данный </a:t>
            </a:r>
            <a:r>
              <a:rPr lang="ru-RU" sz="2200" b="1" dirty="0" smtClean="0">
                <a:solidFill>
                  <a:schemeClr val="bg1"/>
                </a:solidFill>
              </a:rPr>
              <a:t>момент. В </a:t>
            </a:r>
            <a:r>
              <a:rPr lang="ru-RU" sz="2200" b="1" dirty="0">
                <a:solidFill>
                  <a:schemeClr val="bg1"/>
                </a:solidFill>
              </a:rPr>
              <a:t>играх с песком происходит спонтанное снижение высокого уровня психического напряжения как ребенка, так и воспитателя, тоже испытывающего в этот период нервные перегрузки. Это ведет к сокращению сроков психофизической адаптации.</a:t>
            </a:r>
          </a:p>
          <a:p>
            <a:pPr algn="just"/>
            <a:r>
              <a:rPr lang="ru-RU" sz="2200" b="1" dirty="0">
                <a:solidFill>
                  <a:schemeClr val="bg1"/>
                </a:solidFill>
              </a:rPr>
              <a:t>В песочнице, взаимодействуя с взрослым и сверстниками, ребенок более осмысленно и быстро осваивает нормы и правила поведения и общения в группе.</a:t>
            </a:r>
          </a:p>
          <a:p>
            <a:pPr algn="just"/>
            <a:r>
              <a:rPr lang="ru-RU" sz="2200" b="1" dirty="0">
                <a:solidFill>
                  <a:schemeClr val="bg1"/>
                </a:solidFill>
              </a:rPr>
              <a:t>В песочных играх с миниатюрными фигурками ребенок с помощью взрослого проигрывает психотравмирующую ситуацию расставания с родителями, встречу с неизвестным, осваивает позитивные способы поведения.</a:t>
            </a:r>
          </a:p>
          <a:p>
            <a:pPr algn="just"/>
            <a:r>
              <a:rPr lang="ru-RU" sz="2200" b="1" dirty="0">
                <a:solidFill>
                  <a:schemeClr val="bg1"/>
                </a:solidFill>
              </a:rPr>
              <a:t>Воспитатель становится для ребенка проводником в освоении умений, навыков и знаний об окружающем мире и самом себе в этом мире. А самое главное — он приобретает бесценный опыт символического разрешения множества жизненных ситуаций, ведь в настоящей сказке все заканчивается хорошо!</a:t>
            </a:r>
          </a:p>
        </p:txBody>
      </p:sp>
    </p:spTree>
    <p:extLst>
      <p:ext uri="{BB962C8B-B14F-4D97-AF65-F5344CB8AC3E}">
        <p14:creationId xmlns:p14="http://schemas.microsoft.com/office/powerpoint/2010/main" val="2543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7" y="184500"/>
            <a:ext cx="3631482" cy="3090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140" y="90068"/>
            <a:ext cx="3813852" cy="3090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00" y="3444470"/>
            <a:ext cx="3450801" cy="3241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616" y="3388496"/>
            <a:ext cx="4110901" cy="3277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0383" y="3454553"/>
            <a:ext cx="3072650" cy="3221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2076" y="354843"/>
            <a:ext cx="3249450" cy="2826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499</Words>
  <Application>Microsoft Office PowerPoint</Application>
  <PresentationFormat>Широкоэкранный</PresentationFormat>
  <Paragraphs>47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Aharoni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</dc:creator>
  <cp:lastModifiedBy>4</cp:lastModifiedBy>
  <cp:revision>23</cp:revision>
  <dcterms:created xsi:type="dcterms:W3CDTF">2024-02-06T10:10:45Z</dcterms:created>
  <dcterms:modified xsi:type="dcterms:W3CDTF">2024-02-09T02:03:18Z</dcterms:modified>
</cp:coreProperties>
</file>