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5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0E-4BD1-4385-93DF-07360F758BB9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19EF3F3-50FD-4ED4-B5D0-EFEEA736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91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0E-4BD1-4385-93DF-07360F758BB9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9EF3F3-50FD-4ED4-B5D0-EFEEA736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7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0E-4BD1-4385-93DF-07360F758BB9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9EF3F3-50FD-4ED4-B5D0-EFEEA736EE1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6792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0E-4BD1-4385-93DF-07360F758BB9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9EF3F3-50FD-4ED4-B5D0-EFEEA736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77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0E-4BD1-4385-93DF-07360F758BB9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9EF3F3-50FD-4ED4-B5D0-EFEEA736EE1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8446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0E-4BD1-4385-93DF-07360F758BB9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9EF3F3-50FD-4ED4-B5D0-EFEEA736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00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0E-4BD1-4385-93DF-07360F758BB9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F3F3-50FD-4ED4-B5D0-EFEEA736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94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0E-4BD1-4385-93DF-07360F758BB9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F3F3-50FD-4ED4-B5D0-EFEEA736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6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0E-4BD1-4385-93DF-07360F758BB9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F3F3-50FD-4ED4-B5D0-EFEEA736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7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0E-4BD1-4385-93DF-07360F758BB9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9EF3F3-50FD-4ED4-B5D0-EFEEA736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94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0E-4BD1-4385-93DF-07360F758BB9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9EF3F3-50FD-4ED4-B5D0-EFEEA736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7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0E-4BD1-4385-93DF-07360F758BB9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9EF3F3-50FD-4ED4-B5D0-EFEEA736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3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0E-4BD1-4385-93DF-07360F758BB9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F3F3-50FD-4ED4-B5D0-EFEEA736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2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0E-4BD1-4385-93DF-07360F758BB9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F3F3-50FD-4ED4-B5D0-EFEEA736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46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0E-4BD1-4385-93DF-07360F758BB9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F3F3-50FD-4ED4-B5D0-EFEEA736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9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70E-4BD1-4385-93DF-07360F758BB9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9EF3F3-50FD-4ED4-B5D0-EFEEA736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9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7670E-4BD1-4385-93DF-07360F758BB9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19EF3F3-50FD-4ED4-B5D0-EFEEA736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8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_________Microsoft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5.emf"/><Relationship Id="rId5" Type="http://schemas.openxmlformats.org/officeDocument/2006/relationships/image" Target="../media/image23.emf"/><Relationship Id="rId10" Type="http://schemas.openxmlformats.org/officeDocument/2006/relationships/package" Target="../embeddings/_________Microsoft_Word5.docx"/><Relationship Id="rId4" Type="http://schemas.openxmlformats.org/officeDocument/2006/relationships/package" Target="../embeddings/_________Microsoft_Word3.docx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package" Target="../embeddings/_________Microsoft_Word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0333" y="594911"/>
            <a:ext cx="10223653" cy="121185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ФАРМАЦЕВТИЧЕСКИЙ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ФИЛИАЛ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ГБПОУ «СВЕРДЛОВСКИЙ ОБЛАСТНОЙ МЕДИЦИНСКИЙ КОЛЛЕДЖ»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5069" y="2181339"/>
            <a:ext cx="9499543" cy="4175394"/>
          </a:xfrm>
        </p:spPr>
        <p:txBody>
          <a:bodyPr>
            <a:normAutofit/>
          </a:bodyPr>
          <a:lstStyle/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педагогических          технологий в преподавании дисциплины «География»</a:t>
            </a:r>
          </a:p>
          <a:p>
            <a:pPr algn="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преподаватель  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Корюкалова Е.А.</a:t>
            </a:r>
          </a:p>
          <a:p>
            <a:pPr algn="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8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447" y="203200"/>
            <a:ext cx="9907166" cy="106115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зачет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73930"/>
              </p:ext>
            </p:extLst>
          </p:nvPr>
        </p:nvGraphicFramePr>
        <p:xfrm>
          <a:off x="349957" y="1264356"/>
          <a:ext cx="2348087" cy="5593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Документ" r:id="rId4" imgW="2829543" imgH="9146257" progId="Word.Document.12">
                  <p:embed/>
                </p:oleObj>
              </mc:Choice>
              <mc:Fallback>
                <p:oleObj name="Документ" r:id="rId4" imgW="2829543" imgH="91462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957" y="1264356"/>
                        <a:ext cx="2348087" cy="5593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94352"/>
              </p:ext>
            </p:extLst>
          </p:nvPr>
        </p:nvGraphicFramePr>
        <p:xfrm>
          <a:off x="3172177" y="1264355"/>
          <a:ext cx="5757333" cy="5593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Документ" r:id="rId7" imgW="8121057" imgH="5413583" progId="Word.Document.12">
                  <p:embed/>
                </p:oleObj>
              </mc:Choice>
              <mc:Fallback>
                <p:oleObj name="Документ" r:id="rId7" imgW="8121057" imgH="54135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2177" y="1264355"/>
                        <a:ext cx="5757333" cy="5593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621014"/>
              </p:ext>
            </p:extLst>
          </p:nvPr>
        </p:nvGraphicFramePr>
        <p:xfrm>
          <a:off x="7123289" y="1656202"/>
          <a:ext cx="5215466" cy="4809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Документ" r:id="rId10" imgW="8121057" imgH="9208126" progId="Word.Document.12">
                  <p:embed/>
                </p:oleObj>
              </mc:Choice>
              <mc:Fallback>
                <p:oleObj name="Документ" r:id="rId10" imgW="8121057" imgH="92081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23289" y="1656202"/>
                        <a:ext cx="5215466" cy="4809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53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9432" y="1817511"/>
            <a:ext cx="9822568" cy="4138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dirty="0" smtClean="0"/>
              <a:t>БЛАГОДАРЮ      за внимание!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94763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0665" y="624110"/>
            <a:ext cx="9763947" cy="128089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МАРТА 2024 Г. N 171 "О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867" y="2848678"/>
            <a:ext cx="2909173" cy="21792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68606" y="2996588"/>
            <a:ext cx="68965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smtClean="0">
                <a:solidFill>
                  <a:srgbClr val="212529"/>
                </a:solidFill>
                <a:effectLst/>
                <a:latin typeface="Roboto"/>
              </a:rPr>
              <a:t>«С участием педагогов, ученых, специалистов мы должны серьезно повысить качество школьных, вузовских учебных курсов, по гуманитарным наукам прежде всего: истории, обществознанию, литературе, </a:t>
            </a:r>
            <a:r>
              <a:rPr lang="ru-RU" b="0" i="1" dirty="0" smtClean="0">
                <a:solidFill>
                  <a:srgbClr val="FF0000"/>
                </a:solidFill>
                <a:effectLst/>
                <a:latin typeface="Roboto"/>
              </a:rPr>
              <a:t>географии,</a:t>
            </a:r>
            <a:r>
              <a:rPr lang="ru-RU" b="0" i="1" dirty="0" smtClean="0">
                <a:solidFill>
                  <a:srgbClr val="212529"/>
                </a:solidFill>
                <a:effectLst/>
                <a:latin typeface="Roboto"/>
              </a:rPr>
              <a:t> чтобы молодежь могла как можно больше узнать о России, ее великом прошлом, о нашей культуре и традициях», – сказал Владимир Путин.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85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222" y="228999"/>
            <a:ext cx="9687101" cy="12808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625700"/>
              </p:ext>
            </p:extLst>
          </p:nvPr>
        </p:nvGraphicFramePr>
        <p:xfrm>
          <a:off x="983896" y="1023886"/>
          <a:ext cx="2876903" cy="5986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Документ" r:id="rId4" imgW="3439781" imgH="9334743" progId="Word.Document.12">
                  <p:embed/>
                </p:oleObj>
              </mc:Choice>
              <mc:Fallback>
                <p:oleObj name="Документ" r:id="rId4" imgW="3439781" imgH="93347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3896" y="1023886"/>
                        <a:ext cx="2876903" cy="5986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260764"/>
              </p:ext>
            </p:extLst>
          </p:nvPr>
        </p:nvGraphicFramePr>
        <p:xfrm>
          <a:off x="4030133" y="1023886"/>
          <a:ext cx="8285515" cy="5834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7" imgW="9481937" imgH="6473638" progId="Word.Document.12">
                  <p:embed/>
                </p:oleObj>
              </mc:Choice>
              <mc:Fallback>
                <p:oleObj name="Документ" r:id="rId7" imgW="9481937" imgH="64736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30133" y="1023886"/>
                        <a:ext cx="8285515" cy="5834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66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4" y="659649"/>
            <a:ext cx="3714750" cy="4953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140" y="313362"/>
            <a:ext cx="3457061" cy="25927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24" y="429658"/>
            <a:ext cx="3154803" cy="2366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22" y="3324108"/>
            <a:ext cx="4138976" cy="3104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25391" y="3547673"/>
            <a:ext cx="3292191" cy="24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5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658" y="480252"/>
            <a:ext cx="4812685" cy="59387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478" y="214190"/>
            <a:ext cx="5514362" cy="4594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104" y="3449617"/>
            <a:ext cx="2665894" cy="355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7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7" y="53362"/>
            <a:ext cx="3499838" cy="46664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163" y="-189009"/>
            <a:ext cx="5642407" cy="42318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95" y="3249300"/>
            <a:ext cx="3018142" cy="4024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7" y="3249300"/>
            <a:ext cx="5407398" cy="4055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292" y="2295038"/>
            <a:ext cx="3334925" cy="298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935" y="624110"/>
            <a:ext cx="9587677" cy="70893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занятия: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1322025" y="1465243"/>
            <a:ext cx="10182588" cy="444597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с информацией: показ слайдов презентации, анализ схем, графиков, диаграмм и в учебнике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с картой: атлас и карты в учебнике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Решаем проблемы: вопросы и задания для лучшего понимания и усвоения темы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Житейский опыт: вопросы и задания, которые могут пригодиться в жизненных ситуациях</a:t>
            </a:r>
          </a:p>
        </p:txBody>
      </p:sp>
    </p:spTree>
    <p:extLst>
      <p:ext uri="{BB962C8B-B14F-4D97-AF65-F5344CB8AC3E}">
        <p14:creationId xmlns:p14="http://schemas.microsoft.com/office/powerpoint/2010/main" val="170712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6599" y="418641"/>
            <a:ext cx="9808014" cy="148635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653" y="1079653"/>
            <a:ext cx="10424959" cy="546436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Экспресс-контроль: тестовые задания, географический диктант, цифровой диктант, фронтальный устный опрос, проверка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своения материала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контурными картами: выполнить задания, с использованием цветных карандашей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таблиц сравнения и схем соответствия: типы производства, группы отраслей, темпы и уровни развития, двух регионов, характеристики разных стран, установить соответствие между страной и столицей и др.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парах и группами: работа с текстом учебника и дать оценку, подготовить сообщение, составить маршрут, заполнить таблицу, чек лист и многое др.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вариантам: составить кластер-схему, дать оценку, сделать прогноз, дать характеристику, установить связь и многое др.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Творчество, готовят сами студенты: «Своя игра» по странам, «Кто быстрее» по понятиям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82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22" y="3332078"/>
            <a:ext cx="3738390" cy="28037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57" y="264863"/>
            <a:ext cx="3494932" cy="2621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369" y="4351632"/>
            <a:ext cx="2746872" cy="20601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9968" y="726903"/>
            <a:ext cx="3576693" cy="26526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6" y="264863"/>
            <a:ext cx="3563482" cy="26726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6" y="3214209"/>
            <a:ext cx="4052710" cy="303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5446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364</TotalTime>
  <Words>278</Words>
  <Application>Microsoft Office PowerPoint</Application>
  <PresentationFormat>Широкоэкранный</PresentationFormat>
  <Paragraphs>22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Roboto</vt:lpstr>
      <vt:lpstr>Times New Roman</vt:lpstr>
      <vt:lpstr>Wingdings 3</vt:lpstr>
      <vt:lpstr>Легкий дым</vt:lpstr>
      <vt:lpstr>Документ</vt:lpstr>
      <vt:lpstr>   ФАРМАЦЕВТИЧЕСКИЙ ФИЛИАЛ  ГБПОУ «СВЕРДЛОВСКИЙ ОБЛАСТНОЙ МЕДИЦИНСКИЙ КОЛЛЕДЖ» </vt:lpstr>
      <vt:lpstr>ПРИКАЗ МИНИСТЕРСТВА ПРОСВЕЩЕНИЯ РОССИЙСКОЙ ФЕДЕРАЦИИ  ОТ 19 МАРТА 2024 Г. N 171 "О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ОБРАЗОВАНИЯ"</vt:lpstr>
      <vt:lpstr>Рабочая программа</vt:lpstr>
      <vt:lpstr>Презентация PowerPoint</vt:lpstr>
      <vt:lpstr>Презентация PowerPoint</vt:lpstr>
      <vt:lpstr>Презентация PowerPoint</vt:lpstr>
      <vt:lpstr>Теоретические занятия:</vt:lpstr>
      <vt:lpstr>Практические занятия:</vt:lpstr>
      <vt:lpstr>Презентация PowerPoint</vt:lpstr>
      <vt:lpstr>Дифференцированный зачет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ФАРМАЦЕВТИЧЕСКИЙ ФИЛИАЛ  ГБПОУ «СВЕРДЛОВСКИЙ ОБЛАСТНОЙ МЕДИЦИНСКИЙ КОЛЛЕДЖ» </dc:title>
  <dc:creator>Библиотека</dc:creator>
  <cp:lastModifiedBy>Библиотека</cp:lastModifiedBy>
  <cp:revision>28</cp:revision>
  <dcterms:created xsi:type="dcterms:W3CDTF">2024-06-06T03:15:21Z</dcterms:created>
  <dcterms:modified xsi:type="dcterms:W3CDTF">2024-06-07T10:27:35Z</dcterms:modified>
</cp:coreProperties>
</file>