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7" r:id="rId4"/>
    <p:sldId id="259" r:id="rId5"/>
    <p:sldId id="271" r:id="rId6"/>
    <p:sldId id="264" r:id="rId7"/>
    <p:sldId id="272" r:id="rId8"/>
    <p:sldId id="275" r:id="rId9"/>
    <p:sldId id="276" r:id="rId10"/>
    <p:sldId id="278" r:id="rId11"/>
    <p:sldId id="277" r:id="rId12"/>
    <p:sldId id="263" r:id="rId13"/>
  </p:sldIdLst>
  <p:sldSz cx="9144000" cy="6858000" type="screen4x3"/>
  <p:notesSz cx="6781800" cy="8839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AE8-3C04-4088-9B74-3597776313E1}" type="datetimeFigureOut">
              <a:rPr lang="ru-RU" smtClean="0"/>
              <a:pPr/>
              <a:t>29.09.2024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4993-A5B4-4881-9142-1BC077F4EC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AE8-3C04-4088-9B74-3597776313E1}" type="datetimeFigureOut">
              <a:rPr lang="ru-RU" smtClean="0"/>
              <a:pPr/>
              <a:t>29.09.2024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4993-A5B4-4881-9142-1BC077F4EC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AE8-3C04-4088-9B74-3597776313E1}" type="datetimeFigureOut">
              <a:rPr lang="ru-RU" smtClean="0"/>
              <a:pPr/>
              <a:t>29.09.2024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4993-A5B4-4881-9142-1BC077F4EC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AE8-3C04-4088-9B74-3597776313E1}" type="datetimeFigureOut">
              <a:rPr lang="ru-RU" smtClean="0"/>
              <a:pPr/>
              <a:t>29.09.2024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4993-A5B4-4881-9142-1BC077F4EC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AE8-3C04-4088-9B74-3597776313E1}" type="datetimeFigureOut">
              <a:rPr lang="ru-RU" smtClean="0"/>
              <a:pPr/>
              <a:t>29.09.2024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4993-A5B4-4881-9142-1BC077F4EC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AE8-3C04-4088-9B74-3597776313E1}" type="datetimeFigureOut">
              <a:rPr lang="ru-RU" smtClean="0"/>
              <a:pPr/>
              <a:t>29.09.2024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4993-A5B4-4881-9142-1BC077F4EC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AE8-3C04-4088-9B74-3597776313E1}" type="datetimeFigureOut">
              <a:rPr lang="ru-RU" smtClean="0"/>
              <a:pPr/>
              <a:t>29.09.2024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4993-A5B4-4881-9142-1BC077F4EC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AE8-3C04-4088-9B74-3597776313E1}" type="datetimeFigureOut">
              <a:rPr lang="ru-RU" smtClean="0"/>
              <a:pPr/>
              <a:t>29.09.2024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4993-A5B4-4881-9142-1BC077F4EC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AE8-3C04-4088-9B74-3597776313E1}" type="datetimeFigureOut">
              <a:rPr lang="ru-RU" smtClean="0"/>
              <a:pPr/>
              <a:t>29.09.2024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4993-A5B4-4881-9142-1BC077F4EC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AE8-3C04-4088-9B74-3597776313E1}" type="datetimeFigureOut">
              <a:rPr lang="ru-RU" smtClean="0"/>
              <a:pPr/>
              <a:t>29.09.2024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4993-A5B4-4881-9142-1BC077F4EC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AE8-3C04-4088-9B74-3597776313E1}" type="datetimeFigureOut">
              <a:rPr lang="ru-RU" smtClean="0"/>
              <a:pPr/>
              <a:t>29.09.2024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4993-A5B4-4881-9142-1BC077F4EC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FAE8-3C04-4088-9B74-3597776313E1}" type="datetimeFigureOut">
              <a:rPr lang="ru-RU" smtClean="0"/>
              <a:pPr/>
              <a:t>29.09.2024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C4993-A5B4-4881-9142-1BC077F4EC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.freepik.com/free-vector/butterflies-flying-daisy-landscape_1048-2148.jpg"/>
          <p:cNvPicPr>
            <a:picLocks noChangeAspect="1" noChangeArrowheads="1"/>
          </p:cNvPicPr>
          <p:nvPr/>
        </p:nvPicPr>
        <p:blipFill>
          <a:blip r:embed="rId2" cstate="print"/>
          <a:srcRect t="18212" b="67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403648" y="1556792"/>
            <a:ext cx="6192688" cy="464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4" cstate="print"/>
          <a:srcRect l="19519" r="17045"/>
          <a:stretch>
            <a:fillRect/>
          </a:stretch>
        </p:blipFill>
        <p:spPr bwMode="auto">
          <a:xfrm>
            <a:off x="7164288" y="4797152"/>
            <a:ext cx="1357290" cy="1512701"/>
          </a:xfrm>
          <a:prstGeom prst="rect">
            <a:avLst/>
          </a:prstGeom>
          <a:noFill/>
        </p:spPr>
      </p:pic>
      <p:pic>
        <p:nvPicPr>
          <p:cNvPr id="9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5" cstate="print"/>
          <a:srcRect l="19519" r="17045"/>
          <a:stretch>
            <a:fillRect/>
          </a:stretch>
        </p:blipFill>
        <p:spPr bwMode="auto">
          <a:xfrm flipH="1">
            <a:off x="500034" y="1357298"/>
            <a:ext cx="1587674" cy="16430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260648"/>
            <a:ext cx="91440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Выполнила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воспитатель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 МБДОУ Детский сад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№ 127 «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Чайка»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 Шерстнева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Наталья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Валентиновна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6211669"/>
            <a:ext cx="2034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г. Дзержинск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2024 год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.freepik.com/free-vector/butterflies-flying-daisy-landscape_1048-2148.jpg"/>
          <p:cNvPicPr>
            <a:picLocks noChangeAspect="1" noChangeArrowheads="1"/>
          </p:cNvPicPr>
          <p:nvPr/>
        </p:nvPicPr>
        <p:blipFill>
          <a:blip r:embed="rId2" cstate="print"/>
          <a:srcRect t="18212" b="67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3" cstate="print"/>
          <a:srcRect l="19519" r="17045"/>
          <a:stretch>
            <a:fillRect/>
          </a:stretch>
        </p:blipFill>
        <p:spPr bwMode="auto">
          <a:xfrm>
            <a:off x="6660232" y="332656"/>
            <a:ext cx="1945760" cy="2168552"/>
          </a:xfrm>
          <a:prstGeom prst="rect">
            <a:avLst/>
          </a:prstGeom>
          <a:noFill/>
        </p:spPr>
      </p:pic>
      <p:pic>
        <p:nvPicPr>
          <p:cNvPr id="9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3" cstate="print"/>
          <a:srcRect l="19519" r="17045"/>
          <a:stretch>
            <a:fillRect/>
          </a:stretch>
        </p:blipFill>
        <p:spPr bwMode="auto">
          <a:xfrm flipH="1">
            <a:off x="323528" y="0"/>
            <a:ext cx="1666564" cy="18573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-900608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5604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.freepik.com/free-vector/butterflies-flying-daisy-landscape_1048-2148.jpg"/>
          <p:cNvPicPr>
            <a:picLocks noChangeAspect="1" noChangeArrowheads="1"/>
          </p:cNvPicPr>
          <p:nvPr/>
        </p:nvPicPr>
        <p:blipFill>
          <a:blip r:embed="rId2" cstate="print"/>
          <a:srcRect t="18212" b="67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55576" y="332656"/>
            <a:ext cx="7512075" cy="563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4" cstate="print"/>
          <a:srcRect l="19519" r="17045"/>
          <a:stretch>
            <a:fillRect/>
          </a:stretch>
        </p:blipFill>
        <p:spPr bwMode="auto">
          <a:xfrm>
            <a:off x="6929454" y="2500306"/>
            <a:ext cx="1945760" cy="2168552"/>
          </a:xfrm>
          <a:prstGeom prst="rect">
            <a:avLst/>
          </a:prstGeom>
          <a:noFill/>
        </p:spPr>
      </p:pic>
      <p:pic>
        <p:nvPicPr>
          <p:cNvPr id="9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4" cstate="print"/>
          <a:srcRect l="19519" r="17045"/>
          <a:stretch>
            <a:fillRect/>
          </a:stretch>
        </p:blipFill>
        <p:spPr bwMode="auto">
          <a:xfrm flipH="1">
            <a:off x="642910" y="1142984"/>
            <a:ext cx="1666564" cy="18573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-900608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Ребята, наше путешествие подошло к концу, нам пора возвращаться в свою группу и там мы продолжим Новоселье – всех зовем на угощенье!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(дети под музыку «Веселый паровозик» отправляются в группу на чаепитие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freepik.com/free-vector/butterflies-flying-daisy-landscape_1048-2148.jpg"/>
          <p:cNvPicPr>
            <a:picLocks noChangeAspect="1" noChangeArrowheads="1"/>
          </p:cNvPicPr>
          <p:nvPr/>
        </p:nvPicPr>
        <p:blipFill>
          <a:blip r:embed="rId2" cstate="print"/>
          <a:srcRect t="18212" b="67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" pitchFamily="18" charset="0"/>
              </a:rPr>
              <a:t>               </a:t>
            </a:r>
            <a:endParaRPr lang="ru-RU" dirty="0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04664"/>
            <a:ext cx="7738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Zanesennyj" pitchFamily="82" charset="0"/>
              </a:rPr>
              <a:t>Спасибо за внимание!!!</a:t>
            </a:r>
            <a:endParaRPr lang="ru-RU" sz="54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Zanesennyj" pitchFamily="82" charset="0"/>
            </a:endParaRPr>
          </a:p>
        </p:txBody>
      </p:sp>
      <p:pic>
        <p:nvPicPr>
          <p:cNvPr id="5126" name="Picture 6" descr="https://img0.liveinternet.ru/images/attach/d/1/135/635/135635974_pchelk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76872"/>
            <a:ext cx="1296144" cy="1296144"/>
          </a:xfrm>
          <a:prstGeom prst="rect">
            <a:avLst/>
          </a:prstGeom>
          <a:noFill/>
        </p:spPr>
      </p:pic>
      <p:pic>
        <p:nvPicPr>
          <p:cNvPr id="11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4" cstate="print"/>
          <a:srcRect l="19519" r="17045"/>
          <a:stretch>
            <a:fillRect/>
          </a:stretch>
        </p:blipFill>
        <p:spPr bwMode="auto">
          <a:xfrm flipH="1">
            <a:off x="827584" y="4509120"/>
            <a:ext cx="791580" cy="1043289"/>
          </a:xfrm>
          <a:prstGeom prst="rect">
            <a:avLst/>
          </a:prstGeom>
          <a:noFill/>
        </p:spPr>
      </p:pic>
      <p:pic>
        <p:nvPicPr>
          <p:cNvPr id="12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5" cstate="print"/>
          <a:srcRect l="19519" r="17045"/>
          <a:stretch>
            <a:fillRect/>
          </a:stretch>
        </p:blipFill>
        <p:spPr bwMode="auto">
          <a:xfrm>
            <a:off x="7812360" y="4293096"/>
            <a:ext cx="936104" cy="1043289"/>
          </a:xfrm>
          <a:prstGeom prst="rect">
            <a:avLst/>
          </a:prstGeom>
          <a:noFill/>
        </p:spPr>
      </p:pic>
      <p:pic>
        <p:nvPicPr>
          <p:cNvPr id="13" name="Picture 6" descr="https://img0.liveinternet.ru/images/attach/d/1/135/635/135635974_pchelk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17032"/>
            <a:ext cx="1224136" cy="1224136"/>
          </a:xfrm>
          <a:prstGeom prst="rect">
            <a:avLst/>
          </a:prstGeom>
          <a:noFill/>
        </p:spPr>
      </p:pic>
      <p:pic>
        <p:nvPicPr>
          <p:cNvPr id="14" name="Picture 6" descr="https://img0.liveinternet.ru/images/attach/d/1/135/635/135635974_pchel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3212976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.freepik.com/free-vector/butterflies-flying-daisy-landscape_1048-2148.jpg"/>
          <p:cNvPicPr>
            <a:picLocks noChangeAspect="1" noChangeArrowheads="1"/>
          </p:cNvPicPr>
          <p:nvPr/>
        </p:nvPicPr>
        <p:blipFill>
          <a:blip r:embed="rId2" cstate="print"/>
          <a:srcRect t="18212" b="67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188640"/>
            <a:ext cx="8352928" cy="769441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 НОВОСЕЛЬЕМ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331640" y="1052736"/>
            <a:ext cx="6192688" cy="464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4" cstate="print"/>
          <a:srcRect l="19519" r="17045"/>
          <a:stretch>
            <a:fillRect/>
          </a:stretch>
        </p:blipFill>
        <p:spPr bwMode="auto">
          <a:xfrm>
            <a:off x="6588224" y="4221088"/>
            <a:ext cx="1357290" cy="1512701"/>
          </a:xfrm>
          <a:prstGeom prst="rect">
            <a:avLst/>
          </a:prstGeom>
          <a:noFill/>
        </p:spPr>
      </p:pic>
      <p:pic>
        <p:nvPicPr>
          <p:cNvPr id="9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5" cstate="print"/>
          <a:srcRect l="19519" r="17045"/>
          <a:stretch>
            <a:fillRect/>
          </a:stretch>
        </p:blipFill>
        <p:spPr bwMode="auto">
          <a:xfrm flipH="1">
            <a:off x="500034" y="1357298"/>
            <a:ext cx="1587674" cy="16430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657671"/>
            <a:ext cx="3737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группе сегодня у нас новоселье.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Поэтому всюду такое веселье.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Поэтому в садике песни звенят,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Поэтому радость в глазах у ребят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7725" y="5657671"/>
            <a:ext cx="3486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Дети, дружно в круг вставайте!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Громче, музыка, играй!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Новоселью — новосёлам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Испечём мы Каравай!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.freepik.com/free-vector/butterflies-flying-daisy-landscape_1048-2148.jpg"/>
          <p:cNvPicPr>
            <a:picLocks noChangeAspect="1" noChangeArrowheads="1"/>
          </p:cNvPicPr>
          <p:nvPr/>
        </p:nvPicPr>
        <p:blipFill>
          <a:blip r:embed="rId2" cstate="print"/>
          <a:srcRect t="18212" b="67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3" cstate="print"/>
          <a:srcRect l="19519" r="17045"/>
          <a:stretch>
            <a:fillRect/>
          </a:stretch>
        </p:blipFill>
        <p:spPr bwMode="auto">
          <a:xfrm>
            <a:off x="7668344" y="692696"/>
            <a:ext cx="936104" cy="1043289"/>
          </a:xfrm>
          <a:prstGeom prst="rect">
            <a:avLst/>
          </a:prstGeom>
          <a:noFill/>
        </p:spPr>
      </p:pic>
      <p:pic>
        <p:nvPicPr>
          <p:cNvPr id="16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3" cstate="print"/>
          <a:srcRect l="19519" r="17045"/>
          <a:stretch>
            <a:fillRect/>
          </a:stretch>
        </p:blipFill>
        <p:spPr bwMode="auto">
          <a:xfrm flipH="1">
            <a:off x="899592" y="332656"/>
            <a:ext cx="936104" cy="1043289"/>
          </a:xfrm>
          <a:prstGeom prst="rect">
            <a:avLst/>
          </a:prstGeom>
          <a:noFill/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44"/>
          <a:stretch>
            <a:fillRect/>
          </a:stretch>
        </p:blipFill>
        <p:spPr bwMode="auto">
          <a:xfrm>
            <a:off x="395536" y="2348880"/>
            <a:ext cx="8385408" cy="3362208"/>
          </a:xfrm>
          <a:prstGeom prst="rect">
            <a:avLst/>
          </a:prstGeom>
          <a:noFill/>
        </p:spPr>
      </p:pic>
      <p:pic>
        <p:nvPicPr>
          <p:cNvPr id="7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3" cstate="print"/>
          <a:srcRect l="19519" r="17045"/>
          <a:stretch>
            <a:fillRect/>
          </a:stretch>
        </p:blipFill>
        <p:spPr bwMode="auto">
          <a:xfrm>
            <a:off x="3203848" y="1772816"/>
            <a:ext cx="936104" cy="1043289"/>
          </a:xfrm>
          <a:prstGeom prst="rect">
            <a:avLst/>
          </a:prstGeom>
          <a:noFill/>
        </p:spPr>
      </p:pic>
      <p:pic>
        <p:nvPicPr>
          <p:cNvPr id="8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3" cstate="print"/>
          <a:srcRect l="19519" r="17045"/>
          <a:stretch>
            <a:fillRect/>
          </a:stretch>
        </p:blipFill>
        <p:spPr bwMode="auto">
          <a:xfrm flipH="1">
            <a:off x="4860032" y="836712"/>
            <a:ext cx="936104" cy="10432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2373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сейчас я вас приглашаю отправиться в весёлое путешествие на паровозе. Приготовились?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По-е-ха-ли</a:t>
            </a:r>
            <a:r>
              <a:rPr lang="ru-RU" dirty="0" smtClean="0"/>
              <a:t>!</a:t>
            </a:r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.freepik.com/free-vector/butterflies-flying-daisy-landscape_1048-2148.jpg"/>
          <p:cNvPicPr>
            <a:picLocks noChangeAspect="1" noChangeArrowheads="1"/>
          </p:cNvPicPr>
          <p:nvPr/>
        </p:nvPicPr>
        <p:blipFill>
          <a:blip r:embed="rId2" cstate="print"/>
          <a:srcRect t="18212" b="67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4952" r="9637"/>
          <a:stretch>
            <a:fillRect/>
          </a:stretch>
        </p:blipFill>
        <p:spPr bwMode="auto">
          <a:xfrm>
            <a:off x="4572000" y="260648"/>
            <a:ext cx="3958730" cy="347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4" cstate="print"/>
          <a:srcRect l="19519" r="17045"/>
          <a:stretch>
            <a:fillRect/>
          </a:stretch>
        </p:blipFill>
        <p:spPr bwMode="auto">
          <a:xfrm>
            <a:off x="2555776" y="1988840"/>
            <a:ext cx="1643042" cy="1831172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435771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85720" y="1071546"/>
            <a:ext cx="4929222" cy="5786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1214422"/>
            <a:ext cx="4429156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s://sun9-19.userapi.com/2MZlEyB4R2hseO_8GsQ_nSdFIqwfZCRpcrytQg/r7kBlhSVaK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7" cstate="print"/>
          <a:srcRect l="19519" r="17045"/>
          <a:stretch>
            <a:fillRect/>
          </a:stretch>
        </p:blipFill>
        <p:spPr bwMode="auto">
          <a:xfrm rot="1391849" flipH="1">
            <a:off x="54939" y="2907314"/>
            <a:ext cx="1242243" cy="1285590"/>
          </a:xfrm>
          <a:prstGeom prst="rect">
            <a:avLst/>
          </a:prstGeom>
          <a:noFill/>
        </p:spPr>
      </p:pic>
      <p:pic>
        <p:nvPicPr>
          <p:cNvPr id="23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8" cstate="print"/>
          <a:srcRect l="19519" r="17045"/>
          <a:stretch>
            <a:fillRect/>
          </a:stretch>
        </p:blipFill>
        <p:spPr bwMode="auto">
          <a:xfrm rot="20256593" flipH="1">
            <a:off x="-143909" y="-268961"/>
            <a:ext cx="1314090" cy="158660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463480" y="3717032"/>
            <a:ext cx="4680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Остановка «Центр игрушек»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Проснётся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утром солнышко, на землю бросит взгляд.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Шагают дети с мамами в любимый детский сад.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Проживают тут игрушки: куклы, мячики, зверюшки,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матрёшки озорные, и машины заводные.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Давайте, ребята, расскажем про наши игрушки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" name="Picture 10" descr="https://img-fotki.yandex.ru/get/4428/200418627.a1/0_12812c_41e1298d_orig.png"/>
          <p:cNvPicPr>
            <a:picLocks noChangeAspect="1" noChangeArrowheads="1"/>
          </p:cNvPicPr>
          <p:nvPr/>
        </p:nvPicPr>
        <p:blipFill>
          <a:blip r:embed="rId9" cstate="print"/>
          <a:srcRect l="71811"/>
          <a:stretch>
            <a:fillRect/>
          </a:stretch>
        </p:blipFill>
        <p:spPr bwMode="auto">
          <a:xfrm>
            <a:off x="6876256" y="476672"/>
            <a:ext cx="1638685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.freepik.com/free-vector/butterflies-flying-daisy-landscape_1048-2148.jpg"/>
          <p:cNvPicPr>
            <a:picLocks noChangeAspect="1" noChangeArrowheads="1"/>
          </p:cNvPicPr>
          <p:nvPr/>
        </p:nvPicPr>
        <p:blipFill>
          <a:blip r:embed="rId2" cstate="print"/>
          <a:srcRect t="18212" b="67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3" cstate="print"/>
          <a:srcRect l="19519" r="17045"/>
          <a:stretch>
            <a:fillRect/>
          </a:stretch>
        </p:blipFill>
        <p:spPr bwMode="auto">
          <a:xfrm>
            <a:off x="8207896" y="0"/>
            <a:ext cx="936104" cy="1043289"/>
          </a:xfrm>
          <a:prstGeom prst="rect">
            <a:avLst/>
          </a:prstGeom>
          <a:noFill/>
        </p:spPr>
      </p:pic>
      <p:pic>
        <p:nvPicPr>
          <p:cNvPr id="16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3" cstate="print"/>
          <a:srcRect l="19519" r="17045"/>
          <a:stretch>
            <a:fillRect/>
          </a:stretch>
        </p:blipFill>
        <p:spPr bwMode="auto">
          <a:xfrm flipH="1">
            <a:off x="2987824" y="836712"/>
            <a:ext cx="936104" cy="1043289"/>
          </a:xfrm>
          <a:prstGeom prst="rect">
            <a:avLst/>
          </a:prstGeom>
          <a:noFill/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44"/>
          <a:stretch>
            <a:fillRect/>
          </a:stretch>
        </p:blipFill>
        <p:spPr bwMode="auto">
          <a:xfrm>
            <a:off x="251520" y="2348880"/>
            <a:ext cx="8385408" cy="336220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9456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912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отправляемся дальше в весёлое путешествие на паровозе. Приготовились?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912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По-е-ха-ли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912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freepik.com/free-vector/butterflies-flying-daisy-landscape_1048-2148.jpg"/>
          <p:cNvPicPr>
            <a:picLocks noChangeAspect="1" noChangeArrowheads="1"/>
          </p:cNvPicPr>
          <p:nvPr/>
        </p:nvPicPr>
        <p:blipFill>
          <a:blip r:embed="rId2" cstate="print"/>
          <a:srcRect t="18212" b="67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7073629" cy="530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4" cstate="print"/>
          <a:srcRect l="19519" r="17045"/>
          <a:stretch>
            <a:fillRect/>
          </a:stretch>
        </p:blipFill>
        <p:spPr bwMode="auto">
          <a:xfrm>
            <a:off x="7308304" y="404664"/>
            <a:ext cx="1364732" cy="1520995"/>
          </a:xfrm>
          <a:prstGeom prst="rect">
            <a:avLst/>
          </a:prstGeom>
          <a:noFill/>
        </p:spPr>
      </p:pic>
      <p:pic>
        <p:nvPicPr>
          <p:cNvPr id="9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4" cstate="print"/>
          <a:srcRect l="19519" r="17045"/>
          <a:stretch>
            <a:fillRect/>
          </a:stretch>
        </p:blipFill>
        <p:spPr bwMode="auto">
          <a:xfrm>
            <a:off x="428596" y="5143488"/>
            <a:ext cx="1538367" cy="1714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Остановка «Библиотеки»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(обращает внимание на слайды презентации) посмотрите здесь какие то красивые картинки.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 загадками)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Загадаю вам загадки,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же дайте мне отгадки.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Слушайте внимательно,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Думайте старательно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.freepik.com/free-vector/butterflies-flying-daisy-landscape_1048-2148.jpg"/>
          <p:cNvPicPr>
            <a:picLocks noChangeAspect="1" noChangeArrowheads="1"/>
          </p:cNvPicPr>
          <p:nvPr/>
        </p:nvPicPr>
        <p:blipFill>
          <a:blip r:embed="rId2" cstate="print"/>
          <a:srcRect t="18212" b="67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3" cstate="print"/>
          <a:srcRect l="19519" r="17045"/>
          <a:stretch>
            <a:fillRect/>
          </a:stretch>
        </p:blipFill>
        <p:spPr bwMode="auto">
          <a:xfrm>
            <a:off x="7380312" y="0"/>
            <a:ext cx="1945760" cy="2168552"/>
          </a:xfrm>
          <a:prstGeom prst="rect">
            <a:avLst/>
          </a:prstGeom>
          <a:noFill/>
        </p:spPr>
      </p:pic>
      <p:pic>
        <p:nvPicPr>
          <p:cNvPr id="9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3" cstate="print"/>
          <a:srcRect l="19519" r="17045"/>
          <a:stretch>
            <a:fillRect/>
          </a:stretch>
        </p:blipFill>
        <p:spPr bwMode="auto">
          <a:xfrm flipH="1">
            <a:off x="2555776" y="3140968"/>
            <a:ext cx="1666564" cy="18573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55976" y="332656"/>
            <a:ext cx="3024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3.Дед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растил меня с душой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Овощ вырос я большой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 дед меня тащил,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хватало ему сил.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Вросла я в землю крепко.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же я?...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Репка!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4.Приходи ко мне лечится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корова и волчица,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жучок и паучок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медведица!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 излечит исцелит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Добрый доктор...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Айболит!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332656"/>
            <a:ext cx="32051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1.Много тропинок исходил,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то всех я уходил.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лисы уйти не смог,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зовут меня?.....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Колобок!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2.Бабу с дедом я люблю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яичко им снесу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яичко непростое,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яичко золотое.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Любит меня дед,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Любит меня Баба,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зовут меня?...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Курочка Ряба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.freepik.com/free-vector/butterflies-flying-daisy-landscape_1048-2148.jpg"/>
          <p:cNvPicPr>
            <a:picLocks noChangeAspect="1" noChangeArrowheads="1"/>
          </p:cNvPicPr>
          <p:nvPr/>
        </p:nvPicPr>
        <p:blipFill>
          <a:blip r:embed="rId2" cstate="print"/>
          <a:srcRect t="18212" b="67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3" cstate="print"/>
          <a:srcRect l="19519" r="17045"/>
          <a:stretch>
            <a:fillRect/>
          </a:stretch>
        </p:blipFill>
        <p:spPr bwMode="auto">
          <a:xfrm>
            <a:off x="7524328" y="3429000"/>
            <a:ext cx="1945760" cy="2168552"/>
          </a:xfrm>
          <a:prstGeom prst="rect">
            <a:avLst/>
          </a:prstGeom>
          <a:noFill/>
        </p:spPr>
      </p:pic>
      <p:pic>
        <p:nvPicPr>
          <p:cNvPr id="9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3" cstate="print"/>
          <a:srcRect l="19519" r="17045"/>
          <a:stretch>
            <a:fillRect/>
          </a:stretch>
        </p:blipFill>
        <p:spPr bwMode="auto">
          <a:xfrm flipH="1">
            <a:off x="0" y="476672"/>
            <a:ext cx="1666564" cy="1857388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Тише, тише, кто-то там за дверью! Ну-ка, я сейчас проверю, что за гости к нам спешат, чем порадовать хотят? (Звучит весёлая музыка, в гости забегает солнышко) – ребенок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подгот.гр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380672"/>
            <a:ext cx="67618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по улице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светило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Ваши песни услыхала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гости к вам решила зайти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подарки принести.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Ах, как весело у вас, ребята! А, что у вас сегодня за праздник? </a:t>
            </a:r>
          </a:p>
        </p:txBody>
      </p:sp>
      <p:pic>
        <p:nvPicPr>
          <p:cNvPr id="23555" name="Picture 3" descr="Picture background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3183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.freepik.com/free-vector/butterflies-flying-daisy-landscape_1048-2148.jpg"/>
          <p:cNvPicPr>
            <a:picLocks noChangeAspect="1" noChangeArrowheads="1"/>
          </p:cNvPicPr>
          <p:nvPr/>
        </p:nvPicPr>
        <p:blipFill>
          <a:blip r:embed="rId2" cstate="print"/>
          <a:srcRect t="18212" b="67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3" cstate="print"/>
          <a:srcRect l="19519" r="17045"/>
          <a:stretch>
            <a:fillRect/>
          </a:stretch>
        </p:blipFill>
        <p:spPr bwMode="auto">
          <a:xfrm>
            <a:off x="7020272" y="260648"/>
            <a:ext cx="1585720" cy="1767287"/>
          </a:xfrm>
          <a:prstGeom prst="rect">
            <a:avLst/>
          </a:prstGeom>
          <a:noFill/>
        </p:spPr>
      </p:pic>
      <p:pic>
        <p:nvPicPr>
          <p:cNvPr id="9" name="Picture 14" descr="https://static.tildacdn.com/tild6662-3833-4039-a631-336162653030/Cartoon_Bee-221154.png"/>
          <p:cNvPicPr>
            <a:picLocks noChangeAspect="1" noChangeArrowheads="1"/>
          </p:cNvPicPr>
          <p:nvPr/>
        </p:nvPicPr>
        <p:blipFill>
          <a:blip r:embed="rId3" cstate="print"/>
          <a:srcRect l="19519" r="17045"/>
          <a:stretch>
            <a:fillRect/>
          </a:stretch>
        </p:blipFill>
        <p:spPr bwMode="auto">
          <a:xfrm flipH="1">
            <a:off x="539552" y="332656"/>
            <a:ext cx="1306524" cy="145612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260648"/>
            <a:ext cx="298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«Солнышко и дождик»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060848"/>
            <a:ext cx="3807369" cy="4509120"/>
          </a:xfrm>
          <a:prstGeom prst="rect">
            <a:avLst/>
          </a:prstGeom>
          <a:noFill/>
        </p:spPr>
      </p:pic>
      <p:pic>
        <p:nvPicPr>
          <p:cNvPr id="12" name="Picture 3" descr="Picture background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60648" y="548680"/>
            <a:ext cx="7672025" cy="530120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Отправляемся дальше на паровозике. Поехали...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Солнышко на небо возвращайся.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мы праздник продолжаем, Всех на танец приглашаем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275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2020-02-12T06:16:13Z</dcterms:created>
  <dcterms:modified xsi:type="dcterms:W3CDTF">2024-09-29T20:49:03Z</dcterms:modified>
</cp:coreProperties>
</file>