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6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для презентации моя малая Родина - 59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447" y="2967335"/>
            <a:ext cx="684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МОЯ МАЛАЯ РОДИНА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987" y="4365104"/>
            <a:ext cx="7200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Проект по приобщению к истории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и культуре родного края в подготовительной группе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2624" y="610444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36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2483" y="1412777"/>
            <a:ext cx="4355745" cy="24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 descr="C:\Users\Tom\Desktop\надя\ПОДГОТОВИТЕЛЬНАЯ 22-23\ПРОЕКТ\IMG_20230316_140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3" y="4149077"/>
            <a:ext cx="4206613" cy="25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Tom\Desktop\надя\ПОДГОТОВИТЕЛЬНАЯ 22-23\ПРОЕКТ\IMG_20230316_140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6849" y="4149078"/>
            <a:ext cx="4371380" cy="25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4462" y="620688"/>
            <a:ext cx="7555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«Мой город Барнаул»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C:\Users\Tom\Desktop\надя\ПОДГОТОВИТЕЛЬНАЯ 22-23\ПРОЕКТ\IMG_20230316_1404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1" y="1412776"/>
            <a:ext cx="4206613" cy="25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малая Родина - 3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644170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Сроки реализации проекта: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март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Участники проекта: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воспитанники подготовительной группы, родители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2400" b="1" dirty="0" smtClean="0">
                <a:latin typeface="Monotype Corsiva"/>
                <a:ea typeface="Times New Roman"/>
              </a:rPr>
              <a:t>Цель проекта: </a:t>
            </a:r>
            <a:r>
              <a:rPr lang="ru-RU" dirty="0">
                <a:latin typeface="Times New Roman"/>
                <a:ea typeface="Times New Roman"/>
              </a:rPr>
              <a:t>ознакомление дошкольников с региональной социокультурной средой.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02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20688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latin typeface="Monotype Corsiva"/>
                <a:ea typeface="Times New Roman"/>
              </a:rPr>
              <a:t>Задачи: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>
                <a:latin typeface="Monotype Corsiva"/>
                <a:ea typeface="Times New Roman"/>
              </a:rPr>
              <a:t>Образовательные: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dirty="0">
                <a:latin typeface="Times New Roman"/>
                <a:ea typeface="Times New Roman"/>
              </a:rPr>
              <a:t>Расширить и систематизировать элементарные и географические естественно-научные представления дошкольников о родном крае;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dirty="0">
                <a:latin typeface="Times New Roman"/>
                <a:ea typeface="Times New Roman"/>
              </a:rPr>
              <a:t>Познакомить с разнообразием растительного и животного мира региона, формировать понимание зависимости между внешним строением растений и животных и условиями их существования;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dirty="0">
                <a:latin typeface="Times New Roman"/>
                <a:ea typeface="Times New Roman"/>
              </a:rPr>
              <a:t>Уточнить и расширить представления детей о труде людей города Барнаул. Подводить детей к самостоятельным выводам об общественной значимости труда, взаимосвязи различных видов труда.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latin typeface="Monotype Corsiva"/>
                <a:ea typeface="Times New Roman"/>
              </a:rPr>
              <a:t>Развивающие: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135380" algn="l"/>
              </a:tabLst>
            </a:pPr>
            <a:r>
              <a:rPr lang="ru-RU" dirty="0">
                <a:latin typeface="Times New Roman"/>
                <a:ea typeface="Times New Roman"/>
              </a:rPr>
              <a:t>Заложить основы естественнонаучного мышления, научного понимания природы;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135380" algn="l"/>
              </a:tabLst>
            </a:pPr>
            <a:r>
              <a:rPr lang="ru-RU" dirty="0">
                <a:latin typeface="Times New Roman"/>
                <a:ea typeface="Times New Roman"/>
              </a:rPr>
              <a:t>Развивать любознательность, творческий потенциал, фантазию и воображение.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2400" b="1" dirty="0">
                <a:latin typeface="Monotype Corsiva"/>
                <a:ea typeface="Times New Roman"/>
              </a:rPr>
              <a:t>Воспитательные: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dirty="0">
                <a:latin typeface="Times New Roman"/>
                <a:ea typeface="Times New Roman"/>
              </a:rPr>
              <a:t>Воспитывать любовь к малой Родине, бережное отношение к историческому и культурному наследию;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906780" algn="l"/>
              </a:tabLst>
            </a:pPr>
            <a:r>
              <a:rPr lang="ru-RU" dirty="0">
                <a:latin typeface="Times New Roman"/>
                <a:ea typeface="Times New Roman"/>
              </a:rPr>
              <a:t>Воспитывать активную жизненную позицию личности в познании окружающего.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08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9900" y="1790090"/>
            <a:ext cx="69847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b="1" dirty="0">
                <a:latin typeface="Times New Roman"/>
                <a:ea typeface="Times New Roman"/>
              </a:rPr>
              <a:t>Результаты: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Symbol"/>
              <a:buChar char=""/>
              <a:tabLst>
                <a:tab pos="457200" algn="l"/>
                <a:tab pos="571500" algn="l"/>
              </a:tabLst>
            </a:pPr>
            <a:r>
              <a:rPr lang="ru-RU" dirty="0">
                <a:latin typeface="Times New Roman"/>
                <a:ea typeface="Times New Roman"/>
              </a:rPr>
              <a:t>Знания об истории края, о его культуре и традициях.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Формирование у воспитанников интереса к истории своего города, достопримечательностям, природе, к своей семье;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Дети могут называть свой домашний адрес, адрес детского сада, испытывать любовь и привязанность к родному дому, семье, детскому саду.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Формирование личностных качеств: доброта, отзывчивость, любознательность, гордость за свой край, свою малую Родину.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ctr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Осознание родителями важности патриотического воспитания детей.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4857"/>
              </p:ext>
            </p:extLst>
          </p:nvPr>
        </p:nvGraphicFramePr>
        <p:xfrm>
          <a:off x="1331640" y="692696"/>
          <a:ext cx="6912768" cy="581032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2695713"/>
                <a:gridCol w="2488863"/>
              </a:tblGrid>
              <a:tr h="33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педагога с детьми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 возник город Барнаул»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Расширять представление о родном городе, истории его возникновения.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Беседа: «История нашего города»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Рассматривание старых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фотографий нашего города.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«Родной город»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Продолжать уточнять представления детей о городе в котором мы живем. Закреплять знания детей о ближайшем окружении детского сада. Развивать познавательные интересы детей. Воспитывать любовь к родному городу и детскому саду.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Беседы: «Где я живу. Мой адрес» « Моя улица»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Рисование: «Там где я живу красиво»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«Родная семья»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Закрепление представлений детей о семье, родственных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отношениях, об обязанностях членов семьи. Воспитывать любовь и уважение к своим родным, к членам своей семьи.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Рисование: «Моя семья»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Сюжетно-ролевая игра «Семья»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Выставка семейных фотографий.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«Родная природа»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нравственно – патриотические чувства, обогащать и углублять знания детей о природе своего родного края.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Беседа: «Дикие животные родного края»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Беседа: «Перелетные птицы»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иллюстраций животных и растений края.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60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«Достопримечатель-ности нашего города»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Формировать знания о достопримечательностях нашего города, прививать бережное отношение к ним.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книг, иллюстраций, альбомов о Барнауле.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532" marR="39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2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Tom\Desktop\надя\ПОДГОТОВИТЕЛЬНАЯ 22-23\ПРОЕКТ\IMG_20230316_1405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12757"/>
          <a:stretch/>
        </p:blipFill>
        <p:spPr bwMode="auto">
          <a:xfrm rot="16200000">
            <a:off x="2216207" y="713166"/>
            <a:ext cx="499961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7015" y="692696"/>
            <a:ext cx="3611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Беседа: «История нашего города»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2816" y="1057256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Рассматривание </a:t>
            </a:r>
            <a:r>
              <a:rPr lang="ru-RU" b="1" dirty="0" smtClean="0"/>
              <a:t>старых фотографий </a:t>
            </a:r>
            <a:r>
              <a:rPr lang="ru-RU" b="1" dirty="0"/>
              <a:t>нашего города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6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C:\Users\Tom\Desktop\надя\ПОДГОТОВИТЕЛЬНАЯ 22-23\ПРОЕКТ\IMG_20230316_140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4826" y="1215793"/>
            <a:ext cx="5248453" cy="58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569583"/>
            <a:ext cx="806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Беседа: «Дикие животные родного края»</a:t>
            </a:r>
          </a:p>
          <a:p>
            <a:pPr algn="ctr"/>
            <a:r>
              <a:rPr lang="ru-RU" b="1" dirty="0"/>
              <a:t>Беседа: «Перелетные птицы»</a:t>
            </a:r>
          </a:p>
          <a:p>
            <a:pPr algn="ctr"/>
            <a:r>
              <a:rPr lang="ru-RU" b="1" dirty="0"/>
              <a:t>Рассматривание иллюстраций животных и растений края.</a:t>
            </a:r>
          </a:p>
        </p:txBody>
      </p:sp>
    </p:spTree>
    <p:extLst>
      <p:ext uri="{BB962C8B-B14F-4D97-AF65-F5344CB8AC3E}">
        <p14:creationId xmlns:p14="http://schemas.microsoft.com/office/powerpoint/2010/main" val="30471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C:\Users\Tom\Desktop\надя\ПОДГОТОВИТЕЛЬНАЯ 22-23\ПРОЕКТ\IMG_20230316_14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369" y="1088897"/>
            <a:ext cx="3312159" cy="24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5479" y="332656"/>
            <a:ext cx="4640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 семья»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9" descr="C:\Users\Tom\Desktop\надя\ПОДГОТОВИТЕЛЬНАЯ 22-23\ПРОЕКТ\IMG_20230316_140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64238" y="1060622"/>
            <a:ext cx="3990589" cy="25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Tom\Desktop\надя\ПОДГОТОВИТЕЛЬНАЯ 22-23\ПРОЕКТ\IMG_20230316_140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06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 descr="C:\Users\Tom\Desktop\надя\ПОДГОТОВИТЕЛЬНАЯ 22-23\ПРОЕКТ\IMG_20230316_14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575" y="1400002"/>
            <a:ext cx="3378521" cy="253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476672"/>
            <a:ext cx="4646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 улица»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C:\Users\Tom\Desktop\надя\ПОДГОТОВИТЕЛЬНАЯ 22-23\ПРОЕКТ\IMG_20230316_140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69450" y="1400002"/>
            <a:ext cx="3632894" cy="25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om\Desktop\надя\ПОДГОТОВИТЕЛЬНАЯ 22-23\ПРОЕКТ\IMG_20230316_14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06" y="3933893"/>
            <a:ext cx="4264234" cy="27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467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Tom</dc:creator>
  <cp:lastModifiedBy>Certified Windows</cp:lastModifiedBy>
  <cp:revision>10</cp:revision>
  <dcterms:created xsi:type="dcterms:W3CDTF">2023-03-06T04:12:23Z</dcterms:created>
  <dcterms:modified xsi:type="dcterms:W3CDTF">2024-09-28T11:48:50Z</dcterms:modified>
</cp:coreProperties>
</file>