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2" r:id="rId6"/>
    <p:sldId id="267" r:id="rId7"/>
    <p:sldId id="264" r:id="rId8"/>
    <p:sldId id="271" r:id="rId9"/>
    <p:sldId id="269" r:id="rId10"/>
    <p:sldId id="270" r:id="rId11"/>
    <p:sldId id="266" r:id="rId12"/>
    <p:sldId id="263" r:id="rId13"/>
    <p:sldId id="268" r:id="rId14"/>
    <p:sldId id="272" r:id="rId15"/>
    <p:sldId id="260" r:id="rId16"/>
    <p:sldId id="273" r:id="rId17"/>
    <p:sldId id="25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napToGrid="0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4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1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3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1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0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3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47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0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23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4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7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99910-1955-4D11-9FE2-2253CF54267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5B36C-8B91-4AF7-8A58-C3639F2B0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11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Муниципальное бюджетное общеобразовательное учреждение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«</a:t>
            </a:r>
            <a:r>
              <a:rPr lang="ru-RU" sz="2800" b="1" dirty="0" err="1" smtClean="0">
                <a:solidFill>
                  <a:srgbClr val="0070C0"/>
                </a:solidFill>
              </a:rPr>
              <a:t>Трёхозёрская</a:t>
            </a:r>
            <a:r>
              <a:rPr lang="ru-RU" sz="2800" b="1" dirty="0" smtClean="0">
                <a:solidFill>
                  <a:srgbClr val="0070C0"/>
                </a:solidFill>
              </a:rPr>
              <a:t> средняя общеобразовательная школа»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Спасского муниципального района РТ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5563"/>
            <a:ext cx="12192000" cy="5621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2633" y="23282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0201" y="2138913"/>
            <a:ext cx="758637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	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«Матрешка - игрушка</a:t>
            </a:r>
            <a:r>
              <a:rPr lang="ru-RU" sz="36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символ, искусство…».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600" b="1" dirty="0" smtClean="0"/>
              <a:t> </a:t>
            </a:r>
          </a:p>
          <a:p>
            <a:pPr algn="ctr"/>
            <a:r>
              <a:rPr lang="ru-RU" sz="3600" b="1" dirty="0" smtClean="0"/>
              <a:t>          </a:t>
            </a:r>
            <a:r>
              <a:rPr lang="ru-RU" sz="3600" b="1" dirty="0" smtClean="0">
                <a:solidFill>
                  <a:srgbClr val="7030A0"/>
                </a:solidFill>
              </a:rPr>
              <a:t>Выполнил: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учитель технологии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      Борискина Надежда Михайловна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47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" y="0"/>
            <a:ext cx="5460641" cy="1325563"/>
          </a:xfrm>
        </p:spPr>
        <p:txBody>
          <a:bodyPr>
            <a:noAutofit/>
          </a:bodyPr>
          <a:lstStyle/>
          <a:p>
            <a:pPr indent="-55880"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Технологическая карта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изготовления   рукавичек «Матрёшки»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2349" b="5659"/>
          <a:stretch/>
        </p:blipFill>
        <p:spPr>
          <a:xfrm rot="10800000">
            <a:off x="-241833" y="1906077"/>
            <a:ext cx="5728231" cy="42757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097" y="193183"/>
            <a:ext cx="5811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45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2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34423" cy="89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8" y="65187"/>
            <a:ext cx="12076112" cy="6792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3886" y="551544"/>
            <a:ext cx="6226515" cy="603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гипотеза выдвинутая мною в начале  исследования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400" b="1" dirty="0" smtClean="0">
                <a:effectLst/>
                <a:ea typeface="Times New Roman" panose="02020603050405020304" pitchFamily="18" charset="0"/>
              </a:rPr>
              <a:t>подтвердилась, матрёшка действительно хранит в себе много секретов.</a:t>
            </a:r>
            <a:r>
              <a:rPr lang="ru-RU" sz="2400" b="1" dirty="0" smtClean="0">
                <a:effectLst/>
                <a:ea typeface="Calibri" panose="020F0502020204030204" pitchFamily="34" charset="0"/>
              </a:rPr>
              <a:t>  «Кроме </a:t>
            </a:r>
            <a:r>
              <a:rPr lang="ru-RU" sz="2400" b="1" u="sng" dirty="0" smtClean="0">
                <a:effectLst/>
                <a:ea typeface="Calibri" panose="020F0502020204030204" pitchFamily="34" charset="0"/>
              </a:rPr>
              <a:t>незатейливой красоты она обладает чем-то,   притягивающим к себе больше</a:t>
            </a:r>
            <a:r>
              <a:rPr lang="ru-RU" sz="2400" b="1" dirty="0" smtClean="0">
                <a:effectLst/>
                <a:ea typeface="Calibri" panose="020F0502020204030204" pitchFamily="34" charset="0"/>
              </a:rPr>
              <a:t>, чем яркие краски», которыми  расписана. Я убедилась в том, что   она является сувениром, игрушкой и искусством.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</a:rPr>
              <a:t>И пока будут жить матрёшки, излучая истинную русскую красу, не угаснет в наших сердцах и вера в наших умельцев. Русская матрешка,  должна быть сохранена для будущего. Я   продолжу исследование по этой теме.   </a:t>
            </a:r>
            <a:endParaRPr lang="ru-RU" sz="24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04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0250" y="-559558"/>
            <a:ext cx="12815248" cy="78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68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6597" cy="724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549" y="0"/>
            <a:ext cx="1179704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Интересная факты о матрешках.</a:t>
            </a:r>
          </a:p>
          <a:p>
            <a:r>
              <a:rPr lang="ru-RU" sz="2200" b="1" dirty="0">
                <a:solidFill>
                  <a:schemeClr val="accent6"/>
                </a:solidFill>
              </a:rPr>
              <a:t>1.В Книгу рекордов занесены 25-местная, 48-местная, 77-местная. Самая большая - ростом с первоклассницу, самая маленькая - с горошину.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2. Есть среди матрешек "чемпионы". Самую многочисленную семью матрешек сделали в нижегородском городе Семенове. В одной метровой деревянной "</a:t>
            </a:r>
            <a:r>
              <a:rPr lang="ru-RU" sz="2200" b="1" dirty="0" err="1">
                <a:solidFill>
                  <a:srgbClr val="FF0000"/>
                </a:solidFill>
              </a:rPr>
              <a:t>матрешине</a:t>
            </a:r>
            <a:r>
              <a:rPr lang="ru-RU" sz="2200" b="1" dirty="0">
                <a:solidFill>
                  <a:srgbClr val="FF0000"/>
                </a:solidFill>
              </a:rPr>
              <a:t>" сидят 72 фигурки</a:t>
            </a:r>
            <a:r>
              <a:rPr lang="ru-RU" sz="2200" b="1" dirty="0"/>
              <a:t>.  </a:t>
            </a:r>
          </a:p>
          <a:p>
            <a:r>
              <a:rPr lang="ru-RU" sz="2200" b="1" dirty="0">
                <a:solidFill>
                  <a:srgbClr val="7030A0"/>
                </a:solidFill>
              </a:rPr>
              <a:t>3. Самая маленькая матрешка из слоновой кости имеет размер 1,1 миллиметр. 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4.Тридцатиметровая скульптура установлена на пересечении границ России и Монголии. Символ дружбы украшают изображения трех девушек: китайской, монгольской и российской.</a:t>
            </a:r>
          </a:p>
          <a:p>
            <a:r>
              <a:rPr lang="ru-RU" sz="2200" b="1" dirty="0">
                <a:solidFill>
                  <a:srgbClr val="00B050"/>
                </a:solidFill>
              </a:rPr>
              <a:t>5. В России существует шесть музеев матрешки: в Москве и Сергиевом Посаде, Нижнем Новгороде, Калязине, Нолинске, Вознесенском. Столичный музей расположен в историческом особняке </a:t>
            </a:r>
            <a:r>
              <a:rPr lang="ru-RU" sz="2200" b="1" dirty="0" err="1">
                <a:solidFill>
                  <a:srgbClr val="00B050"/>
                </a:solidFill>
              </a:rPr>
              <a:t>Леонтьевского</a:t>
            </a:r>
            <a:r>
              <a:rPr lang="ru-RU" sz="2200" b="1" dirty="0">
                <a:solidFill>
                  <a:srgbClr val="00B050"/>
                </a:solidFill>
              </a:rPr>
              <a:t> переулка, где и появилась на свет первая русская матрешка.</a:t>
            </a:r>
          </a:p>
          <a:p>
            <a:r>
              <a:rPr lang="ru-RU" sz="2200" b="1" dirty="0">
                <a:solidFill>
                  <a:srgbClr val="0070C0"/>
                </a:solidFill>
              </a:rPr>
              <a:t>6. В Самаре, у места слияния двух рек Самары и Волги, предложено построить 7 зданий, выполненных в форме матрешек. Название объектам дадут в честь Волги и ее притоков: Камы, Оки, Ветлуги, Суры, Большого Иргиза и Самары. Здание под названием «Волга» выполнено в форме половины матрешки, рядом размещена верхняя часть матрешки</a:t>
            </a:r>
          </a:p>
        </p:txBody>
      </p:sp>
    </p:spTree>
    <p:extLst>
      <p:ext uri="{BB962C8B-B14F-4D97-AF65-F5344CB8AC3E}">
        <p14:creationId xmlns:p14="http://schemas.microsoft.com/office/powerpoint/2010/main" val="24839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6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330" cy="8291096"/>
          </a:xfrm>
        </p:spPr>
      </p:pic>
      <p:sp>
        <p:nvSpPr>
          <p:cNvPr id="5" name="TextBox 4"/>
          <p:cNvSpPr txBox="1"/>
          <p:nvPr/>
        </p:nvSpPr>
        <p:spPr>
          <a:xfrm>
            <a:off x="2292440" y="1189614"/>
            <a:ext cx="88754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Цель   исследования: выяснить, чем является матрешка в наши дни игрушкой, символом  или сувениром, и популярна ли она сейчас.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00B050"/>
                </a:solidFill>
              </a:rPr>
              <a:t>Задачи: 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-проанализировать литературу по теме;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- рассмотреть возникновение русской матрешки;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- познакомиться с технологией изготовления и росписи матрешек;</a:t>
            </a:r>
          </a:p>
          <a:p>
            <a:pPr lvl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-- научиться шить и расписывать матрёшку, используя фантазию и творчество.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- создать </a:t>
            </a:r>
            <a:r>
              <a:rPr lang="ru-RU" sz="2400" b="1" dirty="0">
                <a:solidFill>
                  <a:srgbClr val="C00000"/>
                </a:solidFill>
              </a:rPr>
              <a:t>коллекцию матрешек- прихваток из ткани;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7846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229"/>
            <a:ext cx="12192000" cy="7162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5025" y="745823"/>
            <a:ext cx="77874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Гипотеза исследования</a:t>
            </a:r>
            <a:r>
              <a:rPr lang="ru-RU" sz="4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 предполагаю, что матрёшка хранит в себе много тайн и секретов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000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5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337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4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8364" y="0"/>
            <a:ext cx="12665122" cy="70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39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307" y="-141669"/>
            <a:ext cx="10776812" cy="68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9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188"/>
            <a:ext cx="12008554" cy="675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080013">
            <a:off x="1009050" y="101967"/>
            <a:ext cx="31565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АНКЕТА.   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1. Знаете ли вы, что такое «матрешка»?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2. Есть ли у вас дома «матрешка»?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3. Чем вы считаете «матрешку»?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А) детская игрушка;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Б) сувенир;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В) украшение для дома.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4. Чем вам нравится « матрешка»?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А) красивая;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Б) она с секретом;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5. Какая польза « матрешки»?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А) с ней можно играть;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Б) можно научиться рисовать;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В) можно научиться считать.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59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822" y="1569660"/>
            <a:ext cx="6684134" cy="6563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789" y="0"/>
            <a:ext cx="4597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Технологическая карта</a:t>
            </a:r>
            <a:r>
              <a:rPr lang="ru-RU" sz="32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изготовления   прихваток «Матрёшки»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312" y="154547"/>
            <a:ext cx="5811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1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472</Words>
  <Application>Microsoft Office PowerPoint</Application>
  <PresentationFormat>Произвольный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общеобразовательное учреждение «Трёхозёрская средняя общеобразовательная школа» Спасского муниципального района 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Технологическая карта  изготовления   рукавичек «Матрёшки»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«Трёхозёрская средняя общеобразовательная школа» Спасского муниципального района РТ</dc:title>
  <dc:creator>Школа</dc:creator>
  <cp:lastModifiedBy>Школа</cp:lastModifiedBy>
  <cp:revision>22</cp:revision>
  <dcterms:created xsi:type="dcterms:W3CDTF">2021-03-17T18:30:25Z</dcterms:created>
  <dcterms:modified xsi:type="dcterms:W3CDTF">2024-09-24T18:29:19Z</dcterms:modified>
</cp:coreProperties>
</file>