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8FEA-D179-4823-8295-E972B1E2307F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A08-92F3-4536-AB93-7DCB04CD9FA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8FEA-D179-4823-8295-E972B1E2307F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A08-92F3-4536-AB93-7DCB04CD9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8FEA-D179-4823-8295-E972B1E2307F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A08-92F3-4536-AB93-7DCB04CD9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8FEA-D179-4823-8295-E972B1E2307F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A08-92F3-4536-AB93-7DCB04CD9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8FEA-D179-4823-8295-E972B1E2307F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A08-92F3-4536-AB93-7DCB04CD9FA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8FEA-D179-4823-8295-E972B1E2307F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A08-92F3-4536-AB93-7DCB04CD9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8FEA-D179-4823-8295-E972B1E2307F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A08-92F3-4536-AB93-7DCB04CD9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8FEA-D179-4823-8295-E972B1E2307F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A08-92F3-4536-AB93-7DCB04CD9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8FEA-D179-4823-8295-E972B1E2307F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A08-92F3-4536-AB93-7DCB04CD9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8FEA-D179-4823-8295-E972B1E2307F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A08-92F3-4536-AB93-7DCB04CD9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8FEA-D179-4823-8295-E972B1E2307F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F1BA08-92F3-4536-AB93-7DCB04CD9FA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918FEA-D179-4823-8295-E972B1E2307F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F1BA08-92F3-4536-AB93-7DCB04CD9FA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Русский язык 6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Лексические средства выразительности. Эпитеты.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0" y="1588770"/>
          <a:ext cx="7572428" cy="4340560"/>
        </p:xfrm>
        <a:graphic>
          <a:graphicData uri="http://schemas.openxmlformats.org/drawingml/2006/table">
            <a:tbl>
              <a:tblPr/>
              <a:tblGrid>
                <a:gridCol w="2610631"/>
                <a:gridCol w="2265185"/>
                <a:gridCol w="2696612"/>
              </a:tblGrid>
              <a:tr h="4340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latin typeface="Times New Roman"/>
                          <a:ea typeface="Calibri"/>
                          <a:cs typeface="Times New Roman"/>
                        </a:rPr>
                        <a:t>общеязыковые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–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художественные определения к различным существительным: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-бисерный почерк,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 понурый взгляд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(это из словаря эпитетов, где собраны эпитеты из произведений писателей, поэтов)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154" marR="661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latin typeface="Times New Roman"/>
                          <a:ea typeface="Calibri"/>
                          <a:cs typeface="Times New Roman"/>
                        </a:rPr>
                        <a:t>народно – поэтические (постоянные):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 серый волк,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 горе горькое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обращение к    учебнику, с. 62: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горница – светлая,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терем – высокий,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поле – чистое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леса – тёмные,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луга – зелёные,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море – синее,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ветер – буйный,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солнце – красное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154" marR="66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latin typeface="Times New Roman"/>
                          <a:ea typeface="Calibri"/>
                          <a:cs typeface="Times New Roman"/>
                        </a:rPr>
                        <a:t>редкие (индивидуально - авторские): в </a:t>
                      </a:r>
                      <a:r>
                        <a:rPr lang="ru-RU" sz="1400" u="sng" dirty="0" err="1">
                          <a:latin typeface="Times New Roman"/>
                          <a:ea typeface="Calibri"/>
                          <a:cs typeface="Times New Roman"/>
                        </a:rPr>
                        <a:t>основе-смысловые</a:t>
                      </a:r>
                      <a:r>
                        <a:rPr lang="ru-RU" sz="1400" u="sng" dirty="0">
                          <a:latin typeface="Times New Roman"/>
                          <a:ea typeface="Calibri"/>
                          <a:cs typeface="Times New Roman"/>
                        </a:rPr>
                        <a:t> ассоциации: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мармеладное настроение (Чехов),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картонная любовь (Гоголь),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мотыльковая красота (Чехов),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слезливое утро (Чехов),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конфетная боль (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Мамин-Сибиряк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).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Как писал Пушкин, «язык неистощим в соединении слов.»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154" marR="66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8066" name="Прямая со стрелкой 4"/>
          <p:cNvSpPr>
            <a:spLocks noChangeShapeType="1"/>
          </p:cNvSpPr>
          <p:nvPr/>
        </p:nvSpPr>
        <p:spPr bwMode="auto">
          <a:xfrm>
            <a:off x="5572132" y="928670"/>
            <a:ext cx="1571625" cy="1905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8067" name="Прямая со стрелкой 5"/>
          <p:cNvSpPr>
            <a:spLocks noChangeShapeType="1"/>
          </p:cNvSpPr>
          <p:nvPr/>
        </p:nvSpPr>
        <p:spPr bwMode="auto">
          <a:xfrm rot="5400000">
            <a:off x="4014785" y="1057258"/>
            <a:ext cx="2571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8065" name="Прямая со стрелкой 6"/>
          <p:cNvSpPr>
            <a:spLocks noChangeShapeType="1"/>
          </p:cNvSpPr>
          <p:nvPr/>
        </p:nvSpPr>
        <p:spPr bwMode="auto">
          <a:xfrm rot="10800000" flipV="1">
            <a:off x="1357290" y="1071546"/>
            <a:ext cx="1590675" cy="1905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457200" y="457200"/>
            <a:ext cx="747238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Существует 3 типа эпитетов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42918"/>
            <a:ext cx="61436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Облако </a:t>
            </a:r>
            <a:r>
              <a:rPr lang="ru-RU" sz="4400" dirty="0" smtClean="0"/>
              <a:t>—</a:t>
            </a:r>
            <a:r>
              <a:rPr lang="ru-RU" sz="4400" i="1" dirty="0"/>
              <a:t/>
            </a:r>
            <a:br>
              <a:rPr lang="ru-RU" sz="4400" i="1" dirty="0"/>
            </a:br>
            <a:r>
              <a:rPr lang="ru-RU" sz="4400" dirty="0"/>
              <a:t>Ветер — </a:t>
            </a:r>
            <a:r>
              <a:rPr lang="ru-RU" sz="4400" i="1" dirty="0"/>
              <a:t/>
            </a:r>
            <a:br>
              <a:rPr lang="ru-RU" sz="4400" i="1" dirty="0"/>
            </a:br>
            <a:r>
              <a:rPr lang="ru-RU" sz="4400" dirty="0"/>
              <a:t>Заря </a:t>
            </a:r>
            <a:r>
              <a:rPr lang="ru-RU" sz="4400" dirty="0" smtClean="0"/>
              <a:t>—</a:t>
            </a:r>
          </a:p>
          <a:p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pic>
        <p:nvPicPr>
          <p:cNvPr id="89090" name="Picture 2" descr="D:\Загрузки\1645909234_7-vsegda-pomnim-com-p-osennie-oblaka-foto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714620"/>
            <a:ext cx="5286412" cy="3762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428604"/>
            <a:ext cx="78581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Облако — белое, </a:t>
            </a:r>
            <a:r>
              <a:rPr lang="ru-RU" sz="3200" i="1" dirty="0" err="1"/>
              <a:t>лѐгкое</a:t>
            </a: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3200" dirty="0"/>
              <a:t>Ветер — южный, </a:t>
            </a:r>
            <a:r>
              <a:rPr lang="ru-RU" sz="3200" i="1" dirty="0"/>
              <a:t>ласковый</a:t>
            </a:r>
            <a:br>
              <a:rPr lang="ru-RU" sz="3200" i="1" dirty="0"/>
            </a:br>
            <a:r>
              <a:rPr lang="ru-RU" sz="3200" dirty="0"/>
              <a:t>Заря — вечерняя, </a:t>
            </a:r>
            <a:r>
              <a:rPr lang="ru-RU" sz="3200" i="1" dirty="0"/>
              <a:t>несмелая</a:t>
            </a:r>
            <a:br>
              <a:rPr lang="ru-RU" sz="3200" i="1" dirty="0"/>
            </a:br>
            <a:endParaRPr lang="ru-RU" sz="3200" dirty="0"/>
          </a:p>
        </p:txBody>
      </p:sp>
      <p:pic>
        <p:nvPicPr>
          <p:cNvPr id="90115" name="Picture 3" descr="D:\Загрузки\81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7" y="2000240"/>
            <a:ext cx="6929487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642918"/>
            <a:ext cx="65722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Найдѐм </a:t>
            </a:r>
            <a:r>
              <a:rPr lang="ru-RU" b="1" dirty="0"/>
              <a:t>эпитеты в предложенных строчках</a:t>
            </a:r>
            <a:r>
              <a:rPr lang="ru-RU" b="1" dirty="0" smtClean="0"/>
              <a:t>:</a:t>
            </a:r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i="1" dirty="0"/>
              <a:t>И </a:t>
            </a:r>
            <a:r>
              <a:rPr lang="ru-RU" i="1" dirty="0" err="1"/>
              <a:t>льѐтся тѐплая и</a:t>
            </a:r>
            <a:r>
              <a:rPr lang="ru-RU" i="1" dirty="0"/>
              <a:t> чистая лазурь</a:t>
            </a:r>
            <a:br>
              <a:rPr lang="ru-RU" i="1" dirty="0"/>
            </a:br>
            <a:r>
              <a:rPr lang="ru-RU" i="1" dirty="0"/>
              <a:t>На отдыхающее поле.</a:t>
            </a:r>
            <a:br>
              <a:rPr lang="ru-RU" i="1" dirty="0"/>
            </a:br>
            <a:r>
              <a:rPr lang="ru-RU" dirty="0"/>
              <a:t>(Ф.И. Тютчев</a:t>
            </a:r>
            <a:r>
              <a:rPr lang="ru-RU" dirty="0" smtClean="0"/>
              <a:t>)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Сквозь волнистые туманы пробирается луна.</a:t>
            </a:r>
            <a:br>
              <a:rPr lang="ru-RU" i="1" dirty="0"/>
            </a:br>
            <a:r>
              <a:rPr lang="ru-RU" dirty="0"/>
              <a:t>(А.С. Пушкин</a:t>
            </a:r>
            <a:r>
              <a:rPr lang="ru-RU" dirty="0" smtClean="0"/>
              <a:t>)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Час от часу жар сильней,</a:t>
            </a:r>
            <a:br>
              <a:rPr lang="ru-RU" i="1" dirty="0"/>
            </a:br>
            <a:r>
              <a:rPr lang="ru-RU" i="1" dirty="0"/>
              <a:t>Тень ушла к немым дубровам...</a:t>
            </a:r>
            <a:br>
              <a:rPr lang="ru-RU" i="1" dirty="0"/>
            </a:br>
            <a:r>
              <a:rPr lang="ru-RU" dirty="0"/>
              <a:t>(Ф.И. Тютчев</a:t>
            </a:r>
            <a:r>
              <a:rPr lang="ru-RU" dirty="0" smtClean="0"/>
              <a:t>)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По всем железным крышам,</a:t>
            </a:r>
            <a:br>
              <a:rPr lang="ru-RU" i="1" dirty="0"/>
            </a:br>
            <a:r>
              <a:rPr lang="ru-RU" i="1" dirty="0"/>
              <a:t>По цветникам, скамейкам,</a:t>
            </a:r>
            <a:br>
              <a:rPr lang="ru-RU" i="1" dirty="0"/>
            </a:br>
            <a:r>
              <a:rPr lang="ru-RU" i="1" dirty="0"/>
              <a:t>По </a:t>
            </a:r>
            <a:r>
              <a:rPr lang="ru-RU" i="1" dirty="0" err="1"/>
              <a:t>вѐдрам </a:t>
            </a:r>
            <a:r>
              <a:rPr lang="ru-RU" i="1" dirty="0"/>
              <a:t>и по лейкам</a:t>
            </a:r>
            <a:br>
              <a:rPr lang="ru-RU" i="1" dirty="0"/>
            </a:br>
            <a:r>
              <a:rPr lang="ru-RU" i="1" dirty="0" err="1"/>
              <a:t>Весѐлый </a:t>
            </a:r>
            <a:r>
              <a:rPr lang="ru-RU" i="1" dirty="0"/>
              <a:t>дождь стучит.</a:t>
            </a:r>
            <a:br>
              <a:rPr lang="ru-RU" i="1" dirty="0"/>
            </a:br>
            <a:r>
              <a:rPr lang="ru-RU" i="1" dirty="0"/>
              <a:t>(С.Я. Маршак)</a:t>
            </a:r>
            <a:br>
              <a:rPr lang="ru-RU" i="1" dirty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028343"/>
            <a:ext cx="72866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Найдѐм </a:t>
            </a:r>
            <a:r>
              <a:rPr lang="ru-RU" b="1" dirty="0"/>
              <a:t>эпитеты в предложенных строчках</a:t>
            </a:r>
            <a:r>
              <a:rPr lang="ru-RU" b="1" dirty="0" smtClean="0"/>
              <a:t>:</a:t>
            </a:r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i="1" dirty="0"/>
              <a:t>И </a:t>
            </a:r>
            <a:r>
              <a:rPr lang="ru-RU" i="1" dirty="0" err="1"/>
              <a:t>льѐтся </a:t>
            </a:r>
            <a:r>
              <a:rPr lang="ru-RU" b="1" i="1" dirty="0" err="1"/>
              <a:t>тѐплая </a:t>
            </a:r>
            <a:r>
              <a:rPr lang="ru-RU" i="1" dirty="0" err="1"/>
              <a:t>и</a:t>
            </a:r>
            <a:r>
              <a:rPr lang="ru-RU" i="1" dirty="0"/>
              <a:t> </a:t>
            </a:r>
            <a:r>
              <a:rPr lang="ru-RU" b="1" i="1" dirty="0"/>
              <a:t>чистая </a:t>
            </a:r>
            <a:r>
              <a:rPr lang="ru-RU" i="1" dirty="0"/>
              <a:t>лазурь</a:t>
            </a:r>
            <a:br>
              <a:rPr lang="ru-RU" i="1" dirty="0"/>
            </a:br>
            <a:r>
              <a:rPr lang="ru-RU" i="1" dirty="0"/>
              <a:t>На отдыхающее поле.</a:t>
            </a:r>
            <a:br>
              <a:rPr lang="ru-RU" i="1" dirty="0"/>
            </a:br>
            <a:r>
              <a:rPr lang="ru-RU" dirty="0"/>
              <a:t>(Ф.И. Тютчев</a:t>
            </a:r>
            <a:r>
              <a:rPr lang="ru-RU" dirty="0" smtClean="0"/>
              <a:t>)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Сквозь </a:t>
            </a:r>
            <a:r>
              <a:rPr lang="ru-RU" b="1" i="1" dirty="0"/>
              <a:t>волнистые </a:t>
            </a:r>
            <a:r>
              <a:rPr lang="ru-RU" i="1" dirty="0"/>
              <a:t>туманы пробирается луна.</a:t>
            </a:r>
            <a:br>
              <a:rPr lang="ru-RU" i="1" dirty="0"/>
            </a:br>
            <a:r>
              <a:rPr lang="ru-RU" dirty="0"/>
              <a:t>(А.С. Пушкин</a:t>
            </a:r>
            <a:r>
              <a:rPr lang="ru-RU" dirty="0" smtClean="0"/>
              <a:t>)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Час от часу жар сильней,</a:t>
            </a:r>
            <a:br>
              <a:rPr lang="ru-RU" i="1" dirty="0"/>
            </a:br>
            <a:r>
              <a:rPr lang="ru-RU" i="1" dirty="0"/>
              <a:t>Тень ушла к </a:t>
            </a:r>
            <a:r>
              <a:rPr lang="ru-RU" b="1" i="1" dirty="0"/>
              <a:t>немым </a:t>
            </a:r>
            <a:r>
              <a:rPr lang="ru-RU" i="1" dirty="0"/>
              <a:t>дубровам...</a:t>
            </a:r>
            <a:br>
              <a:rPr lang="ru-RU" i="1" dirty="0"/>
            </a:br>
            <a:r>
              <a:rPr lang="ru-RU" dirty="0"/>
              <a:t>(Ф.И. Тютчев</a:t>
            </a:r>
            <a:r>
              <a:rPr lang="ru-RU" dirty="0" smtClean="0"/>
              <a:t>)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По всем железным крышам,</a:t>
            </a:r>
            <a:br>
              <a:rPr lang="ru-RU" i="1" dirty="0"/>
            </a:br>
            <a:r>
              <a:rPr lang="ru-RU" i="1" dirty="0"/>
              <a:t>По цветникам, скамейкам,</a:t>
            </a:r>
            <a:br>
              <a:rPr lang="ru-RU" i="1" dirty="0"/>
            </a:br>
            <a:r>
              <a:rPr lang="ru-RU" i="1" dirty="0"/>
              <a:t>По </a:t>
            </a:r>
            <a:r>
              <a:rPr lang="ru-RU" i="1" dirty="0" err="1"/>
              <a:t>вѐдрам </a:t>
            </a:r>
            <a:r>
              <a:rPr lang="ru-RU" i="1" dirty="0"/>
              <a:t>и по лейкам</a:t>
            </a:r>
            <a:br>
              <a:rPr lang="ru-RU" i="1" dirty="0"/>
            </a:br>
            <a:r>
              <a:rPr lang="ru-RU" b="1" i="1" dirty="0" err="1"/>
              <a:t>Весѐлый </a:t>
            </a:r>
            <a:r>
              <a:rPr lang="ru-RU" i="1" dirty="0"/>
              <a:t>дождь стучит.</a:t>
            </a:r>
            <a:br>
              <a:rPr lang="ru-RU" i="1" dirty="0"/>
            </a:br>
            <a:r>
              <a:rPr lang="ru-RU" i="1" dirty="0"/>
              <a:t>(С.Я. Маршак)</a:t>
            </a:r>
            <a:br>
              <a:rPr lang="ru-RU" i="1" dirty="0"/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1571612"/>
            <a:ext cx="79296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Олицетворение</a:t>
            </a:r>
            <a:r>
              <a:rPr lang="ru-RU" sz="3600" dirty="0"/>
              <a:t> — это средство художественной выразительности, перенос человеческих качеств на неодушевлённые предметы или отвлечённые понятия.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И. Бунин «Листопад»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dirty="0" smtClean="0"/>
              <a:t>Лес, точно терем расписной,</a:t>
            </a:r>
            <a:br>
              <a:rPr lang="ru-RU" i="1" dirty="0" smtClean="0"/>
            </a:br>
            <a:r>
              <a:rPr lang="ru-RU" i="1" dirty="0" smtClean="0"/>
              <a:t>Лиловый, золотой, багряный,</a:t>
            </a:r>
            <a:br>
              <a:rPr lang="ru-RU" i="1" dirty="0" smtClean="0"/>
            </a:br>
            <a:r>
              <a:rPr lang="ru-RU" i="1" dirty="0" smtClean="0"/>
              <a:t>Веселой, пестрою стеной</a:t>
            </a:r>
            <a:br>
              <a:rPr lang="ru-RU" i="1" dirty="0" smtClean="0"/>
            </a:br>
            <a:r>
              <a:rPr lang="ru-RU" i="1" dirty="0" smtClean="0"/>
              <a:t>Стоит над светлою поляной.</a:t>
            </a:r>
            <a:br>
              <a:rPr lang="ru-RU" i="1" dirty="0" smtClean="0"/>
            </a:br>
            <a:r>
              <a:rPr lang="ru-RU" i="1" dirty="0" smtClean="0"/>
              <a:t>Березы желтою резьбой</a:t>
            </a:r>
            <a:br>
              <a:rPr lang="ru-RU" i="1" dirty="0" smtClean="0"/>
            </a:br>
            <a:r>
              <a:rPr lang="ru-RU" i="1" dirty="0" smtClean="0"/>
              <a:t>Блестят в лазури </a:t>
            </a:r>
            <a:r>
              <a:rPr lang="ru-RU" i="1" dirty="0" err="1" smtClean="0"/>
              <a:t>голубой</a:t>
            </a:r>
            <a:r>
              <a:rPr lang="ru-RU" i="1" dirty="0" smtClean="0"/>
              <a:t>,</a:t>
            </a:r>
            <a:br>
              <a:rPr lang="ru-RU" i="1" dirty="0" smtClean="0"/>
            </a:br>
            <a:r>
              <a:rPr lang="ru-RU" i="1" dirty="0" smtClean="0"/>
              <a:t>Как вышки, </a:t>
            </a:r>
            <a:r>
              <a:rPr lang="ru-RU" i="1" dirty="0" err="1" smtClean="0"/>
              <a:t>ѐлочки </a:t>
            </a:r>
            <a:r>
              <a:rPr lang="ru-RU" i="1" dirty="0" smtClean="0"/>
              <a:t>темнеют,</a:t>
            </a:r>
            <a:br>
              <a:rPr lang="ru-RU" i="1" dirty="0" smtClean="0"/>
            </a:br>
            <a:r>
              <a:rPr lang="ru-RU" i="1" dirty="0" smtClean="0"/>
              <a:t>А между </a:t>
            </a:r>
            <a:r>
              <a:rPr lang="ru-RU" i="1" dirty="0" err="1" smtClean="0"/>
              <a:t>клѐнами </a:t>
            </a:r>
            <a:r>
              <a:rPr lang="ru-RU" i="1" dirty="0" smtClean="0"/>
              <a:t>синеют</a:t>
            </a:r>
            <a:br>
              <a:rPr lang="ru-RU" i="1" dirty="0" smtClean="0"/>
            </a:br>
            <a:r>
              <a:rPr lang="ru-RU" i="1" dirty="0" smtClean="0"/>
              <a:t>То там, то здесь в листве сквозной</a:t>
            </a:r>
            <a:br>
              <a:rPr lang="ru-RU" i="1" dirty="0" smtClean="0"/>
            </a:br>
            <a:r>
              <a:rPr lang="ru-RU" i="1" dirty="0" smtClean="0"/>
              <a:t>Просветы в небо, что оконца.</a:t>
            </a:r>
            <a:br>
              <a:rPr lang="ru-RU" i="1" dirty="0" smtClean="0"/>
            </a:br>
            <a:r>
              <a:rPr lang="ru-RU" i="1" dirty="0" smtClean="0"/>
              <a:t>Лес пахнет дубом и сосной,</a:t>
            </a:r>
            <a:br>
              <a:rPr lang="ru-RU" i="1" dirty="0" smtClean="0"/>
            </a:br>
            <a:r>
              <a:rPr lang="ru-RU" i="1" dirty="0" smtClean="0"/>
              <a:t>За лето высох он от солнца,</a:t>
            </a:r>
            <a:br>
              <a:rPr lang="ru-RU" i="1" dirty="0" smtClean="0"/>
            </a:br>
            <a:r>
              <a:rPr lang="ru-RU" i="1" dirty="0" smtClean="0"/>
              <a:t>И Осень тихою вдовой</a:t>
            </a:r>
            <a:br>
              <a:rPr lang="ru-RU" i="1" dirty="0" smtClean="0"/>
            </a:br>
            <a:r>
              <a:rPr lang="ru-RU" i="1" dirty="0" smtClean="0"/>
              <a:t>Вступает в пестрый терем свой.</a:t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5" name="Содержимое 4" descr="В лесу осенью. И.И.Левитан_3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13660" y="1920875"/>
            <a:ext cx="3307680" cy="443388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85794"/>
            <a:ext cx="7858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поэме </a:t>
            </a:r>
            <a:r>
              <a:rPr lang="ru-RU" dirty="0" smtClean="0"/>
              <a:t>«Листопад» ― </a:t>
            </a:r>
            <a:r>
              <a:rPr lang="ru-RU" dirty="0"/>
              <a:t>_____ эпитетов, _____ олицетворений и ____ метафор. </a:t>
            </a:r>
            <a:r>
              <a:rPr lang="ru-RU" dirty="0" smtClean="0"/>
              <a:t>Такое   большое </a:t>
            </a:r>
            <a:r>
              <a:rPr lang="ru-RU" dirty="0"/>
              <a:t>количество изобразительных средств помогло Бунину нарисовать и </a:t>
            </a:r>
            <a:r>
              <a:rPr lang="ru-RU" dirty="0" smtClean="0"/>
              <a:t>сделать  поэтический </a:t>
            </a:r>
            <a:r>
              <a:rPr lang="ru-RU" dirty="0"/>
              <a:t>текст более ___, ___ и </a:t>
            </a:r>
            <a:r>
              <a:rPr lang="ru-RU" dirty="0" smtClean="0"/>
              <a:t>___.</a:t>
            </a:r>
          </a:p>
          <a:p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1138" name="Picture 2" descr="D:\Загрузки\kartinki-listopad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5"/>
            <a:ext cx="7429552" cy="4429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857232"/>
            <a:ext cx="778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Сравнение - сопоставление двух предметов с помощью союзов </a:t>
            </a:r>
            <a:r>
              <a:rPr lang="ru-RU" sz="2800" i="1" dirty="0"/>
              <a:t>как, словно, </a:t>
            </a:r>
            <a:r>
              <a:rPr lang="ru-RU" sz="2800" i="1" dirty="0" smtClean="0"/>
              <a:t>будто,  точно</a:t>
            </a:r>
            <a:r>
              <a:rPr lang="ru-RU" sz="2800" i="1" dirty="0"/>
              <a:t>, как будто </a:t>
            </a:r>
            <a:r>
              <a:rPr lang="ru-RU" sz="2800" dirty="0"/>
              <a:t>и других</a:t>
            </a:r>
            <a:r>
              <a:rPr lang="ru-RU" sz="2800" dirty="0" smtClean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Осень. И.И.Шишкин_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9" y="2285992"/>
            <a:ext cx="3929089" cy="402332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71480"/>
            <a:ext cx="76438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Метафора – скрытое сравнение, в основе которого лежит переносный смысл.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3" name="Рисунок 2" descr="Золотая осень. В.Д.Поленов_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214554"/>
            <a:ext cx="6786610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 русского языка в 6 классе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Лексические средства выразительности. Эпитеты.</a:t>
            </a:r>
          </a:p>
          <a:p>
            <a:endParaRPr lang="ru-RU" dirty="0"/>
          </a:p>
        </p:txBody>
      </p:sp>
      <p:pic>
        <p:nvPicPr>
          <p:cNvPr id="1026" name="Picture 2" descr="D:\Загрузки\790459-Autumn-Parks-Birch-Tre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571745"/>
            <a:ext cx="4786346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142984"/>
            <a:ext cx="764386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Прочитайте текст.</a:t>
            </a:r>
            <a:br>
              <a:rPr lang="ru-RU" sz="2400" b="1" dirty="0"/>
            </a:br>
            <a:r>
              <a:rPr lang="ru-RU" sz="2400" dirty="0"/>
              <a:t>Солнце ушло за тучи. Лил дождь. Было холодно, как осенью. </a:t>
            </a:r>
            <a:r>
              <a:rPr lang="ru-RU" sz="2400" dirty="0" smtClean="0"/>
              <a:t>Одуванчики прикрылись </a:t>
            </a:r>
            <a:r>
              <a:rPr lang="ru-RU" sz="2400" dirty="0"/>
              <a:t>листьями. Они сильно раскачивались ветром и мокли от дождя. Но </a:t>
            </a:r>
            <a:r>
              <a:rPr lang="ru-RU" sz="2400" dirty="0" smtClean="0"/>
              <a:t>вдруг появилось </a:t>
            </a:r>
            <a:r>
              <a:rPr lang="ru-RU" sz="2400" dirty="0"/>
              <a:t>солнце, и одуванчики стали снова </a:t>
            </a:r>
            <a:r>
              <a:rPr lang="ru-RU" sz="2400" dirty="0" err="1"/>
              <a:t>жѐлтыми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>
                <a:sym typeface="Symbol"/>
              </a:rPr>
              <a:t></a:t>
            </a:r>
            <a:r>
              <a:rPr lang="ru-RU" sz="2400" dirty="0"/>
              <a:t> Отредактируйте текст, введя в него предложенные тропы (</a:t>
            </a:r>
            <a:r>
              <a:rPr lang="ru-RU" sz="2400" dirty="0" err="1" smtClean="0"/>
              <a:t>чѐрные</a:t>
            </a:r>
            <a:r>
              <a:rPr lang="ru-RU" sz="2400" dirty="0" smtClean="0"/>
              <a:t>, глухие</a:t>
            </a:r>
            <a:r>
              <a:rPr lang="ru-RU" sz="2400" dirty="0"/>
              <a:t>, беспрерывный, узкие, с поднятым </a:t>
            </a:r>
            <a:r>
              <a:rPr lang="ru-RU" sz="2400" dirty="0" err="1"/>
              <a:t>зелѐным </a:t>
            </a:r>
            <a:r>
              <a:rPr lang="ru-RU" sz="2400" dirty="0" smtClean="0"/>
              <a:t>воротником, заплаканные</a:t>
            </a:r>
            <a:r>
              <a:rPr lang="ru-RU" sz="2400" dirty="0"/>
              <a:t>, горячее, яркое, обнажили свои косматые золотые</a:t>
            </a:r>
            <a:br>
              <a:rPr lang="ru-RU" sz="2400" dirty="0"/>
            </a:br>
            <a:r>
              <a:rPr lang="ru-RU" sz="2400" dirty="0"/>
              <a:t>головы).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yrillicOld" pitchFamily="2" charset="0"/>
              </a:rPr>
              <a:t>«</a:t>
            </a:r>
            <a:r>
              <a:rPr lang="ru-RU" sz="3600" dirty="0" smtClean="0">
                <a:latin typeface="CyrillicOld" pitchFamily="2" charset="0"/>
              </a:rPr>
              <a:t>Золотая осень». И.И.Левитан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endParaRPr lang="ru-RU" dirty="0"/>
          </a:p>
        </p:txBody>
      </p:sp>
      <p:pic>
        <p:nvPicPr>
          <p:cNvPr id="4" name="Содержимое 3" descr="Золотая осень. И.И.Левитан_1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142984"/>
            <a:ext cx="7786742" cy="492922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857232"/>
            <a:ext cx="814393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Прочитайте  </a:t>
            </a:r>
            <a:r>
              <a:rPr lang="ru-RU" dirty="0"/>
              <a:t>отрывок стихотворения Ф.И. Тютчева.</a:t>
            </a:r>
            <a:br>
              <a:rPr lang="ru-RU" dirty="0"/>
            </a:br>
            <a:endParaRPr lang="ru-RU" dirty="0" smtClean="0"/>
          </a:p>
          <a:p>
            <a:r>
              <a:rPr lang="ru-RU" sz="2800" i="1" dirty="0" smtClean="0"/>
              <a:t>В </a:t>
            </a:r>
            <a:r>
              <a:rPr lang="ru-RU" sz="2800" i="1" dirty="0"/>
              <a:t>небе тают облака</a:t>
            </a:r>
            <a:br>
              <a:rPr lang="ru-RU" sz="2800" i="1" dirty="0"/>
            </a:br>
            <a:r>
              <a:rPr lang="ru-RU" sz="2800" i="1" dirty="0"/>
              <a:t>И, лучистая на зное,</a:t>
            </a:r>
            <a:br>
              <a:rPr lang="ru-RU" sz="2800" i="1" dirty="0"/>
            </a:br>
            <a:r>
              <a:rPr lang="ru-RU" sz="2800" i="1" dirty="0"/>
              <a:t>В искрах катится река,</a:t>
            </a:r>
            <a:br>
              <a:rPr lang="ru-RU" sz="2800" i="1" dirty="0"/>
            </a:br>
            <a:r>
              <a:rPr lang="ru-RU" sz="2800" i="1" dirty="0"/>
              <a:t>Словно зеркало стальное</a:t>
            </a:r>
            <a:r>
              <a:rPr lang="ru-RU" i="1" dirty="0"/>
              <a:t>.</a:t>
            </a:r>
            <a:br>
              <a:rPr lang="ru-RU" i="1" dirty="0"/>
            </a:br>
            <a:endParaRPr lang="ru-RU" dirty="0"/>
          </a:p>
        </p:txBody>
      </p:sp>
      <p:pic>
        <p:nvPicPr>
          <p:cNvPr id="92162" name="Picture 2" descr="D:\Загрузки\1647168793_37-vsegda-pomnim-com-p-reka-osen-foto-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143248"/>
            <a:ext cx="5214974" cy="3203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14356"/>
            <a:ext cx="73581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Вот как это сделал Константин Бальмонт:</a:t>
            </a:r>
            <a:br>
              <a:rPr lang="ru-RU" dirty="0"/>
            </a:br>
            <a:r>
              <a:rPr lang="ru-RU" i="1" dirty="0"/>
              <a:t>Запах солнца? Что за вздор!</a:t>
            </a:r>
            <a:br>
              <a:rPr lang="ru-RU" i="1" dirty="0"/>
            </a:br>
            <a:r>
              <a:rPr lang="ru-RU" i="1" dirty="0"/>
              <a:t>Нет, не вздор.</a:t>
            </a:r>
            <a:br>
              <a:rPr lang="ru-RU" i="1" dirty="0"/>
            </a:br>
            <a:r>
              <a:rPr lang="ru-RU" i="1" dirty="0"/>
              <a:t>В солнце звуки и мечты,</a:t>
            </a:r>
            <a:br>
              <a:rPr lang="ru-RU" i="1" dirty="0"/>
            </a:br>
            <a:r>
              <a:rPr lang="ru-RU" i="1" dirty="0"/>
              <a:t>Ароматы и цветы —</a:t>
            </a:r>
            <a:br>
              <a:rPr lang="ru-RU" i="1" dirty="0"/>
            </a:br>
            <a:r>
              <a:rPr lang="ru-RU" i="1" dirty="0" err="1"/>
              <a:t>Всѐ </a:t>
            </a:r>
            <a:r>
              <a:rPr lang="ru-RU" i="1" dirty="0"/>
              <a:t>слилось в согласный хор,</a:t>
            </a:r>
            <a:br>
              <a:rPr lang="ru-RU" i="1" dirty="0"/>
            </a:br>
            <a:r>
              <a:rPr lang="ru-RU" i="1" dirty="0" err="1"/>
              <a:t>Всѐ </a:t>
            </a:r>
            <a:r>
              <a:rPr lang="ru-RU" i="1" dirty="0"/>
              <a:t>сплелось в один узор!</a:t>
            </a:r>
            <a:br>
              <a:rPr lang="ru-RU" i="1" dirty="0"/>
            </a:br>
            <a:endParaRPr lang="ru-RU" dirty="0"/>
          </a:p>
        </p:txBody>
      </p:sp>
      <p:sp>
        <p:nvSpPr>
          <p:cNvPr id="93186" name="AutoShape 2" descr="data:image/png;base64,iVBORw0KGgoAAAANSUhEUgAAA5gAAAKzCAYAAAB71KL8AAAAAXNSR0IArs4c6QAAIABJREFUeF7t2zFOW1EURdH3O2aVjMFTZQJJw5joHGGRKDXsymfR+0hv/dvsguuc83r8ESBAgAABAgQIECBAgACBbwpcAvObgn5OgAABAgQIECBAgAABAg8BgekQCBAgQIAAAQIECBAgQCAREJgJoxECBAgQIECAAAECBAgQEJhugAABAgQIECBAgAABAgQSAYGZMBohQIAAAQIECBAgQIAAAYHpBggQIECAAAECBAgQIEAgERCYCaMRAgQIECBAgAABAgQIEBCYboAAAQIECBAgQIAAAQIEEgGBmTAaIUCAAAECBAgQIECAAAGB6QYIECBAgAABAgQIECBAIBEQmAmjEQIECBAgQIAAAQIECBAQmG6AAAE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E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E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E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E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E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ECBAgQIECAAAECBBKB63Y7b8mSEQIECBAgQIAAAQIECBCYFrju93OfFvB4AgQIECBAgAABAgQIEEgE/gbm72TNCAECBAgQeE6Bl89nvT/n87yKAAECBAgkAj8egXld5+N/Mf0RIECAAAECBAgQIECAAIEvCTzaUmB+yc6PCBAgQIAAAQIECBAgQOA/AYHpHAgQIECAAAECBAgQIEAgERCYCaMRAgQIECBAgAABAgQIEBCYboAAAQIECBAgQIAAAQIEEgGBmTAaIUCAAAECBAgQIECAAAGB6QYIECBAgAABAgQIECBAIBEQmAmjEQIECBAgQIAAAQIECBAQmG6AAAE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E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E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E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E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E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E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E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E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E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E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E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E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E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E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E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E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E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E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E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E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E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E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E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E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E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E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E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E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FcbVxKAAASFklEQVQ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E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E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E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E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E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E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E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E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E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E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E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ECBAgQIECAAAECBBIBgZkwGiFAgAABAgQIECBAgAABgekGCBAgQIAAAQIECBAgQCAREJgJoxECBAgQIECAAAECBAgQEJhugAABAgQIECBAgAABAgQSAYGZMBohQIAAAQIECBAgQIAAAYHpBggQIECAAAECBAgQIEAgERCYCaMRAgQIECBAgAABAgQIEBCYboAAAQIECBAgQIAAAQIEEgGBmTAaIUCAAAECBAgQIECAAAGB6QYIECBAgAABAgQIECBAIBEQmAmjEQIECBAgQIAAAQIECBAQmG6AAAECBAgQIECAAAECBBIBgZkwGiFAgAABAgQIECBAgAABgekGCBAgQIAAAQIECBAgQCAR+BeY55xfyaIRAgQIECDwnAIvn896f87neRUBAgQIEEgEfl4flZlMGSFAgAABAgQIECBAgACBaYHrdjtv0wIeT4AAAQIECBAgQIAAAQKJwHXOeU2WjBAgQIAAAQIECBAgQIDAtIDAnP78Hk+AAAECBAgQIECAAIFOQGB2lpYIECBAgAABAgQIECAwLSAwpz+/xxMgQIAAAQIECBAgQKATEJidpSUCBAgQIECAAAECBAhMCwjM6c/v8QQIECBAgAABAgQIEOgEBGZnaYkAAQIECBAgQIAAAQLTAgJz+vN7PAECBAgQIECAAAECBDoBgdlZWiJAgAABAgQIECBAgMC0gMCc/vweT4AAAQIECBAgQIAAgU5AYHaWlggQIECAAAECBAgQIDAtIDCnP7/HEyBAgAABAgQIECBAoBMQmJ2lJQIECBAgQIAAAQIECEwLCMzpz+/xBAgQIECAAAECBAgQ6AQEZmdpiQABAgQIECBAgAABAtMCAnP683s8AQIECBAgQIAAAQIEOgGB2VlaIkCAAAECBAgQIECAwLSAwJz+/B5PgAABAgQIECBAgACBTkBgdpaWCBAgQIAAAQIECBAgMC0gMKc/v8cTIECAAAECBAgQIECgExCYnaUlAgQIECBAgAABAgQITAsIzOnP7/EECBAgQIAAAQIECBDoBARmZ2mJAAECBAgQIECAAAEC0wICc/rzezwBAgQIECBAgAABAgQ6AYHZWVoiQIAAAQIECBAgQIDAtIDAnP78Hk+AAAECBAgQIECAAIFOQGB2lpYIECBAgAABAgQIECAwLSAwpz+/xxMgQIAAAQIECBAgQKATEJidpSUCBAgQIECAAAECBAhMCwjM6c/v8QQIECBAgAABAgQIEOgEBGZnaYkAAQIECBAgQIAAAQLTAgJz+vN7PAECBAgQIECAAAECBDoBgdlZWiJAgAABAgQIECBAgMC0gMCc/vweT4AAAQIECBAgQIAAgU5AYHaWlggQIECAAAECBAgQIDAtIDCnP7/HEyBAgAABAgQIECBAoBMQmJ2lJQIECBAgQIAAAQIECEwLCMzpz+/xBAgQIECAAAECBAgQ6AQEZmdpiQABAgQIECBAgAABAtMCAnP683s8AQIECBAgQIAAAQIEOgGB2VlaIkCAAAECBAgQIECAwLSAwJz+/B5PgAABAgQIECBAgACBTkBgdpaWCBAgQIAAAQIECBAgMC0gMKc/v8cTIECAAAECBAgQIECgExCYnaUlAgQIECBAgAABAgQITAsIzOnP7/EECBAgQIAAAQIECBDoBARmZ2mJAAECBAgQIECAAAEC0wICc/rzezwBAgQIECBAgAABAgQ6AYHZWVoiQIAAAQIECBAgQIDAtIDAnP78Hk+AAAECBAgQIECAAIFOQGB2lpYIECBAgAABAgQIECAwLSAwpz+/xxMgQIAAAQIECBAgQKATEJidpSUCBAgQIECAAAECBAhMCwjM6c/v8QQIECBAgAABAgQIEOgEBGZnaYkAAQIECBAgQIAAAQLTAgJz+vN7PAECBAgQIECAAAECBDoBgdlZWiJAgAABAgQIECBAgMC0gMCc/vweT4AAAQIECBAgQIAAgU5AYHaWlggQIECAAAECBAgQIDAtIDCnP7/HEyBAgAABAgQIECBAoBMQmJ2lJQIECBAgQIAAAQIECEwLCMzpz+/xBAgQIECAAAECBAgQ6AQEZmdpiQABAgQIECBAgAABAtMCAnP683s8AQIECBAgQIAAAQIEOgGB2VlaIkCAAAECBAgQIECAwLSAwJz+/B5PgAABAgQIECBAgACBTkBgdpaWCBAgQIAAAQIECBAgMC0gMKc/v8cTIECAAAECBAgQIECgExCYnaUlAgQIECBAgAABAgQITAsIzOnP7/EECBAgQIAAAQIECBDoBARmZ2mJAAECBAgQIECAAAEC0wICc/rzezwBAgQIECBAgAABAgQ6AYHZWVoiQIAAAQIECBAgQIDAtIDAnP78Hk+AAAECBAgQIECAAIFOQGB2lpYIECBAgAABAgQIECAwLSAwpz+/xxMgQIAAAQIECBAgQKATEJidpSUCBAgQIECAAAECBAhMCwjM6c/v8QQIECBAgAABAgQIEOgEBGZnaYkAAQIECBAgQIAAAQLTAgJz+vN7PAECBAgQIECAAAECBDoBgdlZWiJAgAABAgQIECBAgMC0gMCc/vweT4AAAQIECBAgQIAAgU5AYHaWlggQIECAAAECBAgQIDAtIDCnP7/HEyBAgAABAgQIECBAoBMQmJ2lJQIECBAgQIAAAQIECEwL/AHqm5kFzDP/2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188" name="AutoShape 4" descr="data:image/jpeg;base64,/9j/4AAQSkZJRgABAQAAAQABAAD/4gHYSUNDX1BST0ZJTEUAAQEAAAHIAAAAAAQwAABtbnRyUkdCIFhZWiAH4AABAAEAAAAAAABhY3NwAAAAAAAAAAAAAAAAAAAAAAAAAAAAAAAAAAAAAQAA9tYAAQAAAADTLQAAAAAAAAAAAAAAAAAAAAAAAAAAAAAAAAAAAAAAAAAAAAAAAAAAAAAAAAAAAAAAAAAAAAlkZXNjAAAA8AAAACRyWFlaAAABFAAAABRnWFlaAAABKAAAABRiWFlaAAABPAAAABR3dHB0AAABUAAAABRyVFJDAAABZAAAAChnVFJDAAABZAAAAChiVFJDAAABZAAAAChjcHJ0AAABjAAAADxtbHVjAAAAAAAAAAEAAAAMZW5VUwAAAAgAAAAcAHMAUgBHAEJYWVogAAAAAAAAb6IAADj1AAADkFhZWiAAAAAAAABimQAAt4UAABjaWFlaIAAAAAAAACSgAAAPhAAAts9YWVogAAAAAAAA9tYAAQAAAADTLXBhcmEAAAAAAAQAAAACZmYAAPKnAAANWQAAE9AAAApbAAAAAAAAAABtbHVjAAAAAAAAAAEAAAAMZW5VUwAAACAAAAAcAEcAbwBvAGcAbABlACAASQBuAGMALgAgADIAMAAxADb/2wBDAAMCAgMCAgMDAwMEAwMEBQgFBQQEBQoHBwYIDAoMDAsKCwsNDhIQDQ4RDgsLEBYQERMUFRUVDA8XGBYUGBIUFRT/2wBDAQMEBAUEBQkFBQkUDQsNFBQUFBQUFBQUFBQUFBQUFBQUFBQUFBQUFBQUFBQUFBQUFBQUFBQUFBQUFBQUFBQUFBT/wAARCAWiB4ADASIAAhEBAxEB/8QAHgAAAgIDAQEBAQAAAAAAAAAABgcEBQIDCAABCQr/xABbEAABAwIDBQUFBQQIAwYDABMCAQMEBRIABhEHEyEiMRQyQUJRI1JhYnEIFXKBgjORkqEWJEOisbLBwtHS8BclNFPh4gljc/HyNUQYJjZUg0V0kyc3ZHWzVbT/xAAdAQACAwEBAQEBAAAAAAAAAAAEBQIDBgcBAAgJ/8QARhEAAQMCBAQDBwQBAwQBAwALAQIDEQAEBRIhMRNBUWEGInEUMoGRobHwI8HR4UIVM/EHJDRSNRZDYnKCJUSislNzg5LC/9oADAMBAAIRAxEAPwAs2dU1ZWX5aTZQ01urSFdB99nUOC297qKJciYY2d9g+TyoyVntj8Wrsxd0k+LI0VHUDVCQ04p4ppxTm7uAaJSnAybJdbaU40bdgr4rbuCPzKPii9MDebWc8VqlxatGfKRRQeECpkFyxUNsRQjVrx+qL+WPyAgPLuOK05kB68/yK6uptSoCDFEGXsz1fJUxG6qKV+C+FiT2m73m+HKTjadfxh+5MQXs8GNVdYgTSOkz1S8STgfvJ8OOLPsJ5VhwFlxF4oJgQnbp5xEuX0xo2gzqRmnMceq0yDKhPvD/AFti0TDeJ3TC3vap1T1HEihCnDxEQr85cqtMJV1oa2u5RpueokApFSepbsXVpt9ob70XThb49EwBU+iTcg5AzFUDkK+6iJY6+0rerncDgpeN2GbGzM03AjNoa79iW4UqHOYICZ00FowPztmnHXqiiqLio2uRqfXKLkmHAqMQHKjWvvae7FNHnYEdhbNy7HUrDQjLVLtNbdPNjS4a0+U+zLUA2iCZjaZoZ15DfqTFVtJ2NZgyNs9oFQKEzIzC46FUZCy4n23ORxk+IrrYWunrpgtprjI1CLVqWiSokN3cui6ui66kl6NLxs15V1wUU7P9Wz7V2qVVmKGRAihAlQ1eiXEi6oggt4al7uqYhSqLRcsZ8psqb2pykVRe0Ptbg3WoxovtDVQ1VEUtFVCTROK+ZcKbp5x9xSHtzMR9v3Hxq5s5PeEUfVPKVGj0mLWXai1QKo82BjdccRXE46J1VFVPD68uCLLw048oRsxU2GFXqLzpo4w80RAwqDaQgqdevj72FltgrwVHL1Kbp7jbsIZDpb2MYm0ZAPKIknylcnwxM+y/MrNQzFWoTX/3F7GUuW4+aA0BhwAx18fAvh1wusrZ962cAbBcIMdRBnTbkKEeSoJKyuAPtRJEyrNqtFR4qVLYqbCmSsDorMlLtQ4eC+C/hxrpezug59pKVZp9cvSDc7O/FUbgB73RVVTRC4demuDqk7XcrTKJ95FWoIizqj7aO3G2aFoqWphW1ysUHMVXqrlHr7bMQDOb91SWDZddX+1MBMRub73Nx8yYU2LOIOZ3VMGEESYMekjnVXtEqyJVBoIg7OMvS8xOSK20gzITibpjS0njQ+iOj+zUS464sQy3V5FRq6sVlRlNvIcV0QEN+HdMN6HQwXXjpoaW9FxNyo5AzXm5qlQpsKYaxHJiExLbLgBINice+RF0xKy/n+h1JClSW2Tivaj2yxBJkEUh1su04W8cN3H7wJyqRIjn+b0wJTPva1FyTQ5NGzQ+Waao1Xjmsb6I1JkIYI6qWaGfqiD+V3ritpmfJgQ3Wqq+9LhxdSUzW95lPN+NE/fy+OCba1mHIuVfu2jyXharEmP2kCAFA3gVeVy5eQ/T4p5tRHA5XcmR6Hl+Jmqn1dqdSZqexUWlad16K2vEkvRbuHylitSA6A46nQxGkfL+aqbcSrU+lMqezOpWXoC9tWSsZ5JcHs8lszZNVu1EgIrhKzy+8i4ZeadoOWaXmGFWqfluLMzG9HZeCpuhYFrgd4S8y9Uu/LXHPuzamhFp9fKLJakRXlSc2DjaCbBol5oi+hjxxllvaMtSoMehSQLskZ9x5h3vEAGV1v8AF4dMaK08Q3WE27rVgogGNdyORGscqAucOFytAWdt403/ALrqioZupOa8rVFVixylmnYZHATBFVLrdfHUcCuQKJUY2aHqdW6nJdlRGQmxJ5LyToSaJd3f2gcoGnzCXmwH5DpTmbYMvLUOTEiT23AmN3iaC+nMh36dVFCHTBxmily6PR2IE2pIFSgH2iPVGgVCBFS0hL5DC4F/JfLjSDGFBtrFMSHEbAASRuFjqB1NIF2vAWWEGCft1qawxlPMUSa5lWKyxXGUMwalmY70LudbVXii/wAuXphWVmE62SFLpzLCpoITGgXXS7UUvTgv58cboE37hqDdViI4/TVJY6XnzgipoofUUux6v1WoUp9mW1KSRSpre+aIe4bd3MBp4KnRcc2xnFX8YULooAWNCRzE6GPpNaC0tzaqyAyD1+tWmd6Ew7l2RUK1UXp0vcg3H5kCzxHkHv8Aj3sDFPylCzlkdwocRx6usIhoA2hroui8eippr3uPDFxUItGq9UadmDKSEbYjvGHyUQ9Py8umGTleK1AZJmj0wH2nYysi604NqD6/HCexWH7pDVwonNOoBOsGB31q91Ztm9N/kKSdQy5/R+IxFntbwXEPU4/eVVT9mWvVP+bVMZPQ4lQgMdmkvH2cLTblCKF+LVOqeGvqOHDXKIFWoxExEj1SNYhvtbzjvkTmQfEF5emIWZ8jUibTaRXqK4jUqmCgpBBOR0Fu9iY9QPVdNV8dMOU4S8tp3MsSgSOUjqJ3rwYknyTzP5NIyp0e1BV9pwNEvFpxC4j+HFTXIjsVmn1J+nSaagKsY1djmCPiiajprwVU1/cuGLtikPNyITouujHeDeNcVEFXxt8UXu64W9ezZVsywWadPqD8uOh3Ng8SnYaJyr9cLrMIIKlz2/eaPDi1gKSK+0xyBK7Wjqux2n2jK6OCa7zTk5V8NdNcCbxnTHSqkxtxmIxaLj+pDuy+qcfzxnDKRBlbty4CFfxCuCiuZojUvIlSdhRmzqBy2QVuYgnH3d4D/eQ1QsMmtHEoAmf3q0gJ8xqrzA85BnurIbJh0/ar2kCA1S3W4tf33fniHs/yJSttU6TmKVV24FMoyW08HY9rUufx7zpD0EB073UkLy4r81VqdtInz8nwiVnLNPcAJci65UsTgwyZcQQdS1tXpwxf7IK+1kCr0/JdTZR6i1BxILEh1dAfQy5Ll6A+Cr49U6Yf2uWySpSBLpB0PIEb+v1oF7O4jTSp8+LKbmBT3FNh3gSOif8ACol64mx5b7+ZKgU2tvt1Vx0X3JTBiO8O0bTUemtoj/DibtTpLdNq4TIyIkKSZsgIqvIbWgGPHii+OnxwsMxRzqCvmrzgG+Fu9BbTThp3vXGdaQtYyFeUH79YoxCQsZxR5Wcq1ypvyJwVEK0rhqbpiii6vrgjyHs9h1KOBzGnAOUu5YdM1QSNf/tcV2yPNbtJ2KVQhjnKzJluWyzJlSUJ3tkJzXdSTT1T9mRp7ly9cOL7PG1CFnhqfl+qQGYrpudoZEE9i5zXcor0NC8PFOPgWNbZ4Ahy9FrcveVYBSoaSTyNKH71xtpZaR7pg0k6/T26O3UKVTkSRUIZo6+6SdR4rf8AQeN3pge3LkhNNSX1G7HXGf8AKMaHmYDpHZYtZq9Pfji7MZQ2z3ZCdhr8UM+Ja8MKuDkiiyoMynPUd6FUozXt3WphIbZp5hbPVFT4JgTGMETgrnCW4DPPXfppsa9tMQS+icv5/FKVyhyIrIKrDgE8AusmXdJNevxTFqGUkoT1JzVGBG5DscHn2EO9QJHFAtQ90tB08eODmFsiOgZIiwqG/Dq7rAb6JLmKe8cS69AvQtOnDVU93XAvLqoRJtUhuU16NKktErzRB7JhdRMgQx62cv8AdxmEvpUpaWjm5d6acXP7lI/Psj+hmf381Q3G3aRVnP8AvQYpoYC4vR4dPeu4/G7HTWz7LtTy5lRcwEMEolRsOM+T162IK2mhJw46+uvDCbpkFxa3VaF92NTKRXGHDJjsRGSKo+1EbB1TW3eCvqK4rdmO0Op5TZe2Yzag69CjGcikSSVbJDClxAdeHKt3T5kxtXsOedw9VythRUkAA6gR1PcbUC64QtLaFDWunpUh3aXWITjVXbbmxYAi/Y2erJ6jdaXc5146/LivoFFb2MbSoWcwN6VTq1ZSa4T7yJuCM0SPKTwVb7Wz+BAvlxf/AGV6KBScxTJDepG2wyKGHKqamRfz0xt2p5MOEOYn6m9CcptZZeiNwz8+qeHLyKg3fnpjRf6c9hbFvjzZJVEua7g+uvwpEt1Lji7LYcq3faYbchRolajArxNh2eQCdW0UtQNfhrqmF7kP7T7+UqZCpUujtyoDKqLjrDyo9oq63CJcOHu4j7J26ttPp+aKFUJkiqVekttxQlTOZdGyubuL/wCcBafUCwu885BqmWpRtvQH4/m3DoaKnx+ZMBX7t7b3P+s2qClDo33G8a+sTV7Nuy437G8ZUmhnM05gmJvZnHHQvLdlpaRBr7v0wDzco0vNtAlQ6mJbiSiaFpabZoqKi/yx0j9mnIuWs3UjOAZpp0eUzHlxdxIkLuzbJQNLWnNU04inwK4cKOsU1uiVifTz1GRHMrxLvCWqjoX7sDXuHqw9lm5aXKnBm6QdKZ29yhxxbBGqKDYeSaHT5BoDzsUn3RVyWtx7sfNy+ZEHwwCbT6zIyNnSdlijjHr1X3jTRVOGe9hghpq0d6XXaiQlb4dF7uL/AGi5ofoUNIUBFfrM9UZitAmqprw3i/BPXEGlZYXIE+nx4MB0QkBuZzj427xbtUfL4iZafRfhgmxKUNcW5GZR2k9N57dO9WuZ1ryoMDnQrl/JVazHMaPMFVflQxRSdFk1ba0TW5BFOK4Pcx5WpFSy/UXWqc0UsYCg0+Qe0SwFst+KYKIlJ7KbhGjZAoCNra/9ccULuU/vysmxNgJV44KRMsR7wcNNLiQ0Hh73HA5xBT7wWVQlPT8FXBlKRAr5Ucox835FprlPp7USXJiNPNutsoKEatotimnvXYVLWS8wDISOlMftF5AcIm+CJrxXXpwx0ls8rMiHlx7Kjptk7Q17IrQakisqKGwYr6iC6L8RXAftKj5opdJjjQI3bjdNRUAcREXXW4ixXbX7zdwu20gnSTy6/KpKaSRnNBWcdhD9Dbg7RciuPz5UdsJbzBN6kQInM4iddNOqemGFkzN9P2h0JiownAalNqKSIxdWHPT6enwwYZVjPllqjtm0sWXAYAAFpxfZnu9CtJOvVUwl9puRZuxnMsfPuWkVyjPOJHqtOHlHivmTyoXgvgv1xBN0nFFeyPL/AFEzkPXsf2NVKb9mPEQNDv8AzTVrXYxAg3gmLloKGnKWpDhK57ytGyzI+6Rc7PEeQhY+dvzD/ew26TUoeaIEKqU8xlRJIXhcnVPMJei+XAnta2cvZmqlDUQnfdrLbjxm25+xeXRA8uqJyrw/DirC3PZrgNOqyjWfUV9cN528yda55y26tHkhEltNusdsWC+JJwv6sn+aeOCHM2zaHXoYHCZYiSwP9qHLiPn3LCwahvGkcaGboC283tm11a/Ne7gmyjXna/R2pTkVYpGqiga3aacObHRLh85BcsGkaUDVtdRtlsnbFs/rL7+Tag72ogN1Yzu6fF5EDm5D6roPdTjy4Zed8u/aP2k1WnTavUaTTXjbbkWwybZFCsJLnQC7nsJUUfw4rcv1iTQahHmx3QCUydwFpcPp3fHDdqG0OZMyPmGS5Ddp1ah0pyQA6KTR3sqrTrR+KEPH4Yyl3iFwH0raYbMwCSNelMGrZtSZJPzrljIOx/Me0KbQ/vrMy0zKVbr71NCrCZdnSYnIBuhyogOryCfivDHd+SP/AIbeyzLMoZVfcq2cpw6bz7xlbpu9OvI3avXwJVwJ7FcmU7OewyjZWOkO1KFJpCG42JoGqGFxGPjeLhX6j7o4cGyXaZUMjw6XkLOgb2vw2t8FTE//ALpwiXklCn/mIXBwPUdfNjp/h7xb7C27nHDAURI6TG/KOcVmcVsnCpIZMmNudS9oGyOhZEy7Cm5PoEOgtQ1Vp8KYwLWra90yt4raXivvYSFdbPthOuKpEaIV3xThjtCtNx5lFlNutvTIrzKioQ+Y3QX3Lccx5si5XnVAQgJWIDDTqCYvg0dyebhyqij6Yw/j2wZVcoxNLmrm4M6xzBo/ALxZSbZYOnOlbOqMWM20EpywTW1RHvacEK39+L2qUv7tbBWi3kcUQWy+Cd3E2m5HbqhVCW1vH2IvIHs/2+qa6W+HAub8ONbu9bpxBM3kOPxFLm7y8tv78cnWsSnJW0ikR9o1saPQWKnSJTlPl1NvsMyI3wF9lLVRV+h2/vwe/ZTyBFey7Dn1t3mqR/d8czO0WGU77n01H8/1YCtqzIFTqu9LN0WHEjQoMd1U5EQ7icH0utw6dgueNm+XdmWW5dfqwwpZsvApORyeT9oVgAKXKp8vet+GOmYalx22ZbbWAQoGTsY1jv0pLcLQ2Vkzty3rqWrbM6dm6p018Jgu06G0DSNMLeTg9RuJC4cLU7uFLtZz5Iq2YXMv7MKR9/ZniR1ZeYvBqJT1b4auu3aLwttAS15eOCNsc4bZkchhDnbO9n3Jz6C1VqsH5f8Ahmy/jXDFy/kOi5NpceJl6lxqWkQC3Atjy3qnU/fX4ljs2KYDbYhapS5EEhRCQNTG5PWsGxiCmHJUTpoO3rXJ+XNjzWX2cw1WZOnyM5wJDEg5xt6k5eIo8Bn6amWnhoPmwRtUl2pUeK7L3LTqzgjvP68wCtw8w/wp9cOVKLIqs/MEevOo1KnU5rQ2w5yBCdDonoRJ+SYVu07fIdNqMMxi/evZgdF1UCySi9/6chCuvHUcfmjGbRSLhQXoRsDvGuhjYiuiWdyHhlH9bDagfM+W5VGnlGduQtL23C7jja9DH4L/ACwPNC5IMW3O4HmFe6OG2cSBVdnzB1SRIOXGkPMxB72mjamYfmen88AWXNndb2lUaPPy9E7RAklujfN4GhYJB1JHUUtU/SK4qsrF+7ENCTE8tI3mvHHQwSXDAmKhHIQQGzUbOZLfBcULdKIcwViuyH3ZU6o7kXX3zV09ATROZfDDZz3k+g5dcahMz5BVFlgBkbsRdDfcuvXTRF66YDGosaQ5Kjb/AHJWWA+4zcAEviXrphcy+pIUhB0NGN5V+aqcoDkl0DblOgAOI6ggvXTvJ8UXBvlfOGYcvRzbp021pdeR9tDRCXgqpqOqLjWxkSZR6XAnLbMiyWANJMZCJoXOhp8F18FxGktn2Y223TYMk4EGlyfhxRdgpVwljp/zX0pWOta6nAhOC5JchsyHmAU0fdbQiTT4r44F6bD+9mZUN5u8JTJgYl46pgjiE5IYfgTJiELoKLb5N813oWn+ONkaGxRy0RFuBfN7uIIcLQy8+VWZhFUkLJjrmXxzXlqMW57OEyr0fv38ib15pfI5ykWnQ/rgH2oMUmvU+gZiSOMqlRnFafdA1F0mHuW/VOitnovwLXDHiyo2RcrLCbcckNAG5ahgdrsor+RtB8683j7pLwwEVzZ7mGM3LqBVdymU6YRu1KLTAb3UIlERFznQrwQrd4vD18uNHYvZnkrWuNTBPMdOu2x+FL3EyNBVvkvNEjLVUpwZxE58CnyAkQK1uN7Y4B8gSLOKaoqpf82E99oWnNntJqFbj1KJNbrr51Bs4egsr0FUJE6GKjx9btcM/Jst3N+W5EScYRa1CcOnVYWOXnTofDwNNF93AhtH2bxKRPytRqWnaKvVpKgEh1eIaaen4v7uGtg4li/yq0JkEDbrPbr3qt0JW3moByjUDqtGamAfsjK1PlwUR6otFjOkxIIUloTRtDzb4D7wEPpgkzHsXf2c5XhNnPaqJ2G8rsMbWuJkvLd/uHC1oOVKkzmU6n2xZUMW1BRf01BV0XRPhh6tLSnFqCoihEmQKs4exXM/9GpWd8kSDlO01+yTT4aF2lkFHlMB/tA8CQfDHRuw3b3M21B/R2r5fapeZKLGveqEYLI7oIqAl7S8QPXw4p16Ypvs5ZqdyrnF9ptxP600tnwcQS0/kq/uw1ToEUavKrMAWIVXkNbl6dpxcDXXQ/Xj5uuM7jeOsGzXYON/qH/LlGhH71azZLU7xp0G370RULN8Rmn/AHJUZidqhO772loiR3XCI4HM/wCYMv5ouNue2DpJ3hTr+Ikwu9oGUqxl9+VVn4UivRY5qfaKQivaIqJcpAPFE0XrhV0/bblL77Yj1CRNhQzMd872ZdAH8sY1jBXbn/uWyVx0125UxltszMV1jsYhnDWU+3UQNXgtY0XlsRF3hfpTFb9s0d9k+k1FrTdPMDu+FupW4K9k33Bn/Izh0KoRJsdl9RiuwzQlY1BNUUeqIXii4i/aWoMqvbH6LTKXGSc+WrXt3LCZsE11XTquoEFuNd4aeVcG5tSiCADGxkEbj40hvFo4yVzzj6VwdPFyZl6YriJv22CkCA83OHONpfpx+hWT3H69luA7TpayCegMyG277T4tiWn5opY/N6lVqdWKfKWNHHe6G0jTq2kpd2z4c3DHUex/bRPy8xQaXMiHPMDYZjulaDzIaC2TJaDoafXj464fXuIXeH2Tlu2kELBBB320joRU1WYu1IdB1Rt/ddW5pbSpViKaiqtRWikOgiXEQJw008fpgb2V5ldqdGrFUZQ5FLmzHpECPwvbbREEdPS/QlxG2lZhfiUBUjVRWWK9KjU4JCsXLDbfOwjQkXj5/p1wYUrKcbLlJj06nAsSEynsgBRJNNPDX1xw17iW1uXzqtZ9fWrRASELofp20IiiSwrkZxg33VFBFu4EbVNLDTr72E1VkolE+0HQahVai3Tvu+LMSEJa6OM2tgKp3r9UM7iLwH5cPaqZL+8N8ZOvLeHFRVBUVTxHrhS522dy3s70Nx2JEmQmYvPUZyGboObwuQNOiWKuqF1v68uH3hx5IeLzw/TG87a8j686JhopKWjBNMtjMFOzVQ58SkVeJKMmt8EqM+DrTzJrykhdNeBDp8uFvRa+uVqrIQAV8lI7ydd0UteQLiD0S7h05sDFe2F0Cjs1Gt5KzauQp8hsBOMxK3sN3QuYDjLd428o6d0lxF2X1pin1xiFtIkwo+hXMVGnqpRJKov9qijqyhcpa9F8dMa/GcAZtH0Kw91JSvUQdRPboKHsXgptYdQdO1NqsU+uKw1UIT0lY8g92KAOjhN6IqGenqvKnyoOI7zD9CEHJzhvT3wVUaIy9inRDu9dU6emDeuzN248sZwwEBGRHAOZow6quqdf8MJnaBtCjJXYdNhoM2vSeUIe8RlABT5XHSUtG29V6l+SLjnhtLpy7LHDgjT+6ZMOcRIKtqOJVRqkrLsuJTaRKeOV7QZsZvTnS0VUy6LwHTX5cZZKmSBgjGmS34kgA7ErDSbpQ06kaW9/W4rsLtzazX8jMSqbW5dKqVNVo2jj0RTcONx4khF+0T92CbLm0WXLkP1iNl6S6zLVGmX6h7JlwUFEvHvGqKPHXDRizS2tIuiQidSNTH015VBxK8qsiR2pY7ZAbLOb8ZiQ9IYisNsxSdXXk4qWnw1VcAbEjduk2fhzKOD3ao5UqnmkmDAKvV40dFfYocUnUjNrcob004X82mmNMnYrmPtLV5x90LYOmTR3loqakPl4jdxxrbllu3a9pbBDJMJJ+3rV1s9IDayM8axS6hijOaCRNSJ4AJfr3cFkbJ1EzDMJyfSp9Xnbns8GNB4jeq68yXfDy/Ni3zJlxaa+3Ih0az7vgCEyVHvW/n/bOIqrove6eH4cM3YjkhztDtYqDRtibKMxGiL9tvAuI9E8EBR0/FhQ/ehscdKtAKtcIQiTVHkVluhmMOn5NlGbR7iD2x4BQC4oakCdT1u4l0t8uCGTMfCiVBmk1ukR6wDtqQJh2AvBLvaX9LdfzHTATtCkLR4hMMSHHQenyQcIfcQztDG+mZGkwBJK063R2hbRwhfcANQVNUtJS000+bAKE8Ql9SAZ05n8NeEBP+VD8g84jRmaY5OpMc4YMgInYDr1+oioko6mg6cV+mLmnMbRssMuNR6hSt9Ad3xqwzfeaj3e6OqD6eC40Zg2+bHYmUW6TUauldmaLGOHDirMePQzMUTTkRNT5ebC2y9n3arnF0Vy5s/FqncosSq2+bQ28EElDl1/LXDM2NwtJ/TCBzKwAD6Sdap4zaxTcquVXsxZSlVasTYMesjIECfI0aaVbLjDTw74933cc/8A3nl/LedmqXOzDT7ZUi9TYltoDAaXqqndw4pp683dwyqJ9nTOG1+hzSz9tCkNQI055Uo9Bjg0COWohleo66acvRcB+YNgezDINQGnhQiqE4Fsf7c+an7wktvDmS3hhha+w2xLK3iskbIGg+JioJLi9ER8aaDW0rZ4WXZDDWbaGy6w2u5/r4CiH1G71S7CuDbrScjNyqHRavRZVWlNqa1Z18OyMMmouXkScTPUi9mnupritf2WZWzhV/uGi5WiUiE22DsysG3q6CL/AGbCXdS6XrwTm5cAG0DZDNpOfXWaNlVkaWw5vYb+4QwMQBOB697Xx/FhhYYfhSHCkrMnzQY/PhUXePVpCzNsppl7krMe+rjl2/rTCuumZr57UHRERfDFjlL7R2X6bmZ1apWEqUONDbhs1MY5iTmhmfHl19O9grl1rKM7Lrtey/lqBCYejq8kOREC1s0TnBdB6XiWEpl+GsjP1PlJCbfOZIbdNoGLQucTmG3pwu/u4aoYtrpL3GSrTqR9NNPtX36iYyEfL+6fH/4X1Cqj7pnmFyK2HIDfZDQNPhy9MEmz77XWSKHXHnpdbFRkxnIhuFEe5EUOVREA4ryimnzYEhyeMqso2/HjxwMFA2CC3Ubk9PH44d+Ttk1CmUCvuSYrCSIVFekMOC2lwD073XmtwksGcMTdtoYQQsnTUctelSuwtLB4hEen91yTkvazlOlyqHKOpuUyuBOkh2x9HmewMm3+0IwEtULSzROOpYYlHzHl7OciBGStw/vGS4suJMckALoOL4kRFqty6aoXzYmwJtEjbAavTnaLvZbUtmvjK7IRiaRJAXsmtvMCtq7w10TmwYubIMnZ3nypDOUKdVI71jzIsx0ZK29FFOW21CAi/u4ZYm7YICFqKhM69COX1oa3LuoIomzKzUXorVbjwm1GGCK5UaZI5weRNT0NPT3dMBbub61nNXnpzhONmt7i6IKn5Ru0HTGqrfZuy9R3nYVJmV3JbxHqYwqk4TQivAi3a8F1TGTOxTNuW8uPswtqz8iQTq7iA/RmTEg4W3mXj9MY5tvDyiG3hPLMCPtIplK/8h8qrJsFbxcBUHjxvwW5NrEWsTGKLUX2XRRLWxM/bMh5bh6KA3Fx/LzJgIHJ+0PLtTjulmXLuYQYcuOHVaQosuaeB2KNyYGaam06g54nSmwyhFlzwRDddhmIOMINm4BUXUALrp3lVdcajDHXLNRdtboJWOYJ7dRQd3bN3icjzcima+Lf2d63TqzQJVbLZ9KfePMFFhuJo14BKZHS8ETW42wVNU82DDPObskFXaNXaGsSfSKvTnZSPsMW3PgKJfcvVSA7tevKWuFzKqW12HENhiPlGr7rQSbvfb3yaDwVD4L6fxYW0tqo7Hs/R6HmjKVQypkypSu3T2m91OCJryG5EdD+xJSHUdNeXTvY3FrfWb7Dt1I9rWkpVBEKncxprWaXZOouEIP+2DI6iOVN080N5qZV1qM4wwyagBGt284dcb6dUjKA7DVGzA3Gy5k5xJCVeXx8vHTEHNmctm9By3RoWUMyRMxT5bhum6MhBRplOBXByqiqpcEVNdB1xBiVZKK1HkzA7Oc1LWCdHmcU+WxPr1xyJdmts+4R0B3rZpcS5qDVlVI6QabCdM7jmncyP/yw7xfvtwc5erCR8jvuONLMlSmTixWibW0nV1QVu/Td8qCWAen0Ht1HFmRUHHTh6tR+F1oqt+n4B/3Yk5OckuVeLKhuK60ypxI7ZBffrcDq2r+IkT88CLaS7GQ7H8+dWZZGtWmWK9PyvIpE2oy3G+0QUI2iAieVV1Iit6IHgmLHOu0dyusOjS2Hoj7zgD2t0UNWA8xgGuirb0RVwErXO0PSHZSKUi+y0lusBPD4IOK/ZvUJGYJgw57ZXvGZM8OZDVe59PTBzzDVy+m4DYRlAEDY9z170IGyhJJM70aw3nGcvVFqlOywd7Q3q+42RnvniFkJJl5z5/onRMa9jVOB/KDjNUhPhVTHs/bHPaNHDbuFggDl00sNT43aqRe7gwpOzuqwc1QwntSYEBk2Zz5Nd0wRbmgIvDns/MMUOWJc5mkSKDAkC5FFx+nuSg0Q1BH3CNL08EEtFt6qiY1fiqzsrAJYs3AvOEkkGYP7CRtSbCbl+7QVuIywSOmnKrmnRY2VpDyTGmqnQwUXXwd5O1c3KaCXFLfTotuL3afAapoxavSqI03DpLX3skcWN0sm8LHmremhsXgXLy8uKOnxVEG6i4imEFpzsUGRxRlNTUL/AF0VddC6+OPlKzLXPuypSZrj9Qp0lkmnHZxqoCa9FBV8evKOObNrcZeDza9Qe8U8W2SqaWmxvaAkvMFbypVKg6Y0dG6jTHWzW84VgoyJmnVQSwObraOGY3nylNzDSRAcFhN2LcZpznNE7x8fFSuwqQoLNYyeDsFGYuasmE8ERpoUBZ9PRQf3ZqnfVWzPTXzNYuqY9FqQQ5LblrEpsHUd015FTUcbLFFuuhLba5bXGnIE8/jvVDbLcqWoa/WnBNeehnC/om4jseYCm2Rc7rYKKrYoF0S5F5sVc2TW4c2G7Lq4zGzVHXIZshuz0LuqifNirpVSiPU2PTW3248hqUWrrq8rzR920sWZC1KRqmHFaJ3fWdqY7xc1vN4aYyWK4HeYI6gXDeUqEg6GR1BqdpdW92JbXOXQ9fjQRnLNEqC9HhRYqg4a88ggAkBlF6et6kWmunmX3cClezdMpMSTN7aLDBftWDaQtQ9BLyKPrg32lUWBliryGZstN++qFEFrmdNETlBA/fr+Jcc2bWa/NlVhKMUZ5glQeOlqIi/N44bYZaJfKBl9aKddARKaWme3DzpXJUyQgW8OUUuIU7or+/DC2VbaMx7CaE3Qs2UJZ2SqmiPRJcqKu+jHqhgbbqWqoapdprw6piaWUWZFDhUUY7bR7t516oCnMjimyQIXvoKAYiJdN6a4ermX6bWPs00+FUY0WZDhS3AcV/mJeexCH00Hx+OOii5s3kos3ElaDoABJnlHekLrSkfqDQ99qKsmbQYFaZKrw6nFlMPpakopA8de9cKcV69OGNz1MrEKfUJrdSGc0yokUiP+xc8wqnr+eOHHsvZ12K5hlVDK4P1LKKqjz3s72rfBC06L8446t2VfaDyznLZUxSoLiffl7iy6e4drraX8C+KL8uMFivh93D/1rTzpn4p7EcqOafzHIsQfzarGfOjPPuOrDUXyVT7/ACKq/LgOzxFNumNPvRlN999tpu5Lb715k+Caf5cfKlWlcqDFMgu9qqp63i6toMpr4r9C6Dx/xxgFaq2dMzkxMmvSBpiheLTSR46OIi3IDVvTTqarhk7iGKYkltN04VBGwPy+tesWFtaFa2UgTvVvTMtxKKErsZkLBKm7F07i0XvW/wB3+LGmfUG6e4wiEhSnjsZY1W51U+VPAe8q+GCOlDGmQGnVbI2nwQ05uZPdtxVyMnoNaOoxnQkSNzuWxM7S3etxCngi3d71x2Pwp4ptWvD71hxAi4SDE6STtBJ3rnuMYQ65irdyQS0YmNYjf4VpFuPUpsVqox25gkqCjZJ7EF83J43debXFXmRtjL8B04aJHFl61LAG22/zfL7xYtAbk9oJg4RNOgfDnQv7vXEOdWGnCkMRGvvKYCkLjDRoIIXuma8E/njT+BsKxFpm6GKKjjAcwSdCCd+hpV4hvLXisG0g8PtA3ECjKgzH6p2JwIjfaG7BRsQEQXTu8vjiRmnLL0Vgq7IfF3tkjeo466hDvwHWwg9PLiFlrttchtHLdYohQY6irdMEjMzQFsInXBJNdR7ogmB6c1KkZFj0pmsVXtXat8hyN3JBwz5BtFQQ0u1HghY/P9yi98M4hc2DboAUYIiZG468uldIZLWKsM3SBt9DzrVAyrEqEmRMjG5TZFhnv40rdHqo3cL9UX8Kj5uGNteZl5UYihUI6OnFcbGoMO856ct5JZ1VOvjiBmyh5jy5LmQ6rAOnUGkPKc+qUfUkkEWmrriLztt83Xj+VuNVZqFPi0Vl6MbLrSfsHRW/r3iQvj72E7qVpKEZysT8AeY9aapOaVxFDe1DOJVNuNFZiw6bFYY3DDENtEsS9TJVNERTUteqj5cIOu1BJFel63iINsqu78y6nwVMGOaKksqc6+qnaKW9fXCtcrADT5VZMlInlU2w0t+DQ/pQdf1Y6DhlusozHU7UlfcSDRlsvy7Hq2en63JFHaZltrtBgfdflL0Ffp/tx03soizGW463LHmSpPazMVts14j/ACwpchZb7HlrKOUljH2iaA1uqu6iJlfxtPx5RsTRfUsddbLaONWkOI8YsU5lQvY3I+3LXXS7qiDaPTw4YyPiu5CVlgnQD5R/c0ZaCGs6hTCbgQq5SwKsCgR0cuAHVVrea+JfDT/HCY2ruZZi5pi5dpjab43H50sycI0RGxBGwDws9sR6+ofDE6t1h+G9UUlR5bsAX5AJG1SwDu0469UH0wss21t2LLlT94hOym245iXeBtsVtQfzVVt+nu4xOEsqS4UKJIgx2ovhlHmzVbP5ijFSpEaXMFGW09pv3OUU9blwuGc2xItdKoOjLl7lzs8MmoZkJqq8unDipf7cQ8vUufnjNbEKFDcqNQMCeZhtEIloHFTIl4ACe+X5ccP7LewVaLHdm5hekTa1YLq9lsCDFBdPZia8VtTqY8VxpEss2KSpzdXL+K+46T5VUN1bNchrZzXMy5shtlHZVHYdEpyC0tQmGaNstyTbtVdTECsDRNA4qWOR/tKZXjbP9iGU8tyzYdrI1J2oSDaTTQ3AW8U+RORP0Y6Xz3Nazvtki5dlZgpNByvlYUnNNxivE55hoy0RpxMwDUyLw1whPt30SBk/OWXMvPVBuo1SIqSZ27RbgbMAILtfVNSTG7wS0urdy3KkkJWSrTsCAPzrSS4uLdaXEBWo5etcpRqeEN4EkKhukAchf2ZL5S+OmJ7kgxkHukudLlQR93GqW21Or02Sx7Bh583QI1u0RS6JjMZjcd7SPygihqRd4/eux0xfmrOjy1Y7wymA7VlWRuQuRgV5A9BwaU6odoZEEVAEPKKWjhbzyJyfvFctaVUJfgN2LRqvLHbkNNOIDriWIReGv+uAnWSsCKvQ5lNHU+pE5Ai9nXkdcUjL3AxVvSlIHSNblXlTETtB9mYbYPkQND4/uxrTTuaLgEN5auJzVqIlZMFRF49z+HGzeHaamigZY808ZXNooWlyjjzT2+3qJxIFt5fexZXlVOYBelNNQkTn03v6cVrlLPsBuvnumG9BBvTvYLnqeyToSHFW8As6cpYiVPVtomlC+/lt8xYJbdywkVUpvNqaF6bRXKw6zT4bZyJUwxZabBLiJdfKn1xqzBlWfkvME+i1Rjs9RhPnGkNaoStupykPDhjpj7LGyMatm6m1CqQWioMedGaqsyTruoqPLa0HDiqkunD5ku5cSPt9bNgoOfabnSBAjQqHmJswbagt2Mx3o+jRBy8NSS0/1Yg3iaV3Xsw6VL2b9LPzrDY3SUyjtByXVKzNGXDrdDfmnJk8w2oOpD8bLNPrjqvLkUMzj9612AzHB4B+7YUn+wY43Gor1cNLfwJw9ccSbItoTeZM1bH8t1Gn9qYok95q5OG9bcdvAV+ALdwx+g2X69Q5FVqz9Rqj8KZydikmF8ckAVuAuUlC7w8uMhivhu+xRTj1u2SpKeXqYA7kantRjeLW9nkbdIEn9t610rLdQhsx1o8NhwUNAaEXhZu1JO6PVbfDl/VjGtzpFFlTAfVL2rr3B71y+FylxX44HNo2emItYiyIcxRdZZDdt024nnnEuK4ATiq93m4Jy4X1QlVnOtKkP1ypPU9gzTcU8HbpLhANoo88nRPGwPe72Ft74J/0zBEXlw4OIqMwIkidY7GrrDGRfX5YCNBMGdD/ADR3U9p9HmuBIcd7RLsRlmDDBXZGgCIW2J07vUtEwDFTswTyikNQTLFBmPm0EUmwekwiQLkACIrER3Q1S7XRR09MWGQ8uxcuxZECnDEafM984IL+0FU5zLxXS5EG7EaazO2gxalRoe6EGTSI5PFwS3bgKhhuhXroqIhelxYzFjbi2eBSgKQdZURt6cvvWkeICSkGKH6ZlCj0rNLENoZGYa1JVDYnSWleN5VXQU48EX5eGGdthqsKh03L8CuR2ZEd6O4y9Gh67mnreB8pJ+0ectEFNV0TomNWVqsdYgUNugR0jyDj/s4a2nvebe3eCIlxB+nFbXGKdKTs9UhypEwzBs3d5fxVdNFDx6jgS7vy9eZiI3kD9ugFSZb8g7fmtENAyzRo2XAjPxQhi82LTDpGpm2C85IuhcO8WFfX8uRQbKRQp3b6eqKSHZaR6Lxt5uKeGvy4feXIOXCjtZfqT5hGcYcOQ6CWi1onMmtviPj4YVefI8Kj5sl06mPC7SmRAI1oWCoIPDhhXYuLUVrzazsenWrSsFWWgmj5TSrSZTUxsN0+1uuyk5aDmi3ih2+F2DmgVg6HT5hw6WrsaNRxdbCM5deSFaTdwiK68OmF5MqVR3jqRkRgBXkdFbV/FgcmzGMui0MyU+bzq+zhtITrzn4QTiv1xsLfO8lTbgzzEDmDoZFLXW0ghY0oiXOlfzFJmnT5MyOEZs3HIw6oEZvqWuv+vHFvknZG9Fy8cysG41qKyFYaK50jNdeYuidcQKBR8zZjphUqLDHLo1PSS9KnSUee3DZprcyHAdS4cy697BBtCyHEDKkqoZnrlQzDURcEIEEn+zR33j4NN9nbtRUJSFOJKuGlg00jEW7S5VlTIJEEmBqZjbnPOl12tXs63GtVRodKGAz7VNnYuNUSuwM3qjiilE3KnMa/WyKj/FieH2h3Y+cMrnJyc4xVGDE3o2YZAR4wnYod/wCpd4sMHZtkOJs9yj93ME1FdbZN6bLAEaE5CpzL6IA9ET0EcCe0WSxmmmBCZpjz9INxlH57ulwtqaDe2Jjqt13BfqqYFubvDHr1xdsyAkqIESNOR6fuanbMv8BCXDrGvrXzPdQzXn/MkVyTUaDQ7gEP+6NZYssqV2uq6ACJ5eHHBtknYBlOiyYmZa/Mm5mqkY72CmP3NIvgoNpanDrhLTtjOXFcVynNVKixy5inMVBWTMUHgm55uOvjw73dwK5XoGbUelTKfm2tu0+LNMDim5fvAA9NNV9f+OBrhs3rKuBc5OR0gntIJP1ooJLcJyV0rtPoMnNkm+C24wy2ncbbQR/4YQNSy026u5kVGXFlRXSVs2nLh+bhg6n1ifuTFZUkhJOIE6tuAOfKUpLr7iqGvNaXdHCvCm3bcZAdBR7kKTrQtW8s137tddj5gImQNRFg+U7V+OA778zTkd+REVI7TRJcDpGLpDr8LuC/iwVZnz/CCJ2SECTXXFuMo/FEJOHFemAhhmobQM1o3Lc3SGtrpNc2goncTTxx0K0S5wyq4Ay+lJHlJzZWjrUWi5bfzpNKRJfd3RKXtyG4jNf8eODLZVsflvZqrKTZjbxQW2xccA7t6p6qIj6d3RfTphu5JyvTcvuwt/HWZFhkBvNd0jRC6cOmuDDOlVZouZ4mZQjg3HnqdMqTAhaLDm9vZPu8bbrFXx1xVaeIWm7wIcRmb6dY5fGgry0dVbkMmF9aHM4ZgbodPahU+jhS5DzdhEw5cKNJ5R+GFtUqbKqQCDXe0IztS7p3i/hw5puQUzoE2eb8rfqgAm4MRs68f/biezSYWy/ZltBdNLH5FDJntL7lx3KoiI3eH4RxpEMW2PqXiLbqW+iCSTp2PKlLF0qwyWi0FZO5iBrSWy1srezRkv77g1BHb33GgYs5rAXRTw2thhTKO9JhHaxMhthBeYILbV5iF5F+ZC109fw4VOXs7f0P2HZccjS2wlPOOK4LarcgqZraa+Hd7uGjXs6dtzUxWIqMMNVJhuIrDHdZAEtaUi98lu1/FjnWJhx1lxlY5mD2HKIrSMklYVyinLlLQnKulLmIT8Y0K07rXlVOpChdcLPNpQpDpyH27KsBr2oBPvkq9/6YJsmSosOhPyW5Ns8ZaOuF7jWmne+bCzzjXIA1uRMccRoSMwZb01U9eOginFfLgnw5ZcTC703AhAjKY1J6TzFKbt4oxJpDWpMyOg61cMZqOLFdaGOIsuBYW8Llt82F7lvMMSi1zMtQc3TPbZTYd3nVQC20P4sSHm65WGxkA9Fp9LFPaPlcbwEneS3oi/DrgeyL9yw8oSs01epNxhJ5w0kv6Xlz6CP10Hy4Pw+wvrZoNNuZQ4RABjfmemlEXTto4VOFE5N9PoOtGr1Sdq0iLU5iFFgA+gyaaS3C6OnIZ/EfT8PexD2nbVMuZFpn9cfSY++Hs4bCiRmij3i9EwpKptEr+1SYVEyBS5O419tU3+URH/BP8cENF+zTSqHEGp5omPVebeJOE5cLQ/L6rjt3he1vMGZcQX08PryB7Tqa55inst44hYQQvpzP8Uqsw7VM3Z5jFHo8I6XTXDRq2Gi3HeuiIR/Mq4ZOUPs0wsukEusSm6lIBEJb0IQA/MPxwTv5mpkzOMWJChWwKGzvkjAAABST5WrtOlo3F+IsW0jMEuchq44lwoRbseUET3sCYv4iwu3BCZuHCOcgfzFMrPC754iIbR8zVgpNZTbGJDTlUBNGCQbG9f5/pxXvUV7OUcYbz+jTKlIcLzuB3iD9XLikrE56PG3gyGAMjG85Gumn/HC5zvtpmZXnjDodSjSn7FF8xaW1tVTyldxUcc2dv7vHrlviaNpjyjQADf41p27FnDGVlvVw8zuTRLmWnRou0btFMVo+yNsku47jbicbfhby4Hjrz1Szjm5+bUGyafcYlm5qjV2iaIg+GmF1N2pdlpAwqc2ZSnOZ+U53jPzYX1fqlSqTu9kGd5pZrbpww4bw5K1KgQNhOpiZqk3CsgnU07s37aoMOMcemp22QQ6KZJyJ/wAcK5+VXc6PjvFcMO6g9ATF/lHILDdMjzalqZuheDX/ADYJ/ZQWt00CCOndH193HyVMWysjKZPWvihxwZlmhSnZFjU9G3JJpIdL+zHu4vTZCPGPdigCPNzJy/hHGbhLYSa+115yHup8o4hm5vHlVT5E7g69MWFxa9VVAAJ2rJgbSJ0xAiIe6PdxqnTkjiQX/Kgjj4UpCQWwcQSHvFiC89260LEUB5lc97Hyd9alVNSqe4L78pxd66a2hd6YuWqfvE9pqR978ON8aChKKNqgiKcPlxa2oyHKiCNt12IPXBnSpttf+1VSsqI8Vt/DjVKJBDjpf5cbpVQa10RUu93FRMlcdSX6Y+aQpapVXyiE7VHlF59f4sVMiRvC0ReXG98leLVTW3EFzQei4btjLQCjWp7QuuuIplaOg43m5cmmuI58qdcECqDWvQrsZNsk4vDG1mOrxeN2DzKVFordNfkVSaTErT2LYt3/AMXpiLrwaEpr1DZWaL9l2x+jlk7+mua5iDSGZ3ZG6Yw4gyZJWXEoj4IPLjdmracwzlZiiUQn4+7fd7qoII0vdT4rgJzJmJmoSdY8RuI2CCKC1wHgne+uBaRUE1628eOFSGHLled4yJmOQq1QQiI361+jbO2eM9QJFOj0WtjNkKArug0jvoi66Gh2qmJdCzhXpzQLS6THaF32rfap3LrppzAifKWI8PaPTqfnl2l5hbdp8WMqg44rgXGlul/Nci+FydcEVEy7VM0ZaeqmT8sONfczBvVOfPkoLc3iVjzIdVW267oipp444Q3ZB0ENtaxIkkzz+1dB4oRqo0xsntZt2g0mbDzLVKe1CcbZZaIYqluSAuRWiu6pqqdOhYXeass1jKtWfhPxzMmzEQktApMua8wqhW+Pu41w6XnukuOjHzEtJqT1rzsXs/BG06K0HFdR14oPFULhd0wTl/Tik5UfrdczW8kwzAVCPLB4H1T9mYgocOvFOC/LhO4l1DhU4sHlGs1Yn9M+UaUts15IrciXQUrb7p02bL3Qdub1ZivuEIgbuiao316+OBSs7PntmW2bOmXJbsCQ7FGPY7Tm1BtUJoS7q8UXm5kwfStotakPlMr9dlBCbbUe0ECECF5bxt6d7y4A8tZig1atyM0z4j086k5ZNOYbl3pvEQV8qcRRPdxq7C5cNkbdxAmfeHc7H+aGWFKeSsbCZFOf7P8AmuNQplVp1abacpD7KyG3X9FEHm+Og/FR9OPLjbnCc+U92tx6yy7SYR3JMiqLW7Ve/wBP063YGM2xZOybLAzO2UvNlDnT2WmHaPNB7tL1hOhaHfDh116fNhLtQJVfr9ULMMvcQ1MJf3G04W5PwBV076imnHC5zCV8YqfVlj4z6fztViXkOnO3rRHV87RpE8VyrDseqTitPTivGAryLpevkUy+Hjwwd5YeeorUN2TLeqFUiqRMPvuXRx17wjHXkRMTKXloXtmZSZIsdhCWsMIA+RuzUlVPRS6EPp4YDAkSssE63Kcen03VEjyAS95jVej3qCe+P5+uPFrCxw2dFDvJPx/argkK96ukvs65houR8p02VIqrTCvTpMaRAfRBBDRL2l0S5UBR4a6ad33cOnO20piO1CryZeEiitq2MqS0Juxic4EAqOvAkHw73LjkPKFFh1J2E394NsC+vFxwNSRVXuj647F2XzaHnijVjLUlEqD9N3UaXq3YBaoqhp4oaWcfRRxoMMvL/F1HDbNQaABJIGpOg37ms9iLDbB4zkn+KSzGbsvfdNVaoWWKPFn1CRvidhsAQuOKvnBei83VNNMJ7aLsQy4VRjz5UVqPUZr4vViBDDcoJa86skg6JePUFTTXVfHD12tbD0ykbtcJzf0xghcKS0uksQu5hUE/acLvrgj2b5XynmpGaRGqj2ZGmYZy3JlTbseK91N0IeNgjcnj1DxwFb4NiqrhbK3glwDYnUjU6RpVyLq3bQl1Mkc+cevSuaXcqUGJl9mn1QJc6FG5qSEyQphFO1UJRE7kVCRdCDp0VLVTA4cXN9PghSorbtWyw8+Ug4zAEj0ZUPrb0Pk4p08dcdO7X8pRslOBFpscogyQW4dL2XE+Alwu+mBTZzXGqTUpDclt6x1RBu1ExjLq/ubNS27lGYpOx/anLKm3kcRG1KLMM+mzs1hT6c7MHtUcTWPIFWnbm+Qrg8O6X164uctUdxsyUGHRad5wIk74J7vrgzz7lqPI2gFWEokh98GD+7ykMaABmmjnOC6poq6p/PguBE8shBlmExxa0TDBgwEXUNyZ95CDxVPUfe4Ygt1h9sBCo0q9Cyoa0xKPOm03MEJylooyGorRK60okqrzd0vmTgt2OiIcKLtSysFVqKSKO6jbsbetPioKKLoR3acU1FeuOeshu5njKEmmZTnzUBtQcR8QF3pproZcUx9d2tRolIay1Ki16n05H1VsiiopgnMRtWivHTiqJ9cajAb/AP022cbumi425sDEEjTc/WkWINe0LRwjBTz51dHkh5vLlUnSG3XIkeR2YHQcsak8xBeCpx4cF1wJLGkO1KJRI2j8h98I7GriIhGfDiq8PjjDPm1+nnEdpMeQUkKRGUYkndOIy4CLqPHTvqONeTKnSKjWabWmpaSuxuBOYJoxIFMFRQAi8qlaSYRPJsv9QQ5wii3BEjcnrr9qPY4/BUVnzcv2p4uA5s6msLMCSMJpW2BlAOunL1JOjgfuLlxByxmaDTc9S3n6t2alvSBkNGALuQU+8BF7hWqSKvvYj1jPcWJHlQ6oy9Usu1YO3xlEkR5i9eIJ4cpovDAdSpDUyizWd23FMG71Elu3iIdwoQr7vL/PBt5iFrhlw17IkFsEmCJIPrzGxFBsMruErL25ET+c6dOVctyIeYa8Utez0+c4pMu6iguanqFvriJnunNZamxXJLKPxn107YPKYEnhwwMMVKv1vJYTp7bUeBG3KRAjEja6cU1RPRNPry4alAhs5ryJCCoDvTQNLnefVU8dfH6419xhqfENi4hi3KSkZkKPOTJB5dYpQom0cC3Fg6wQPSuaNqNUarEdunNK5v4zqutvOISXgvTgvqnmwvsq5VdruZoUKQ+1DbcPRHHS0Qy8oa+F2HjtDoMHMkxY0RHG61G0ZYvTkeG7uL6IneRcKKsUmpUSolAdiPs1BtwUVpQ6fHh4fMOORW6VsNao0mPQ9K1bDiVohOh/NaIa1l2j0/OKx0aUmkiqZsSl1IDQ9ObTw0K7hwUeOFNtMmlluhVj2AGbLRiDBd07ytT/ADYd1ayG9mzsUibLKJNYUFbfI1SxQLXr8RuDjwXXjhM7bHKjKp8eg7iLKbqFRYZYmMBYYIh36GHxRNOHD4JgzC1IeuEEK05j0q3NplmTRBsyylv8pxKJR2GXZrDCm6265YbzmmpKK+K3e9ibk1IVV361CPT5UJ0XIk+FPbU93prqhaLwXUeVR4pbiBkKsLSa+Cm+cdgwNp5wfKK+9iwzZmqkVORNdpNOSGUxtGXZApYL6ImmtvrzdcRccUX1ETJ1n416oHPk5RQVlasTJtQPJEqc7LgHK31ImTjveU0Fd6wZ9TVETga9UH1TB3W9nUjLcHeuOtv38gEYIQ6rxTlwu0y02gNTXW98xFdCQ1JY8houoGPinHBFWNoFRrjMcJKgYM8yW8qKvrgm9KnnErZPr6/3zq1ILegqPU84VbK+XavV6O0wNShxzBWCWwHopooPtr72iWuJ8Q+uJmx3O0mHVMvRmYcdqUcpuwteq3JoX0X/AHYAczwZ9UYlLGdbadeXjvUuDRe8NuPv2ccqnJmQ4tUGWMSmT1huE85bon9ioL1ROYMPEAiy4pX5kGR1H4fvVCkJK1Zh7wroX7TefpEet5drptTI0OFPYBXAJQBsHBNszL1DVy1cfDrUeHSXZEiMj8h47EJw7bg0XW0uuuumI2dxfnQXcvVKQzWohqrTb7paOt36goKXr6ouvlVMXjWTcqUOm016p/eDUIzGCw09KRDccDQTW1OiDzXfEFwuU1cY3lcVJcnUx1/OVCN8O0aCNhVh9nt12tw5+X3SITiXSYzvCzcqqJu9PVF4/qxeSssMJm0KsrzhymiQOQEtRETQu91XTC3r8gKHVim5cNyBHQC3TsV9SI2kUkvIuvFR10LFZStp1WpMn27pymy6iXewluEBDja7ROR5BMnkddNK+4Ti1KcSfKRt966Ky1Tct0vMMefTKfFpVLpcFx2ZKNEB3eHwS/15RItfmwvPtBZLyv8AajyjEp+VK7GhZ4ojyzqJIISZO9P2jPMichp6a6Kgl5cEm0IaHM2LnmkKizCb7Ij7jgu2g+CLztl4kuvh7yY5VolQzpmzPNI/oDQnpjbsoHWKi+dg2oSKTyD1QB95dNenmx+hbfFcYL1vZPNJUViSQdD31201rJt2qXit1LkZOtdS7ENpFOXZNBfhQBp1XgOfd9egvCqPMzQTn3vjxLVUX5tPDA5tT2jPZtdKKbQJCYdU2LU4920tV/ixzttgpOc9iGd65nCDmA5tUdmOJWfYijMkFO4DJr3LSFFTqHUSxOy9tHYzGyUuOrgtOrc5Df77JqmpJ/e4eqY594ovcRu1KDbh4OxT3G/zp1h1m0FB1Y13+dXuWatP2aZ0quZKDUnocmptBHlwybA2Ts4gdq9F+PzF64aO0Db3SM+5SixnYjlNqrckDIXBvCzRdVFzw8OGFHmDduNx3Y53knOtuIEumt1Cm9sicpedr0xm2MZvEWptFLPDIiDy9OlNnrFpx0PRBFOPZnV8uZupOYdn9QkNQH6ww4Cz3FQVvTTdIGvAiRef44XW2DZBS/s6bFcyVPMVUj1zOFafZg0h9hvs/Zj111bAyJV6XOfJhT1CoN014e0GLQKYgly8pL6YWW2La9Wtte0DL0XMMN2XTstQUp8GK2imcwleQDkkPv2J+4Pmx1TAMVK8PXaPoBKUwDAmOk0hvLN1NwFsrgLIn4UX7JtlkjNbSV37x7bNqbotLJNf2HMiWIPgGpYJqhs+fgVOVGmv711hxW3bte8haKnHGrJqJl5JUCGEtqmvH7OGa3iwK+CL1RPHrwwS1QpE583+0Ke9Tjd11/FjnN5duKeV5vT06fCtIkZfLVODkDe7qQ4RWJ3oycxfv4Yu6SMBlveQzdOU1zKRhaaJ5bRwMOxSbPUF5xUuXElkkcQDHUTAxJLV7qovlwApGYaGiQYolbJpHD0QRnkF77TeiGQKvX9P/HFK7RZceRo46ph5BINC/hxLF/skd59onCmzHFefkureZcen0+GLCl5/rNMqDUkZLPa2AVlT3CWmioqLcnTouK0AhWm3Pr8K+UrTSqylTpkev/d27bsNpHmH7yElVO+H15kX6FgkzQzT65l5+JNcGW++m6eiuNWlYqaXXeP6sRosWZmGoU1qNGRwSTchY5aoOL0LReuuPmYaTIpUpsXDInk1By9OKKi6KHw0xQoy6hxGh/epHLl1rm3KWZl2CbTnsqVh1Vy1UkR6PJcS4Wb+CH/d0X6a46JjyHZlPJyNKadFw7QEU5jRE1/wEcc47THG9o+f6qxJhuFl6jsJTn6mwFwxX1uO8x6qCFwVU6dcWGxnaHOyjmVrJ1dc3Etnlp04luB4V7oX9FQvAsbvEsNVdsJuUf7uUFQ69/XqKTMvcMqQr3J0ou237O3WYt8ez+vAkqObfVs0W60h8FT/AHYUmVJG5qBqiWsTw7SgF/ZvIWjwfvtLHUuaao3mChlDqPLxubcFOYC5UXHNdSy3JypnibTX3T7O+2UtoiBLiPodvpwVFxPBLtb1sph7cVXcNwsLTV+0QODrotx+XDV2QyP6SU2qZZduJ04TxRRuuIgsK4B/iuQfxYU8QQ9VuJLbi7xYmx8zVLJ8uLV6Oy7IqUZ4CjiBoFpepEvDT1x4/b+0fpjflU0Lya10nsTzPmDZXsuyvmR1lmp5Tn0eMyFVjBa7S3LrCR9rzpqlqGnQuo4mZopjWdVjy2qgoVBg+002rNHeTJ+vxBU4KHimAL7Ce2mTmBqbkLMYMyFgPuFB1O8WEM1Oy23TTU10Vfew2ZuVajluuyajkRpibFATCTDcDdQXNQUh3TvTfcB7nD1UcZfFFvt362D5CmSP/WDz9Tz5VK3UjVahqaO9k+2ekrlioUrMr7VFrmWURKmw4S2IJmVjjK/2jK8NFTp0XTTAjnXKMjMmcqzHhFIpe9BuoAMlsTvjmvOSCHFFHmXveUsCNGy5S86I3XJNSkHmejywkUuYUIP+7H01I2DY1521XTUVVVLgqFdgy2a7UITe1OuPZ7f+7c5sx24oxGgvjuN2oSlGIeBhy9O+lxIuN5bYhh+MWTdjdmFNnfkBHfWJilJt3bO5W+yJkbd5FL+nSars4r0uK692tpmUbTgoeqFy6LYvpoXC71wF7UatW65SJDlIaTtSogpFfNURxF4FaqdFHlPX5cM577sqEyvSJfbhkt1J0jAm0FFbVELQRXuGikne4Ki/DEqLs5NyjpmGc5GXLLLn9ekpIAN02mmparwTvDjnzDSlXhFujPkk/DStJxkobzOGJ0rkPbFONyn0ulmKHPpkBZMuQS3neaI2mpfEtVwxdgeUqFlHIMOqPxWZFelrvWHXQIiZb6cvp+LCb2q15moLmuXTlcmMyq03T4s4WTFo4bOth326amo9Lte8vTHXuS9nCV7Z/kSPSZcR9paS27LdNzQozi23pb48xfVLcazGEuWWHttq8kmTy5T8pNBMuIccKxTh2RbUokyLFoctp8prkqxohS8RBeYlVflXw+bDfdZtsMFubNBJCwsdmmWaDk+kkEokOpSH7QmON3Fw8Q9MFkOozmKfIdbkBIJkjuO7UCRF6r6JhthvjJeDMW/EXxW1iIESI68zpWZxHDkPurU2IP0PpQPtWnSaVnCnSYzlhfdqgpIY3Nlvfd+KL/dwts11Esw5eahzF7RZP3pkSDx3jga2/ncv6sXed60deqb1Q3VhPHwEV7gaWin8OBIyactbdS4SMSQfLqi3f7cc0xfEhiOIu3jegUfoNq2WH2vs9u2he4okyrQXKXR25rUGTVGUlrI3u8Et2aLoau6/KqfXBDsZchbP9oea8hyUKK3Nd+9qeTwaCbJ8pBd0RR1D64p6BnIMq1JpxyIVRaRFNIxOWhqqcq+mvKONUKuPxMwx61Nm/fjqw+zTrk3QGB2ErYD4CCiOmvNqhL5sOcNvbO1Y4hWc5Oo5f8HnQV60++SmNOv50oIz1Tahl/M9RhT1vlI4R7zW7eopXCX6sVlGotVrUwY8CI9MfdXutpdg6z9Kp9UrJTY8kp8d0QeQpAaOtrpaoH8Ut6+PBcaqBmir0OrA/HdWO+MLdARAP7NfNb/hhMt+3buiFI/TB1g8uxo9tCzbgp96OfWrSBlN2hwo9Nm1Fnevf1h9jecjDi8CDhwVdERVwI5op40ic9FbeakAiiTboLyqCpqnL4Lpgrp8Z6fLixow9qmvuEgNaaq5rzEV36cYt0OIT84ZcIY0ebPcd3YO3OsPACNkiEvHd6jcifLhcs8Qruoyo5bn4VaBlARMmlO+TgmOhinHvFy24ZlCytFr79MluRzlQ5Uzs5sgfIvctJSTjoupdPdxrrOy6Q9EV2mmUp1lU37DoCGmvct+K+mLfZHm0qFU0y5U5LURsJBiyLqcW3lXiIn0TQk6L7y4gt6Ww8kTFUuKyA5a15En5YfzrUnVyjLjS274EeMTYG1DYu0M3dS5DcVON3QRFE82KnaLJpmXswvQaK8zLAuV2MSqYACot7evRf58Cw6Krk6HTMlVmFBfGmnJjuHIqDob0jNeJOH6r1+nhjkx6K7Hep0lhw39QukMWW7g7uiF4oScU/niNs+nEXC8k6J0ig2FAnMKV1Pq7+y7bATSNufctbbRlm9ULVQ1RlDLxULrPpZhmZfyxI2ifafo0BsHGGKJRnKmhO8wX3cq8OiKRCn6cRdoWz4s7ZUkEw2qSWP6xEf0tIHk4on6rdMD2w2vVqpZ3q9fdeej1BmNFpjroroRGAAp9PeLmxueM0+wu9/zQkpPx0B+VSLawvInnrTK2sw324j8J1tq4UubIU6jzebxxz/GbcZl8VS3HSm0yY7WIxzkjo45qorHaTggddA1/FjnqpPNE4JsIYtKndcAhP8AninC7hb1uM2+1eLbyKqxpsjss5iSGok2YmhCunT5sdL01xoha1VTYfAd2RcwrqPTHMMZ65rn5dPLh87PjmV3Z+Eli0kpjiNSCM9C0VdA09eqfw4VY5bKcSlaaNt3MoyqpyUylsu00VbZfYqIjvmJDTmgaeF2vx1TCtzxsqyFtTrK0yqR4TGYnlU2JbGjJyUQlv4pwVddCRPHBou1GJRsoOt9glSHmG0BuxEMnHDXQuHl5l4YX8qmR3sw/esyMsWoAAAAGfMxpx8PHj1TGZw926tSpQWUJ7Hc1ENlebPS9rH2L82ZPfSsbPc1uRagzofZH3zgzB/CYFYf8WmKiXtN+1Ds+pr9NqdLqFZpkYyaNyo0kKgDZGl/7ZvxVD63eOH1U619/wAaFMo1QrWaMwsAZPsRp6tQYoLwNHCAdE8OVNS9cW9C2i1rY/l6pJVoITWKnoLDEWU4BxibDTvnzLqPjw7vDHTsCxzI8E4gJBB1Gh/kjakVxanhlaBJmvzjoOYDy3Xn5tUp0wnXjU7RNRRCVVU1tXxuL8sdV7MvtA7P59Ho1NajRYeaWmLVqlfcCMyyoOai2B82qrw72nDVLsLGqMhVs1VKY62pxZpAQRXT3u701u5l6quvew5dnP2P8o7YsoducceoEwJTjJyIqo7foiaCja8E0u64KxO5sHgF3MjuDV6A40iZgfnSjTbTnedmt/I+X6NUKE6lQkBOsoTxvOxVY6andppcZ6Ig+TDIazvXMv1GG09MCpQ5LiiYSYgMo2iDryEBcPFdNC7uOJV+ydmNjMmZY2VawyMvLkhuOVz5RnXzNe80ScNRS1V5k0uxb7RMs7ZtkUSny0zXJzJTDDVHdd9uHVbIHWzE7l1S5URdbV64Q3OFW10W22XxEbHQmamgQiCia/Qg6g4yIg/GOPINFGwlu/vYBM8xQcizBEHRmSWxBHxUvDx4YF/s7Z0zDnfZJS65ml8n6rJffQnTaFq5tHFQOUfgmC7OOZqfRYAyZ8tuO02BaCR2kfDuiPiuOVXTDllfuWjJJAMDvVrAKYURrS3yVs9gXya5XajBj0yM6e/ApAC8RN8XbkXjy/7sKefQarUs8u0MzcdlHNKK046hW7u/QT/BbxwsdqkqmZwrVRmQUktZzqLyum6VhRoka9LDu7+8VBBETpqhL0wf7NtvOcc6SGKPHZiNV8mFA6xOVAkOX/2wM8oJao8V1VNdFQeOOwrtXEWDfBSMw3J0Pr3HSrm1LS6srO+1GOY8rZkyJQK5TMs5hdqMNtgzdoD68kNdf2jR3aguqaowvBevTDB2VZMyjmXZu6dFRp7MWqPTTqLIHPYPRUXfIfFFVFJRXucU06YBso15zKkyoR3jWu0+onbUW5a/+K0X9pqvFD4qqKv54KDGhym4k0leo9QvNIdaiurHmcE0UL+hpp1A0VPlxnH7wqQG1Ez/AO0fcVJTSyPJpW5yiUOkZu0iwldiwgRpEec3iGfjrr1Tl6fMWBF/aXLqbEjKMGoDT4FIluRna6IIYNsoZWNsIl152KKa9EtxLzJn2NTqBNolVkQhOZMbiycz08xDuohAw60pewfIbuOti82heApvNO1PJ+Qp7kCnVZmtNAgkwNJavQxVNdPKgr6p4Li23wu4UPOnOdCI29dv661MupPvaRTtCLQqtSolDyRmWs5NlMuK6s5pgne2Gqcd9qi3r6KWIee9ouYtk4GxmZWqgEqPF+7atAiruXCNFF0nuYrD1TlToXh5sIj/APCMz1WKXJDLNGhZeicpLU5K715rXoqD01L8K4kZJ2U17bpQZ83NWfajUqXTZQI9TG7hRDVFUSAe4mtx6Fb64dt2C+CUYmocMaxMkHroI+tDE+fO2NetPTNO1zZ5sorclJWbmnbAVTtcSRJeNBMgMUTVCVVIe9b006YUOSvtU1mKjVPyDk+XmJSctj9o/q7IuGunh713vJgQqmwii05qpRnKDMphg6LKjMIu0MqtygXHr3e90wRZKqM1liXRKqx/W4baKjEcN0Mlhbk3yJ4ei29Fx6mxw1DSlpQXDOoOg+Q/mpEOrMLMVc5Qy9ti2zZbhTHqrTsqUd+W7IigxFU3nHlcPVb+YtLyNOYvLgxrH2ZKPMq8WobSc31nObryo0yb8pRB/QtLBC4l0S4S7ycCwXbP9o0vLuz9mh1MUanQohy+0mQF28XHdAO0eholiKqe9d44MsoZRHP2YY2YaiqO0qK2JNRyAkB5xNdDtXyJoK/FRTFKcfcw64XkaSECYMdR9ag4xnblZiPnULL+zLLGytmmvUTLtPhSLEcbkA1d04aXrxVUxEbrjDc8YyTN0BBack1sEDQu7d/uxb5wzFEzGtdOjS1fjUt9AfZBRINXEHV8PkRbwX482Fs9Igst31F9WYt4gdnM6a+4A9VMu6iJjCqTc3LuZ9RJP70yt0pWiTVgZZ12cLXHViMSIskENqohIFOyGi6tOEvTVbtLV4Hy4UVYGTImPy5bpSJTxk68ZrepmveW7DqjUd6lMTswV1xw4DMd4qbluZL3seKu7XRwlQdFfIruKoqBdonHjhTRTGp0mDK1Qkfjg7dr5lBFxo2FJSnMggxoY/NaghEHWiHZi5GlQpcSMrYVRT1tPmJzhycvoPTFvmAUq1KKsSaizCCA7eoWKLpooG2SAPql2mF/AN2i1iPUYzpR3mT4ON97jwxc7SsxyRokSTV1eAJsrRCdbJrePelqj5euKuAo3SVo5/hokHSlrQ1OnQZtJBhm03XDjtEKkJIZqen044IMqZVGmi6bzjrsh+4XB3y7r8KJ4Jbi3yts9rNUZeqdiPkauWAOgAyCIq6Xrbx5fzuxqptSmxazAjnHaN9x4BUSVeCKmvj+rDh+4U5nDSvWvAmKNo6xyqpNzWDhuuspu35fLH7ug3Gnhrw5eODPZfXpmZ6JtJYmJ2KswaEbU2Kh8GfcUF8WyES0XEtzMseuUqIsxhoHYTii2wAWBYYaKqr6iSJ8MXFPzFR6bs12myAT2wUkIVxIgmet/IPr39f1YGwB5g36eImIBPpAOnxpbfrWpnQdPvSH2RQatmfZhUmGmEaA4cpd1qIluDAgdU9S+fpgv+zbmx3MjGXnZU9GpcaAjMhok67lFbXh68i4XGTc00uHTGqbDk5lp8gFI6rKYNBZCG5x5GUS9Q4DqfFPTj3TjYc3Ho+bcxUjLpsTTp8372gVEAL28Z9i8RFDTVU1RwcX4nagsPB4GJB9AdP3FeoczbelHe2HPcKqP00aZCemtMsqcic2FpIBohBaHU0Tiq//AGcAVDqUfNjIz4Rb0xc7P2hxCE1QLeH01tLF7maVCeoUh1qK8xuWV35tLc8LKndo1y+UyUVuHXQy6W4Dv6DzI70F1mSkd119XqiISFGQ7eVxIOlqKgpd3vHT3sZ9m2aDAAMdD95pg0Mgy0XyKbJKWSNoTtykd2v+bEL7rh1Y7ZEffkh2tkXdLl5vyxKyJVXKbJqtJrydqkPtKMCUKoSKHmtJfOPihcU9VTGo5zsNo+xxe3SE0QGhOwfd1JV6JgJSHGV5AfjRSTmqubF3KIvPvunVIoOJ2dgeLwNaGRXEvUBIQ/jLFi5myDmRqUmaafFOI7E3IHOlb7Vsy5rPToJcvS3F7lxCpVRGVUWhmMvErT+qcuihpaHppdrgWm5XEnO2RoMZ+1bHqYTimDmq8xgXLYfw4ouL2nkOKk6K6jSq1IpWMbKKUWaZWUazIiVzsP8A9z3zZ/8AEwzS8eblW8UPTlLy+7iTmHYrVcvzKQ/lqu1NhilAfZ4tdP7xZBT4LYPKoXIOnjhrQMi0eu7PP6WRppN1dvMIS2OdCKOjJ7lIxCncRWwPh6KOGPLlUvM0rscRxqULakb4NGi2aARiC6dLv36YdPYxcpuENsKmdFAjQHn21mlsN7xtXKsvaPmDK0KU3mPLcxoDQw7ZRkV5o1Qea1C5wX4rwTB9k+sZgdbRYNepLcWpQW4rH3TunQgxgQldNHeZVeW9A3nDVfLy4kys11KpZkkVdlxaZLccJWOy8Nzr4AXpbp/DhfZvyejZv5hYkyKVXFlxikVGmGkY3wceQHUMU4KpX3XKONPhWJWto7mLKeIdpBKZ5GJqm6tnLlvJnIHbf5019o2XjdiU2rwYUWFDOOzT3yjPXi682Gl9qd1VBB1u6qOuJuxvJkmFUCnQZLIVAP2CvN3aeJad7Q9E6+GBl6hZqpFDqCuCObqbwNtxpsWakwQIvMg/s3kXXinBfTDS2KRvvjM0evUuczIopsmHYGDIThmgICo8B8UPjdovvLjNYxequgu7RlSOeWY+R1FSbQbVnhKJMdawlUKtzZ7UOoSnWqckoHnobT5mD6IupIRKXQ15l5cVmz2erm0Kr0+U2zFpkaprVEaY0RttHGUXRPlU2x+q+GC/OkGrxagZw3hd8hiTdlieve4pgFpMWXDzM+cg3GHZLG9cItBEwQuUfyVenhjJW904tpec8uXYijeGlxM0W1OYbib1WgueVeQfdTFPnGk1aPT4MmST70HTcsIeqix0XRE8EXXh+HTG+suGVM3rK8zdulqd0Pm/FgkyxtPFjLksJQuuvxkHevhaIgBrYi8OPBVTAqePbjKkEgwSPqDXqzstAnlSaoctyLnqkGrZBCkuGDzbaW715sHVZUvhobqYrWKFHopVejsTnIryyQkw45MFcMN5VvIF8VA7g004ISLghkZfnTFrFVpdSanN5cAKnKc7rzhIpErdnVdW96qrit2zidHrFIzbR5nbX6NeUuDoRdoiqqX83mURS8Rxu7Fhy4dbQsgBY0JMCQZH3ioPuoRmI19KJJNHie3WORNEFu5I1tBNNE0/u4qMz7Vv6LxiUDYmVkCQgJvuB8T9V+CYrc7Z8jUGkVGrhMitRZ575lwTtZaBR5RC7quhD/FhHU6ZDztUnHCq8OFEvEX335QD9OW7iuNtdYhiOIWqrDEUhxts6KiSIgaEcqzLGH21tcB+3UQVjUcjPWpVVz9X6lm12tIA1SpGpkb8kL9E0Tpp0Tw4YP5IVbMWXGZvYAkSngZ0gHaFha856r4adExIptYyJlnKVVZj1ilNT1VvWQ/KAzJvjcGidUVdLvpiiy7tuy7MqMaM/OBt1V3Tr7rgNR94iJcQarqqa9MZV5LziAbdn3ex/PlWiQAj3jTwzjken0vYxAqFLiMxao+g6+YlJS+PpouKDZU+1XtnkWlyHUZYiyHN8TaoPcXgP53a3Yl58zZRzytl1iLmqk1KntsK2fZ5zYnvOK8WlLVOC6a4UOSa8zSa2/AbmMHCm87ZC6hc6dPN4pd+4cB2Kr21SXmjlcSZBieUc6ocabuG8r2oNNavVztBMQoyIECBoDLbfdPTHPW1vYZCr2ZRlZMaSj1h64jZac3TRnbraHjevonDxW3DLzhXP6O0SqVUz5WQQIjRIok9IVdLR9bbriH0HGnKUSbmSd971aIkaULaR4zF3LDbXTUjLyuGvFfhomHNm3fsIOKFZI1zc9T1+9VOKt5FtEdP6pabP9scHLhplrN9POjZghmYHKfDg8fS49eN6+JdC97DymSp8PJdWSFAZfKtxDj9pcW3fNdCQS9CK24vQdMR9oOxjKm2Vgp+Zqy/ArQMhDh1CNF3qow2hab0B4KmpLoXXQcc+VetbQ/smZgby7UJDGbMpf8AiYhkZHGVDtIiZXq2vqHTXGp8OXWFrxFN+EEqEnIeZjkTp8KTYsi7VblhsxMa9qf1HnOt0unRkVQFpkAQRu46D5v4bsWjDju9LmSzTiRL/DaPjhY5I200PajUjepp/dUsjEAgyjTfOfOPgqeH6fmwaSMtOLFNoKs8MxZDar7W82fESt/V/exg8ZazX7ji2+HmJMdJNaOzI9nQmZ0361TbVafnes5OlLS33XpQOiIwaYzaRM9EU3eq+VVEdEwzNkmz2uU/JFKYkpulhxEGRvFTctaJcdo/xccBkau5vJYrTLcI49PlFErIjwdcHRFR5vXomiiunrrho5mzs4WT4dKhorTEj/xB+Y0QRWz6XF/dw+wT/U8XxC1wtDkAkyQTIA5fLb1pFixtrG1cuOGD8OZok2WPUuqQJTUhWWn35R2ATiCaiojboOF/XqS/lvORpHB51qlT7wEE1JUDmFPj/wAcU8Cc9T58eY1yusOI6F3qi3YNHsxSdoFXix40JqPPeQ986Ll29X5R/wDsrjoXjP8A6d3AfXilivMCCVAnaBy5nQVkfDviVpCRaviOQ+Jrcc6pZ/rwVGTDUIUZwJq06U6gRxRpEtQ16G4ZIPe1QeieuOZs71plmv1qNDjjHiG9vWCELBc1TnW3w43Yfe05mobO8uE3NdTez9QBweW4UtuW3+H+LHJ+Z6w5KbJFS/jany8cchwZpTilBe3KuhPLSEQmhrMFU/qz7m8AWkQivFbku/8AtsbNkeUzzFmPfHGacgZebR1RfS1on1TlIhTqiJx08bUxSVom45JJeUN1FEnt17/Dku+Gpf3cOPZll1hNk4U92K6FcqE/fG65yiZqhHeJJ1BAtT6ljfvXJw+2DjZhUiD07/ClaGRcLyL2oz2SUp1mVV6y+2r8upv8h/8Ay06cvghKqrhv5ezNXYdWJKGDT5CqCBONiYIVtpFx4d7FMZNUuBFRQGGbLIi4433U5dLUxf5YqEKPUYITnGo1O3l7+nKAgg6rbb71v54SWmJtWbbuJ3FvxVO+VJUPLI1MnmahfWqrvh2zLmUI1Mb9vhWecM611mmdgrLwvyW9TutEUFfFdBHr8cc35zzM7UZ7sdpxAaBLnpj/ADNM/i9V+XBxtAztH+9TJiIDouOGTEV0yIGk8u904qI3Dr6lwwuWc9ZKyFGCXmGpxn5RLe3T2PayB8d4SJ01X3sVYHYnELtVy+kDNJMDYdh9AKIuXfYmAhvWNBP7n70xdlVXqeTFYkZfa+525RNlPq1Qjg7UZgoXlaPg2Hohfwpi+zdt0peVaVKzDXY0WeELfBCcrzm+dkup3DaC6xFuHugOifhxy5nz7WVXzRJ+78l0JqnMqtqSXQV2S7r8vRMD+WNh+bNt2cJjGaKrJalRGBee3qCRgi9xsRu0BbeNvgmP0HaWWErt0lq0iP8AJUadyZ/4rmb673jlbrsTyHP0orh/aWqGbMvjl6h0M825pqs+RWp8ydFDdFOkW70xAeqCIiA3aDy4542gZmrNazJPk5glyKlXAc3Mh+UdxDuxsEE/Cg6J+HHb+T9n+XthbrH3fTgGqEm5R2UlzxEvC79Nwlb6244q2yQTj5qlSXXBulPOHb5kG9US7+HHmIpaYcbt0HOYmRsJ5D+aKsSp1C3iI1jXehBqrWtkqJe6XQixKATFoEVUuXmU9cUbDybnpygtuLGC52j9pzcMJlopoDUqpSm22x9vcJe75cRabvJR6t8xpzc3rjRP0nF7NLRDlS7Ftl2C+2O/dRQEulyd7HhhCK9GpqexWHGW9HUtJFtt+bFzHI90Kqo3acRuwK1wUi1FpxHN6B6koiPRfTFkD283SMu3XeUveXALjYIChV6VaxV2I7w/dHvYlM2EXswS0ubl82KVx5yZIGFGJXT7pu+VE82LpulyN6O8MRa08i8fpgRactEA5qlOPAyAm5pb8y4saLTEqc5h427yROQBTjqpdPz6YgpRQmMgpt2WuXJcvXDJ+z3BgzdrtIpbqHNNvey22Lbt88A6ghD7gd8vlDC65c4TK3BuATRLacywk12ds72aOtbMGMpRITMI6giNT5gt3kj6opId/qhiI6fIXpgE+2BloM+/ZvgzGxfOXQ4YVDsohyNuKdj5p9U5tfREw4M07T5OW0ptLo7hNTHeLZutX755ULVwxROVsBTVA8E+K4DtqFSy0WQ3MmU85dUlOxwiPDGbUhccUVU1M+4iF6eFvdxzjCLS9/1O2deJCHFDXqDqY7bUwuLlvgqSiCUg6fTWvz0+z7uC2r5ZJwwjozNvuNbR4NGXMS47RWqSawFlKQGo5f8A6ydC4S/+kHn/ABFw/FjgqltOZGzoIViAX/dtSEZER8LSIALmQhX3hx+qGUsmxJ1HgVg4jrAVBVKKxMtuZZS3mJB4JykP/Lj9ADxRZeFrdx27nsBua53d4TcYi+hLPzPKgPIFPbyrVX1CM66dRYuflSUvef0K3mP0tIuUeGNMoWm6i7RpNLcGOry7wyVCRf1J+nBrn2ctSkRIVNaTTeEAydVAxA0ttu9OGKDNbkePPhxG5K3A3rI3SCXN3eYl6r444HjnjB7xFcKKBw21x5ZnbYk10jCsIbwppGfzrE6+tRdm8x2l52hu5fhpKFt7cuOE2WighXWcR50/DibIhyKPV6lDSAkcTlGSNAlosj3Rb/u3fUixty/mKblWuwqnEfUmHEEEJoPLzIXL68xfxYLtnNYqk7PI1WmUgZjbbym86+HK2Joqc1vBF72mNbf4C+zhQVZhJaKQVLJ1kakCdugApEzjDa7xZeJzAwEx96Fsg5cpmVMo50OHKegV1auSgyXN2WK4wDy2+l5qap+HThiinzo2Xam03JR4ZTSo7du1EkLlUSuXgqYbsGsJSdu8+FNp9LcpeYqC5Ie3gWnFlQiIby5tFQge1X4D8pYCM95QzFmWmf0kqTzFQlPK6RCwiJ2dltERGeHIiCnN9SLXjjmd2GoSXz51AHToRz7zWstnpWUjb8+1DtWzZGzdPJZCPHLfPkIjFkTX5tOGlvu9emK3PFPpNCgLVKnVFYU27Y7SJe6+qJygAdVX6YBaZValV6rGSiAEQEcXSoz2js4e42POf14JhxRINGgwKjUszWZirkqIsQ6jMCwWR0tsjtJ3E6aIP1XXAxt27ZxCnVkDoNT/AF96OK9ISKRi5wrc+M6zlul02mtEYC9VpIdomMad9GgLkT08cT8qHT8qSylpDGU6a3yJUkyOS9x11V39PTpho03YlUY+XwqVKWH9xMrubhfS9kfmT/lxVZgyuFQOPQ2YTbUp6W3HOTp3oyc7zn/7tF4+GHYuQ6ghryoETrB15nmf2oU5FGNyaNHq9RoeQQqNNaP72rjYVGXeCf1aKBKkdhOXzd9ePVcUOXJbWd61IdqVFRKPSnwkUpX1IHpMmxRV4vRsLiRBHqpa+VMExlBkUz7jpTbjtMb1LmO4iBOYQ5ujYeUPzXj0rqy3JKngxAbaN2xRC7l0X37vl5sKFXLb7yuGrKrKdSfn8Ttr1NQ4XCbAInWo9Vp9OgvyplXn9ravR1qNORAjoSf/ACk76/XXETMG1lyv07sTNAgTyJvddpfRGT4qPdFOq2+K9E6Yzqmyluk5YarVYrbVSmKCFuGH94LZL3UJeqr66CmFuVCl1Wq0oIEiSybEtJG6itoZveFlvx10wNaNNun35j5fSiDEZqvMwsuMw4cbtAnKM1JXXOULkT0TwxW5dgRMrU9iBJAjLVZDhkH7YzXXW388QPtG5kDI8ulwvZuzYTiSpTQL+z4aWF/EWA6PtfHNFN7SRIYA4u5EV7nvJjQIw649mEiAd/WhzcoK4otzTUIkqc4sBtRYFLVLu2qmF5mOZIbBoWkQW3btHC7q4uo1UGsbiSsQjhgimoO8omqd0eGKnaBHquZcsi7TEbCQIIyywK8G21Xig+q4OsmAy4hCvrUnTKCU0n86PN1MhYjqr8dtF3gNeJ+VPpdhtZXy63luiMQ42rU2wCkSNOZT06J8ExAynsxao+YqXQ56qE0FbmTkcDiCqq7sS8UQVRTL6CmCytMv0eVNB9EbCMhEbnvcuuHt7cpUEWzR039aXsNQS6urij56r0VmCwIwmmoyWgAMCpEmuupn51/FgzrIO55yNFbrkloxkk8TYgXteJcxly+8OuuFds1rkfMtOp8+RHJI7h3OtNFxJELmQS8Lrcb69tAly5j7wMLFpoLYjEbSxhu7lH4oOMy9aLL+UCFJO9E8RGXNR9kzNM6o0PcS3SivRT7PJjjoPOHnL3kVLVT64qPtFV4P+xZ2lt9mdceli6bg6EdtnS70wOzIZs1unSIxFLGptoy4LTiEKPIOoqXNp3Nf3Yodpu+LLlVaSKgU2MoiEk+Unj18qenXF9vbpReNuo6z+1UqPkqm2XUqFmLJED71aVafGR3W/lDeIuqfX1xZTM/0gob0KLGkVCUa2KTAaAgp4iq9VTF/sh2f0SVsppU8pjw1erE8CE+5/V2G0MhcOxOtqJr9SFPHE89lbuQa+wKtEYsAYhvQ7iHzDd8+lpKpcfphjcXVubhwOk6EwNtv7qLTRyDLS9pn2g50He0gmoMd/eChnUbgUlTu8PBebBc9s5zrIhyKutZpkeU8YkDTTgk6WvzIJWpiPnfZJlar5dlT8wvjC3YG727eCjv8++voOOc6BVs/JRqtTMqVCqz8vM6i5ukK0QX09275cb7w/bt4qlAaBLYOqOpjlWaxNZtFFxEBwj3u1W+Zto1ZpNVk0difJqL+8O8GHSIN5rzWinXG/J+x6rZwpjE2qTlYjvPbqLBFbiM1X3fBO9d+HBV9nPNWRaRv4EyE5AzXuzI5dQ0MXj9wPRfh44eVApLUeuCw0wLQUqOIuWh1kvcxfmI/5sdNZ8N2rnur4ZnURqB01+9ZB/GH2pSUTpv++lAdI2Dy4MY4kLMe6jh1aYUwHX5ubH2Uw9kam1KPNkuyN3rq664R3eOo6lgpzTT3KTXZUyWCR2H2QICJbbtNbsJLadtNo3ZghMPduNHwV4WF5CBC101+OMN4iumn7o4ZYtgoQR5wSeWo3jetLg9usNC9u16kbQBU/Kr02myzensN3VVe0NkPDU/K2uvjp0wQ1DatRskMSm33GzmOorTzWgOlb6fDjhLVHPea8+sP0mmxDGnuPC6jDTd1qp3Vv+XFll7YbMmPb6tSLPMrQLqX8WED1naNhLlyuF9j8opwH3VSGhKO9Qs8baJeaVFiHBajx21Qgt5i4eJYBCbkVacbsyTzGVxkWG9njJdKpVDapdOYRqQ/qV3eMtPm9ML6lZbSHUmO3KfswuUB8MNrVduhr9ERQTwcUrzmaKcnZZpEeKc1xtD3apzu9MUG0ZxZlUgMNo0JvKlgD4Jdy4IYBx5Mw2yBwIYHvUEeji+99MCRupXs/OylO5qMt1unKgpw0HFbKyp1S1chU1ICUgDnR/2q1lvfrYIgIoPl4YqJMpzQnNbR1tu93GupVQG3BbM+ckuAdP4cRzeNxsUfRLVS6wUwM21k81TWqaw+8miAVRVNpF4CKc2KyTOWQ8dmrA6qZbzvFje42jIaaK2Ovp3cb40FucymrXLpbd5lwaIGtD1XDIhxzvvS7urd44ldtZJRGKF7baoTheXiuL6l5Jp5NuzJt7UVPMS830HFLVOzNunHpTJx4uvVxbiNcQK0LMCrA2sDMa+yq1uRf1bsJnoPv/HA3IzlNnKLYIjQ68fpjZPFCf3CuK7IVLfw4r58ePDAgA1J9E44MZZb5iqXXFcjV8MhtxkT0S/TvYrp8i5dUxTMzlEeJ26+XG9ZFw8fHF4ayGqC5mrM3ltJEJcRSc4EuM0LvYw3d2LRVRrUmpDqiY3xoauF0UsSI0NXFFET9WL6FDCOGunjiDjoQKklsrrVDp4R01VEIsZySQQJVW3TG2W8EdojVUHA9UqosgNAS0cBIC3jmookNiosycrhlYq24rXnj0/D5sbm2XJB8O7j5JhqLtnG3S5cN0AJ0pcSTX660D7H+cs+5qlViqSKRNajCL0OpsOCcOSuiKCAA863IqaqemmPPUNyPCmuJKWlzGro8inhILmRF0IP/YWGvsLqdapOzKo5Ror7btVemG6xUHnRA7DQeTTqpigqmvpzYEI1BTMm0UqasloWmHd1KFxF3pmneRD8dV97HAfE97ZOhh7D0lCAIkTEiNOetbq0L4cW3cEQPyaNnNmWYc4ZZylVYpR5sqnRAZbfGQgvMknqfHwVOC9LcLKvZBfp74rWKgNOzBJc4MTkuaML7LyNO5bzeqadMGM/NJbFdoksILO9pMxllx+nEaiyo3ddE8UtXTx46Lwxa7cPtYZUynQay1Niwcw1hqpDHhUfVGpbUVxhFCSCkhIqX82qeBCi6FwwXZWOG41arukqKHRGhMg/vr9KCcvH7UhOSUHaN965m2q5prVC2lwMi12lMgjUJoor0FxFBwD1Ib9OCprdx1xXVWS1TYb5OtpuGEJTAktS1Ma9nlNrEbOFMznmSc4Nfny7u1Exelu7Pwt00JLU0wXbVG2czUQWKXDh/flWkN0y5hqw3jc7zlqaIiaCq93VMJnjbouG2Whpz5jvrTtniBAz7mlhs/2JTKjDazIxUH6HUpTZyYgEwjwABqvIaLxVCTBtlDZjXpBxWa/Vaa6/YW6GO0qG3zcUItdF/LDE2y5RqmV6lT/uuswYMcojYHSocDki2AiLYKn3FJNfguArLOV87z6JmWtjMp0qkUNGXZKWkxIcU7kTd94VP4cvy4uz3WKFwMOJKQCe8DoTXwU0ynOdBUWu9shwXRgxn6uEZ5dQg8TUehGgr1xX0BwqpxfjuxReJGv6yFhhqQjco/qwXT601My7Ch01xYpubxpzcJeUldRuA16pb7q4uMj5D/pdEdGC5Ik1RlpXn4qx11QE8bumFDCipGQtyr66fnKiCQBnJgVAm5abpAyKXDkkVajyNy+00oKCAndJNCXgqWki4PdjeZcvZEqchS2jvU+t1EGWmqdSm2pqSjQ1RAMFAvacbU5h6rhdVtilUmrU5mRl95qcAqiyBikLiAvUHRAdUAru8XD6YYOYtkOU8iZYplZouWhpdWN8Qq8JuXvjBtELnFtOlq86EnHTVF8MaLA7o4WteIDSBoCNwTBAPal16jjoSyT72k0f5hgbW8yRalJzAzTKLSjWxiVO/rEgA4oJ9nbWxte7rzKqa+OEdR6aWT+1NsZgzQNTZAmoM6NUkjEwCj0VtE0X/wBuOjW851TJMlEqTzmZcu1OP0lEJ6Lp0u6Lw0+qfFMIusE1Iqb5q0jTSGvsxMuQde6JemEmJ4sy5ce12JKSskkGSQR3PL41XY25CSy6gR22P90LsM1zMzMWNVahPzBVg3gA+DrzsiS2BKdxc3BUS7u/Nhu7J9n8SsZaWZUpzmpuqQgMj9mPurr64EW65Jytxoz6Qi3Rtb0Lb7D683h9cfcqUqXIiS3IbhETKITkUdb1b9/0VEXRF+qYz2JF2+YCwSFKkme3T4UelPCBbbgDlTqBtjKcLs0mcMinqqnHItFLpzIq+uBrL+VYmZasdZjD2IRNRABW4S+J+i4DosFpx11qXo04TZC0Tq27o7uVbfH8ON8mLUm8ryX5lWfj0ow3oBFQREvArtOqp7uMmi3O+fU6VYlBSk660ynNpLGUgeWCoTpjjatq2HMn5lgFoSZRqtTYkZoeBhre70WJZqGpJ/8AM+hL5uON+WXKdnMGY9Pp7MEYjaOyDdVTB4e4Jh4p6qhYIc4ZJpUOjumggho3ecVEvR7joigOGTV05Y8NlThVkMgb776HShuE2J5KNZ1Klt0pt4cuzoz1O1DR9p+8zRel/wBOmFrmLZilSjxavTI82hmccQWRBSwlPzKSWkjgeir8fdxOywJ1B1yHTpyUhGA0bOGiBYalwH097lLDQyhVarFoUdqrI0Ldhi3KitWpyqqKht+ReXXUOHwTE1XirfiOIMEmY6ff5VPzspTOtIijz51PjNUbMeqONKEeNUxU0CSq9ENF/Zua/kqrw9MHsdhyi1KDKqytgBym477ThWruzXS/8uv6cWe1SkJWMryoVOabqkioR1Bt0nEF01TmILfFVHphXU3NNSmRrSp9RrEV3+sMSpKJfTkaSwm3TXirK394tVRU5uHNgq0QL4i5UmNduR5/Cenyq/iZ0eWnrEz7TsiV6RFmIM5hh/Q7OLZig6ap4ctxL/Fh+1BJr9EdOAgMy2wvjD5FJE5UL4L0xxhSKbArGdWUVt7+j8uQy6NPA03gIul7YKnAg1JUT4cOuH5O2vnlzM1dckayoQNq1FhteCtran0uK/8AcmOv+HMYtMJsVpuXTBUQAJgCJ0O9ZTEbNx1xBQJMSaYVBkQs1x1ky6Y3HqQhu3mHQQjBfS7xTC2zvl5qmOuOTxUykIYNOA5z2/iTppy4jTs4u0imRa0zVAV41339aUbnEXmsG3w8NMEGdMsrtNybEr2XZKOyTb37bO89m7qmhinofDT8tFwnukt+L8Oe9nb/AO4aOhECQeZHMwKi0F2L6SowlWnpSpp1KdYWRGbrKkJ2k21PPl1Tvc/hw8MKKq/1rauKOuRH6blct9JLf2i4+4HIgH01BOPNwXXThibn+v1fJ0N16pQpkR2Kt4A+0qbw/Kg+vH3cD2zOrSMh0Wadeisu1WZJckJIfAjZkq4t5MqqjwcBOCIvVE4a459ZWblq2txY8+3c9fkPvNa5IKttqs5+dpmYKqUSGrEKPMd9mQsgLtqcdCPxXhjPNtSp85zcwjcaDUnXGnWrN29b1H4H4jjbNzvHzA/CCPTI0U2lUt0wHLf8o4H6lWhqE7juyNPOKcx6+uPkoIUIREUYhOlacpSpFYZcjjN7BvLhZad4NOL5gu8Nfj1xrnUt+lySjvohF/8AL5sWSUlwbwkArA2XJvE5V93G+PFjRY5yJkWU6pAoRXWjtAXE6Xf9eXFpdTmJTUjVdVMk1SDAeqTG7KPqAhcvMZfL+HHzLkaTTa8T4PE61Uo6R5cc1ubRQ4gqJ68TTX5k9MF1ShzK8zHjwV9kylxka6DqvexvytlGE3IeWrVdaZKHmYsb1DVPOq+GPmL0EZXPiOcUOv8A9qZrWZ6NkiM7MzLllyr5piuCSuvaaCmiIiL8UHxtXVebA/sOqMGqbUJeYq2pmzHR+RHN07xB5xePXqogq9Pe1wZFQcyzIFWYrVSpsuFKikD0p+NvjVEDS/4Kg6cdfTEjZNRsm02pwaOFVamGHO2RJyyXFTVfhry9PlxtLDFFqumUWjmWCQMwAgnTWN5HWs8622G3C5qY5En5dKj7RafleLmlipUuXGONKdPtTTJ3I2dvVB9DQi18NcIXOHZcv9odV4yhgpWOkHl1tH/MODravFTKtdfehirlHmm47CdU0IXARdDtVPRfe8tuF03XItaA477gXAhErTiXcv8AqmMrigeViDjziQNdQnb1G++9NLFMW6IVIqwk5rkf9l2YcmiwyS1BxHWpZJqbOicUu9OVF1HpzeuCLY3Usx7OqtlaQxAbj/egMxmo0jkB5hXEDXjzAmqXCq+nmwIQHFh1GPOhP/1iO4DwE3zEigSLr/dwzftBzJVZ2kVR5FLs9PbZBox8oWIf8yLXG1tbzgWDeIPElaFAJ1gQBt8dqDfbTxuA2NFgk0dfaRyY1Ir7UpxnewKqx2eRvE9mpommhL8Q/wAuOHajl+qZSq9XokZyQNVoiAcWUyF41CAvNu9V4K43rw/UmOkY2a61SKQcaqSJMxmoNo92OsAroGPUHmSUuC8fz1wuc1xWRzVAchymuz1KG8a04UVCivsmOtq+KGBoqfhX3cLXMRTc3rr7IhKxJSeRB1jrNStGXGmw2s7cxQ3lHM094Y8xmczWKc+PEnWkZdbTzaacNRXqi4KKXMYbjAwshRlPGoEGnKo+W3+9gXoLjpxWzi3R6LUESonD1QgSSYIO8HxFVTgvguiLiU+4bJXtuKBgtwGC8wrhVfNNrcKUU2QTl81ENaydQqhQQcqE06fKYlhIizLb7Hk6Jb0VF8UXrjn/ADjkyvZRz3UqnEkxKlUaY3AkuA5/VykhIceSwA8dUTmT10w4alXJNWhOsOueweS11oehknNhW1WRNg7TIJONK7Ecp7jIvuLdaoOAaJ+nDrAHHGitt0yIOh/PpQzySoDLTmyPJhZhp/aaf/WIUpG1YfcS0TRU6p8But1wc03ZPVo70773hTaOO4cKF24QRp95tdTbVdfMF6oqdbcInZHUDoa5koTCvC1Fnq9HEw5AZeS+wF9NVXh4YZ9EzE5MmVJarVFuCJvWhlOGZPkCom7T42936YDcDFqt9vh51GMpmIEdOZioOIcXlWkx1rOsxaDS6XOGe3UHa68FlOap2hgTiXKt6L1TTx14DgMo5I9Vhjlo04LljgOJwwWyak3OjtIkRAEDI94a3a6/L4YH8z5IFyljminTd1UmJYBLpw/2kazUXkH4Kmi/VFwEw4blsMuQCAddBV/uGetEFbo4stNONK2JEiiDWnUU93+LECnZdOQ6JupbwtXEqLtDp5v5ebkU52a6ByCfPcK602CsqBKunS5SD6LxwSw59IruW3SjSN1U4T26cC+3tLDlyg4Alx1BUUF/JcAoadDR5EAnX1jT71PNCquqJk+TQ8tNVW+2896l3lRF5f4tMV+1bMrdQyxVa25EudgL24xjtpcjaAt/u3WoIr+nFtkHK8+vs1CLKqyQqaxFN54nHE4q2iqBWLxVNddVHp+rGW13J8WtLlLZfAlRgrFTifeGYJjA2NjSWQ1IyXy7521tC6rzYZYfglw+W7gLBQdd+hg+mnWg3rpplZQs6/hpHfZ9orUnI7TkhhsalUnHKi7w/bbxepeq6fyws9r32fKtS3n51GjSKpADV9AijzQNNSLQeqBoN3DgnhjruLs5y3VMyRgyLmmjw2ksJmmTHCHc+oNmnVPh1+uGHmvIEDK1IdCRPZdqJtvOqetlyf8Al2+IaLbx4qmuGy3b/D3l4iggtKOuoPOI6+lVF1h1IZJ19K/PTK+2ipVcmaJXYb8jMMdRZbMQs7SKD1dLwVE4qvinHBBneg12rZCarshlh6bRpCvNOxQVB3KpxZIl7/Jrx/Dg824/Z2rhbPqftBpSNM1+gXipRUW6VAbcUYxr6ustqIKhdQBOtuC3YFnSH9oHJR0Ney02oBdHlxmGwBG18pjrw0Iub9Kphs+pIU3cWCBBICu0/sagDIKHDt+fSucYMxmfCjzYpb2K+2jraj6LibIkCMPQOZ9UtBvzKWI+YMmy9k20uuZGm2i0y449AdC7dmCLzoHw14p9cSWdBIOC6p5sH3DYaczJ2qttWcTVxsDpZQdotDok4lGi1ZwnajFY0Q5r7IGTTOvoV36tETHZ9dqtbnZcCmay6XBVW2XH2EQ5AAhJoYIvBF0HTluT9+OJ4khyDIafYcVp9pRdZdHymi6iX8WO2KXmWLn2iUTMUFo4wy46pM48gyQHQwQfl/vYw/iJx0JS+mPLv3/NvSiUBHlBFAeacmVCjvt5moNYnJNiu7lzt0RB7TGX/wAyy3Wz1t1TrjY1lyNm+k1eDKY/r4oDLAGaA8y+ZoW8E/IqIC849788HEiqOR3aYEhxkYhuWPg7roaKJDx04qnN3cDFRyxUd+9FiTli1UP2LoMo4CEHEeXqrenX4FjJW1845kcVAOoEcp22pkNiDQy1V3suVppjMrnapcl9WknHojNQNFsAhG3ke0QeRe/1TAxtreqUbI2aZNZkH2dic3GpGWyNAjm4+CJGfVkP2hqNx8/AFaJLdRwbO1CJnfKdfdlxGXXaaO5qlJkcytueC/ENeKGn+OOcqvWVzF9oqnO5llsvxICNqkwkW83LF7OEg+in8/j3l4kWu0wYALcecSQ4kTpsRvp66UE+nilCBEfarr7T1NcyL9m7ZrlSBEIIUKbZIMV4SJm7I3nCLxMr/wAkx1nssylDpOQYT8xBadlR2XY0gFL2y2peij0T/pccsfbPrDaZGyfGF5CZGsuSSaICEwXcgHN8MMbKdarNWOiU8KpMJgt2CNC8Wgjal1o9O7g7FL5dzhjb7nmKgqSdddvoNqHaYUhxaEaCRTmklVXZoNNRSakwxR1uOo8r2hIpJ8e7i1pVY/o6Xb5qLHiSAUzFzuGjmvQE9LumJNYzGMFyO6ELQ0jKYjfaRtqnRF9OGmAkM9xahkmbRpTHY3t3rHXjYXPdpx8ccptnHAElsEEEc9u9GFJcGqNDQtGdqEyV2ZlrtTeqJaNokoquiaXfiHFbW5cej1CXGnOpFdiqoGJpyu+HJ766+VMYOSFEnUNLRsIbuP8ApjW1Aeq0qLUJDjSx2BvjgQdHFTv8ei6aon1XGiQlseZVNctWB1ifnyFBaybkias6FFFqRInSGokd5y3gJX8UNSRdE8cUf9PaQLZlMan0At2P/jm72njRUQhR0LkTzcF00t44O6dnIsuhHaZaOUZtOBJbd03Xf1aVPW3rx/LvYEc2Vl+bTag3NZbqDUw1cfbERB1b9N7aQ+oimvrhvcu21yhsqZg8yDv+21ANNOIUUzpyohPNEetU6O2w60cNlsWg3bguj+K7EOHOjfekiPUm3TajxwFqVD5dyPk1BeoKXDvcFtHzYX8rIFC7dSCo6PU9+oG45Idg6sqIA346FpzGqeXyrg4ouyXNsiM1Um6/IWj6myjr9Kblm2CpzEWhCRohiJfUR93EMPw1p508FWkEmRsNpO+1TecDSPNTBybWKJFy9KqFQad7QzKTcg0dpvDZdaReRMfMv06PmyvHUaSzDYpg1N510xc9pdaiq3b/AHv72A7MdKzdk7K0opVUy1VoG5M2ChxJIGfERsVLisPUg0Vfe+XBlkKj52SMdQBnK0dJRJaJBJtbIEsNUABRNVt64ni67lq3FipxGRHukEQZ5k8zS5JbCV3CJk9ftFFFWoUjL0ModPcdOO9vnwReZUJA10X1XlVU9eOOXnROR11K/mO7446Rbk58hPuFNHLVUAXt0ANSn4xGiImlqqJIhXLp+/CMkwpkGvyqVJyzVpchmVuj+6TbkgA99eIdTRONnw8MILFp3UrIWdJgj4V82SsQqmpskKTnLZ/XaFUCekRWSRlpwj5kRU1suXraqIv6sKnNWW6hl2pGy82o+junA0+XDYyXtDyjs5hSoT1XkxYDjqui1UYD7ckD00I1Ddaoi29MbaztMoGaWgOJRK7KkoBdnQadY294jqb2iaf82BEN3LF45kb/AEz10E+veotyhURpQBTqgzR8nyjrj7sWGjByXC3fIYA2vpx5un6sc7bHarVssTqYVTYAIWbG3JsQ/ckoZLZ+YdPoOGJ9obM2Z5WVwojtKZpQVqQFOYYdli7I1UhJ0hQB0RNEFOuNGcdl2Y6xlWPSUqkBpqmI2cBI0Ow23GU9nz6+Yuv4sbTDkts2uW6IHGPWYA6R3P0oxQKl5kcqPY9PfrwtBJBB3SGaEJqIgqppqXr7vN72FDnaGbbujiWki4IcgzK7tDytErC5ldpssHnGn4rEJsdy4C6KBc3H3ubGnNcEXoF7ctKnYlhzLLd8aFzFw4fw48tEKtH1MlQ05a6fSvnTnAXQDG0Iei8Pewc7N65HotYSVJpQVdlkCd7MThgunmINOGunrgGbLcnYqLcXvJi0o1ccotYalxAafkMDfYfdIbe6X4sNbhrjNlFUJp1tZmyo466sWtA9TVb30kX2lbOICn3HteF/wTX3sb5cJzabu0aaSkUHe8ai/ekyc30TUU4A33VTxXj4YT8+LVc5UaLnGNRKUzS2ntSisOK97ZD50kD1Bfl+YVx0ZlDOI5j2ctxKWDX9eeRJZaaqy2hgNpeKLeWn0wEMJU1+mnyrUNJE66R8+vKvl3GVIXv+b04Mj0ah0XKdNh0ZESBDjIw0jKJofqar11VV1XFBtgypOzvs3qcaBTn59Yp5hMYYY0vfbRSQwD1O1SW3x0HTFtRXGKDRmpMaPvWjdIHWhc7hIPh6cEwdZVrUcahytuCTja8tvXx72EeGWl1hvilu0xGF6kHfUEaGftSBx3MzxmdQdRX5x1zJ9UyqUJ+qxHKYUy4mI0sFB5R9SBeKJ+LHRn2fs3rlHZlmqpSWkdg0iQk4xFOdQ3Qk4iL66CmFXt3gZpfzvNruaY/Y3pT6jGjE4hkDdxWIOnREHFXl+sVOtUEsjU9Wli5kqrEOYokRPCGlx2D6WCqkS402MWyHH1tgQgHY8gD/ABTRs8dhObnRtljPJZebdkTKW/Il1CYdWmbw0bM98u8HTVOHIQImuKmRmR+sUSpLNkPJIfmETEFhoeyMsKqqKEvfVxLkTX0wf7TNkTeV6Sw/SGVOmQ20YcFVU3UDX9oar3/RV+mFjFcGmmaIxv0JCHd97XGTbeYdKnGRMn4/1TVvKUApojoWejcpUCgvrPpNOhtkgP0dbBREH+15SVOJXajha7R4EGkZin5gYk1WryGmezN9qkK8DzxqiCDf1XRP4sFNJrT4tSIEaG3DfmKkJ6c/IsFgDW4j/TYSXfNggjUiS1nekVAptLrmW6e8brdMp7yPSAcUSQHPQ90BL+a/DDxlgsI9sChAkESATz9TO08qgpSQrJGtc75pObssjMy5VKLMKyTCXUp7RkDZqpaE3eg8lumiYvHdpeUs6ZJdl5ekNUat0K2ZT6dLNGnpRmaJJZMy74K2i6eCWpw1LHTGbDyzQYme6zLJWaDBpO+fp4tJbMVeTQQXrcS2/UkxxhknYRRdoWzB6dTFlUzMdNNw73zR1mQG/VOIW8lgKHdJe6S40GHXTF5b+03XkggTyM8iKDdLmfK3r26UbyNvtDZFj7ohTKzKMR9kAWCCqnc1Xqo/AcWcDO22WqQZDdOpkPLMJwCeHtTG9dBLeY2hPx090fLga+zPW6fl3McvJtepsakZlZMiYk2cz/ju7vBdOKW9Ux2PS/uka+DctgZQKxun+fiwBr1/9PTCLFLpnCHuC2xPME6yOo5UQkl5OdZ+ArlWnfZyy3T4wVTNmZZuaX5XtgjwHt0D5a66mS8dO9x64c2XsoZO2ZUSQDGVqXVcrzQSQ5UX4SFPp95a2SDXVXGgW1EMNFFNNU82BrPJNRczvQ4io7EjOK0hNcwrzdf1YYOT9RpjKSVPRuKYWCl3FRJBTC+4xe54f6yiUr5bR0iKIFs37wFJeTsfpOZ821RukVHssNyxl8RS8eI6gQqnXTr8bsNdqis7LcoNZXpb19SqLu9qFVM1uMAS0LA6Ivl/MlXFPQKhRNmVefJhjtNOmSDal0Vhu6ZF0XmeZFOrfLzIuionT0xbZ5kJXnafXqdT5zVIfj3hOmKHtNSS1UBCJUDiKIq9Vxau7vAjyr/TIjUDXtXrqUKWEkVuzHmOXVaY1AkzXpEdoA3QOnrZp05upfqLCqzsyQvM16NTpVSrdOcGW2TEVTFxtCTetumnQDG5PrxwROyDIxVVXmxex6fNj5Mqk1AUYxtroV9qapqg/Hvf5cAW1wq1dSverC2nLlqTnCqVerQMqZvTKNJpEWRKSTFKRIQ0JiQKAKbpvgmgmBEhL1FPmxDzFmzMjKPU6oVht9o20Exix+zoqe6ui8U+GByjZ5XMeV6hk95lyLJplSE4IrbaMV1wHCTX0Axc0+HDBDtAguNvFPBtRaEEvcLlC5V0ARwbeLLjwS6kdvTSKgw2AiFVX5MzS7lap/eDMVJ4mw8w5DU7BfAwVLCIunNav6cEmWMjzEpVFrcubTP6Wvt7xWt4pNQx8Wo4nyJ6GaqSr72mFPTswn/T2n5bVkLnG3DfPeczagNyBp6rbhnO1rscY2ngAw77dydD/wDd44GuVvW6Q0ke9r3japhHnzJrZPzc01k6vs5iktsTGm5hONEHICAiiIDpwXphR7M51Oay1To77hxWXWW9H3OZGXlROBegFpwL1uxIqec0itT0mwicBI75vv6cE0EuHwwQbPo8dvLFMSU02TvYW2nRPjqNiXIWDUITa2a8yPePKrTJVVmzT3KbVGH4HZJEiOaSE3r4tNXIYrbcvj+HBRXcxu5piTa9Xji7gX3GocPeg8TZcqIAcvFdOKqWnfHAfl7JwZozIVJpz6C2+72ePJNPYtuKBmjbq9dVQOFuNtd2fVPItQbiVkWo4PJcJRXN4BfH69MBrQkJGc/zVRKc8f5VMgzpWZCltQ2JMOlmYbwtOXfJopgJfEB4fhXGcWjlVNodM3jJvMhMB11wbrVbU+cr/BNF64MKNFCdsqdaj8r5yANSHrehYsNm9HrtJo79ajS402jvhdIjEluraLr+Sj+XDXC0XAGdSOUiO9fKcypNTq9JpmzSLNrVPdiyga1jEErnBwF05eHn1tS3zeHHCQ2jzKpU8jdoqDf3OxIfdkHTGksJ4VK5L/RB9xNfiS46Izps6o9ZKmVCnNL25iQLwNGikAap+0s6Jp7/ABwvPtF5UjStldBzOcrtTrz5wTQAUAPRSt5fXlLjhrgqC+TkHmSJPYA8vnS9x1uBm56VKqWzpqGzlWpsQXKjV6DRYytsRlEXqlCUUJ6Hp0JwC1cbFeC6KBcp4FNq+bJ+RttOS8+UhhifTa5l9sDZjtqAPpG5yS1LrFQDVNE6W4KotSqtVrdSqIpMEJEduSRPhY1DSxGwC9OCEi2cE/F44ENttZOg5gyDVGXlZoDFZCdKcbbQuxyXdGZfw3biGTmnvifvY0Fte+1PFi8M5vqOmukg7UKu3U2Bk6fKjqp50pWbn4GZKDHeCHNau3hoHA9VEuXoenT48cVEOhsNyjYgqko3eRsZPdBO8VhdUXl6ceHDFPEy1MyFXa1SgNkaEw6stoQUSaabe4obfoGqHqnhqmL2iVZ6K+TkTQScBRV0QQjAFHykvS71HjjLP3KmUKs2/wDamdhPz/amrTMEODeI30qJmnKBSabYwaNSEDtEGU0qag59P5KniiriZkdYUqgdqcQWahMYuPlvFtU74AP40VMW/wBwzZUIB3bgTFbvt0t1DXTX6YtaJlWl5ajQqZIMo9Wnyd66gkP9W5eGp/VdeHXCRLpeZ4JOs0UXAgVomZeq+ZIMdqBCRRQXFZEEtEEDqa+v+uB6usjlnI1Qrkx9QmNi57MkQeAAup/x6J6YZsOVWnnGuy1CPEt0FlZGiERoqcFXwRVu0RcKLP7P31mSJQ0juk0aLOqcY1u5WT5QL5Det4ejS4JtG21JQVgxJk9gB/dVhxalFOlR6H9zQacy0oKTrLQMm225aJkg9TFOq63cfmLFdWUisHLfpzIxXZQ3P2J+0VE0RV9eGNc6jnT3t46YGUpSdOwLQE/Mgj6YiPMqI6g4o29buYcEIjPnSqZq4p1odKY/FZGQbYi+CXKA93hiVXatGc+5aZozKeqdQYeQdObcMHvnVu8E4Cn1VMYHH3lVYYkmAi4t1pD3h8eXGEjJlLh5ykVaJOenn2fsjd3KDPHns+uiYdMltKszm8Ej9qqIMU4omaIVPmDJqBjIik2mkXQUC7xUi6+mBCp7XQpdehVrL9KCPV2GFhyZjpcs6PotjbjSdVA7VA7tUtVOhYCavFfi01mPE5RAxDmLU9FX1xa5EprcGtwpk+Mshll67dGq3Gfl+lq2r+nAFvbtsArWZCtI7dxUVoz+9TR2XvVAqYsSrVpqrVGtsHVj1f7S52awBG4Qu3YKZIK6ad1UTFVVo7i7QZkKPJGa0xCMu1B3F9p1wxdh1HpdJpFVqkanQ2npNQlNdtYbteeYB4rEMvRFv0T0txbZtgU6suFMjC0FTYbUN6IcTbu1UFTx7uuFN3fsJfWyhH/PShGXP1Mp2oAyrVhKlNbtps0ecO9o1Q+JqpEnxtxDrtKCBEknTiRqBKj2OtJzvPEC3iCEvRNUTgnHlx8ptGjTqw6VNjjHPcIb5kdu80VEvt8E49MV+1x/+iVFeqbWkpiMGoE6agC/ImiKt6n0RE9MCspWq5Slo+/+9NzkBqgp1dp9KhVIpc+LAgS4D4SJG80QmzDQ0Xx1G4dUwsHM3VipUGI1D3UIGFRmROmJebyIlpWM+HH39PphkDlByu5f/pXm1iOxIiRkeYpJuIgw3FULfi8+fKmvdTinquE67HkV6vO06Cpi06+bzzqcxamupr8VIsdBw+1R/tjzKn1Hw60seX7xFVWXqPGrlZLKYBGOIZvSItSmBe8TaW3sNCvBFEiItB8Cw9stZPodFy5VIzFHg6KLIo45HAjJUJeJHbrgQr2zdqsZbpx0hwqTVIB76FUBAgNuSnev/F3VHFtsQnVDagBUuYjRZwpv9XqjBHuRa0NV3yCnkIS8uP0RiOENWPhN5xs6rSCSdIIgx+c65YziCn8ZQVGAkkR9JqkZy9BrG0qQ393QyYpcdplCFsB3bjvtFK23mXQAH/7bF+eX2Xt+BsRXT36k2JRLUs0t5rhwEVqs1DImdM1I++1cdTJpN4OoObtAb5ST6L093DP7Q3KIJCG66wYBy6Wctvl1/wB2PzTel9tKF5vLAj6TXW21IVQXJyVSqlvYiUqJHdbC5D7IBJ3tNE1HXC7qmyKGxKdp0mM3FqRy0jv3tAW4I+IkCpbqBJxTxTDmWoDDelOutOi0y3eh6XcEK3m+OAzOEpiuVSPGbkDHlzJCNLKI9DBvjd+eirp+LBVhe3JXlB0r11tBGtK7LlJprNVGlPZiqlMmQ3w+7jpzqyY70lCUSePeESB0Hhbhyw6btGqGXX46Vik1qEL7RSY78FYhvIHPoRt8ETl66a4H4GzWlzDkPpCR0pKWNjGRbGQDlS34/HBJTK3VdmTTdOq6uS4E98BjTSMf2SrYbMjTuGnKqL44eXeLvPtcC2Vt/iQNTzPX80pam0bSriLGv2obk7Uqtk+c+xmiiVOmwDuCI5TDCWN16LoZpaqoPMnT9+L6RXMnbTaBUKJ/SGmSZE2OYIMkNyrZqnKYtuWrcmuC46XHr1LMqq21DBlSvddt3SJrcJXeGhd1cAOb9pOz55WqI/Da2hVpoyBI9JhhJUAXThvbdE/fjXutYZcYEwbQw+gyoAagnoTy6yazrL9ynEnEvIOQiAdwQPsaCK/9jakDRwkUCvSWZjLQalK0No9B5jE04p/phGUnaVX9mmZn4sSq/ewxjNmQ0Lt7Tya83OPX4Lh1xfs/ZrzTJdcV3/s3pErRDpMeU486bar5xu0RVTH1n7PdR2ZpJ+4qVRcyrchA7UI5tyw4+qEoaYT29/bICmb64DqjsCB9TqPrTR1lZILKMnf+q0ZX+13SXpVWcqtKmwvvKzV2No6DejdnyqvrhxUTbnsyzC7FBrMrDZNtoAMTLmf4tRwpp9SyhEKCebtnp0L+tATkxiHvoht9DHVvp8uqYvm9luxPO6bymSYCEZcG4dQ3R/wGvDFKXrbD1m5tkONlQIzIgwNtDrHwqLtqu5QG3iFiZg6U5fvSlZoh9rpEyJIFvlUWHgLUfe4FjQ03IbUXGEcE0W4HG+8n4SHCLqn2MKU6z2im5hn0039SbaEEdFB19UtVcKao7Dc05Lrc+FHzy2Yg3+zhzHrgD3TEV5FLm4fLjquA+Lm7KyFk85xCBMqmYO07zvWExLw2Xny+yMgPIdaf21zaNU80TmG6hUHpnZW9y2b59wOv+OExOqjLhkoOoZmtrbevjgEm5Fr26MH6+8+HdQXHDLgnexUrs7mORH5DlVsjsoZrca8uicy4xxtmXH1vcQSozoOtalsuMtpbCdhTRyjlOj7RNplBypUq5BosIz7XU50uWDOrbfHciZ8NV07uGZtAz7lqPUptQpOaoEKnUV0YtOjNT/ayQBedBJPAvewjqD9ndidl9ip1aoOQX5MXtzMY45XOsr3Su9breX5tcOTJf2VckPwYw1VyoSJzjaErYOCAIunFE5cLcUFlbuIFw4rQbR11J+P2o+1FwoFSAPnXqx9pLZstIIwrOZe3naaDBcNSQvMhK4Vn/SYWlW+1LPdqUV6kMVKayyK7tqtOtkl+ipd7MR10T1w16dshy/s3zG7VYdOiOsU5uQNtSY7QB6gQCtp8NRUv3imKmhUWDniqwqTTKBEGUb4iDUaOHHQSVVQhHp6r82CziVvbWfsCmyptBJhUaGqBZLcuPagsSRGlKaPR9pW1tip1Q3TiwAbvO09yBpdoIB4rqRYZOUvsk0ujgTmaZrlSmgpasRnFFlPqVuq/yx0ZAybGpcih0c5jLTayxkTwaUt8rLfMenLp392npitzrSZH9G8wm1JWO6yy9u3R9Q8393Gh8GY/ZZbi6uEpQhIGUR1MD4mKQ49ZvFTLDBJKiZNAKOZX2Zwy+4qRHJpGzEBjMWvSFsIQG7r3yFO9gy2aUdzLYQ25Zo7UpG9fnP8A/mvuDcX5D0T4DhAZazU5UM7UNoJCChT2SvdXkHnEv9uOi5zyRU3ncJC4XeX5v041uAIXiOG34uTCVTr0kH7aUnxtSLS9tUtiSmPjBqn2r1Jh6pQwcC6xQjq6K81qmJW/3k/hxwxt2pr8PPEqO82yBAvDdLzW6ct2G/tz+0AxHqsim0KQ3NlJqLkzqAGq+X1X/DHOEwZ1eknKlOOOvvHcbrp3KvxxhcCsn7MBTqtIgTWmu30PaITVTHhqSbtpOK4sXmmKSxo657Uk7o97F5DpqMhum7BdHvkXlxFeyLIlOE++6gAfmJbiXGm4yCfMaW8MgaVSQ5CPM6oqEaL3fdxfMN1CpNtNMNo00nKhHy3YsqNl2PS4yOPttuvkqqBfD1xeAKMqK6IRDzf+mBHrkZvIKvbaP+VCYUdJW5XRwg3lqvl3l+g+CfHBGFPbEdFbbFoOZB06Y2m4hWoip7yiPgONcmUDbRK6HKq224FU6V1cEBNbYYtttEjapv3FuMh/66Yku1BsQ13iDb5u9biEbhQ1EmGP6w/1IfIOKKsSHBkWIlloXG36a4ihvOakVZBV2GaFmNOxoipH42Abngmne+uD77NeWQrmen6rMzQmU6bSYD8uZWHDssbUbLBNe4Z32ovH4ccJbfHTYcsDRO1SA83kT/jphgbB8qy9sNfLKxy1gUIbZ1Qdb1uMQVERB06nzKgIXBFIl8MTumkNWzi1GEczvpzqDSytwDnXbuyHarlPaxXavNh1h8+wAEJiG6qoaxk85kvVDLiVvyovphyvRYwnbKdWKENgxDcIIgHDgIj0sFeqYUULJ2V9nsluVR6OkCVNjs09Gw5g3LXKF3+peK4OshZuTNrwxqy4MClg5/Wmt30NvgIkX8/Tpjh+MKdaLdywlQaIOWTr0kAHrNP7VsLUsSCQdY+1cO/bNorUTadFnHuu1VSIMmU0x0E05OOviQiJY6M+yTmxzM2z2kQnZixmk3keQ6Tltqt6leSr8LdcI77UkODmDanmladLCbCpMZlGHxW6+81UuniOMfsbZoiRapXqHPktg05uZLDBFzPGh6GAflbr+HHQDYN4pg7Td0fcgk9o/ig3nlWtyS2Jnb1rs44MCRBlWA+ZGoG2WvN3SvW/07uifiXCpmSt9JN5TU9V8y3Fpi3zJnyA29ZIqLQEuoIDa3W+vBMAbteNy5iI09IPW20E8vv28y835Y57h+EXWIPqFq36AAnT60+XdN2zcvL+Jovo2YH4NVh2NrKaBVNGBXzKJD/rjprZ0VMh7PGP6moEF8h8LLTMVXgRiviI2iX4cct5RoeaprLtYyfTjly6U82b3arBsPmtKxy29RtJdOndwWQNkec875cOpZr2hVGK06yYFRIIboFQ1VBBzQhvuTqlqImJ4q3cW9svDLt3hJJBIMzprt/xSxTDF06m5ZIMcx3qDtqzq3U50XMWSGHaqzlycvbZwckQIzybmQ2ryd9NTRFs100Xjrg1pFAotFqWudaq9mGMUxyRDpzUjs1KTQ052mbtXreHFwl6JhQVnZRl3JUaRTYdQqk+qO2NNxxNBaJF7yGCdU9A064qMn7LKBFpmYqXmGovMZko39YgQ305JUM1RAJs16qhqSKA6dNcSaat12YTarICOcSYnvyn70eWzmGeuhcxtSqZnavyps+OiPKkZpiKaKhtoPfP0VdeKYWme44vTI9icu5uQS/FgYLZzS8wGTslFiutM3K6wnEtPDFbAp/9F53YgUpAvoroOEZEI6aII8S+bBlj4aub61dxVlXkb3nT5a61U9ibNu8i0WfOramrl6rVWCxDgQ9ZTEhm84poRAXEua1Pd9cWrlUoz2bo8SpUfehAhuvA40asm9INUAG5Bf8Al2IfTjgq2dQdnoyo8uk5pzFQ68LFjouIDzRmo2kotEJpp8BxR1XINOqkqr5lrW2ChUaTUXkBtitRWY9rLerYXohjzlza6Y0l5aDF0W7eHZZSiFdSdJJ7DlSKzc9icdXdKMKVpvp6VomSajMbnC1uWgmoAuBFatBG0XUQD3E4J08B5sastDbNkNMyW35sJgpDkYj8ieX6/DAbnXMELZi3/Q6mVugZkq8xvtj9Vo8tx5YbamPC24mwU/LoSqiel12IWy+BX5WYQdoURyfPACJWhcQNQXgWpL0Tmxz68wO5t3FMLIUvlHOa1HtLbjOdGgpn5sep1aohtyISM75sHWyBUAxNe7/144X+c86Zf+zLvJ8t1SzlJg7qmU0j9qy4Y8zx+mg/9a91pZ3zfl/YkUKVmLs1c2lTQ7VBoTZ3MwuXlfc+QPD1Xu+9jmR2lZazJXodczdBZrzrMrtD+/VRN7m1JCIOOir4dMOMNwpOD5F3kzvlGsetAB1dw2Ut7feufqxWK1narb+oSTckPOKfcudcT3dMW0LKvYVu0WEjn9h3b/jb4Yc20LNFGhyXI+XqbDpDT3MjcVm0zRPeLrpgQphN0FCzHV2EkA2t7LT6cjpeUbfFMbJV8FoHDGnIdaHSyQfPUqjVFmHCdiPpuQggIPm7ygiqmun7l/vYKclZLKizaWtaF6HT5p9oiE6PM4HVLNfDxu8E44CNnmT6vn3MzWZ5FPjVGnnLUuz1GV2aO+4p9F8VTUuNv0x0PnGlZpbCJmGTV6K7Unmyp0Sk06mrLaZXWzcibhonPpqWicEHGfvcjbnBQsa768+g/ei0OExpQJ99DFzFUn8u04ZryskciYXKK2IXtPXp4rjmPbttGqE54qU2+gjrrJJtLSVfcJcMvOediyHGlQxr7NUqTpkUpqHDAGVO7jxT3fD8OOYa3Ldq9ReVeYjNVUi7y402BYaA77Q4JA2Ov70Dev5UZE712H9myLQss7IikLGOr5gn3qnt7GooL0Tp3it4/C3FvSMghnKsA3mysRqDR3UInAp0UdGwQbiTl6qVun6sVWUoK5WylSobDSbhuO2SmHnWxCVcF9QguQ3mFcVt8jbv3QgRg0VuvN64SN27+IX7ymDl3JUeQHOvXHk21ugL3OgHU1FzbTsv/cbsfKdMCkU2AoSIjRGW+MW11vNfFwx11/Fpj7tRy/Rq7sOzBWaYXakiGwivk/3Ly4aB46pitjsuNySY3drWtye8Q97AzmyU7StmOcKS2nNDNsWgFbiebMkUF+Fn+mAENKVcIShycqgZ6gkb0f7reYp5URfZPy2GaqNS2KlWmo8CNIOOyMw7hZDeXbtoU98y1wd/bLz1TNn86muT3QGR2dSag6AkiTzkiOkIeC29VxzHkTbpJyTkaiZfyXSiqWeDmPOuG63vmWVUx3XBeC8Pywa5F2J1zMudTzrtFrDmY80ynldGCQXghr0uLpw8BEdExu7HwY/ieIqvrhWVkT+Hl3rKXeONWjWRPv8ASg2i7N80bZJLVYza65S6D349OFbTNPLw8P1ccHuybMUfJ9BYphxU+7tVJCaTnbW60i+KYb8mGxSXb57jYMNr7S47RAU73Njk7N+1mjZYmTYNIL7yIHnd2Q9ziSr18cbm9xTD2mUWeAGXGlA5gNDoZ12pFZ21zdKW9iY8ixoOnwpi7X9i+XM+Q5Vfp8yJS3Y0R6a/OEkEXLB5RUfKpFwuwkdnX2nsx5JiSKe5GYq7RGroPyFXeieiCNxeKco4jUSg5w2zV1qIBqxHkrYREqgyideb1w7/AP8ABwyds7WAX3u3mOQTASJEkwsZZL3Lfh8cL8V8UZ9L1UuERCZ27mjrTBgPIjVA1E0nKzVdpG3OQUh/elDbRdNE3bIDgh2c/Z9YkU8KvXV3sUnjBlvXQXNPP9Nf8uDjapmzKgNsU+NVHIEOSgA+5BMHgaDTUrQb48e6n4sWn/aBR6ploHKU+66xGRGQEwUCTQbRHjjJ3tzdNW6PZQAFdAdPUmNafMttFR4m461qKHGyxbGp0dpkNOIiHL/9nFXFnNSJD7YOKZtrcZCnKhemNayJDzJ3mguqn9p4LiJFZjUGKdi2ktx2+dxfG3CtlkqGZzVVFLX/AOu1RVZQpSPy/wDxRLaAl/Yh6YHMyQ4cqaS6GZCAjb3RHTEXMVYflbiSqE0eqig6934/FcANQqzpST9oRKnxxordlR50ETRQcjsbRrwItNUEfhgHyvUAamS5BjbeuNUmpOi26ZOKWiYyoUXcxWUcS1X+dB14lxw6bZ4bap50G4qVCrV5wahUN6F/DlQtO7iwakK8AqmtwpaA481DSK0W71Iy6W4r6hW4tBPdgCy5unFBXlDFOVS9EV8dNTV5Cgm9+19cFdGhxqS7FnVOI4dN5iQW1t3mn+l2PZVZjvUmLNeRu9wLzDXlTG+pTpdSjx2XTb+74n7IAbtM1u15l8cKHLhQcynlRiGQU61SV+VJqjhSJKo0JrcDA90E9MCNcqjdNhk4gJvVWxvh44MszwwixGn35rJuuLduAX9mPzFhRZzrTU15huOa2N6jb8fXDOyQX15lUPcLDSYFakqAN3uKqk8vUsVUiUTzxuGvXERuQ446pGql4YlrFRwh1Tl0xpAgIpOVZqiA8485w1xZR5C6e05Sx5BbipqCXFjaxDclftOXHyyDUQFVKbFCH3sTIlPcecFATG6m0m63luLBZBgtw2h1RL9MLHnw37tGNtFfvVAjU0I7QrwL1x6XeIXtJcOnAcWTxB0RE/COK+S4jLOq8oBhalSlqk0bATQtVZxuJ7ULC1t+bEKPFWUQ3aiPu4nvbupTB0VOPQsOWJ9nbMbeS2q1Bbam1X/xCUMAU5ARkG4njFO4nwXjhg5ctWoAcMTQYaW4vya1D2S7AZme40qqTH2aHQ4bd70+ZytJgX2lbNJFOqwBT3mqlTjWxqfHQuzuaehrht5Rq5bQaLLWdIkrCiWOyqY0u5iMOANoDb4ry4Yueqae1bKULNRxlBiNHJp2SIiDLO5G1UNE4X93p14YyLmK3FtdS6dNo5Dp3JNNEWba24rpbavldzJEqDJg1UZ7Dmhx58Et1JjOBauhinFtxF6f/ZTAM5PrT06Okmufclfla1B+uSlFoBbRbt95UvVdPhqWNW3va0eWTdF54DrLzyvKJWuk98eH+OEHUG8ybSn6bU66xIbpLzyRYu4aUWkJeKhd0RS68cc5tWDcgvxw2iZA3+Qp23mAAXqum1tr21zNpudBHZ07LqQvQmgnzpEdAXtIXAZgvBLF5VuVB7xYEctbG5mpVSpVYncwg4jrG9TfM8PIfqn0wS5eo8GgVV9qmupFpTKboWh5leVfVfFRXBulapFJmUR6bLA4YH2h5phpTeAbtCQ9B6FbqmPrrEHEKKLVETqdNT6+var2bdDSQFmYq0ZqjsjKOXqhVEcphw5RtPA0aKYEnnAvjpqi4XVECp56z/KzVl+quNxKW9fBOTHRVfcTmcOy7Tykn78Y7T6nHz7Ulp2SaoMii32TKg4ybLMa/uhedvOXMlhe73sWGzZmQ2J0qDySopNtOUxpFvIFTg40XnTqi+KeOAW2F21qt8aLVOh5AnWQfyKJSoLM8qZu1+n1BxI9erEiOEJ5AJiZDutivKGqiaLxQF9eKfTCMzztmzZk/JlQh5ffiNx57gBPfbbF65E7hh4Jxu4/Njo3aNUozkeg005LQVWMwgSGC7wa83N+WEdnfL0Eu2OU84c5g1HenDaIGdTHxFRHjw44FwO6QhSC4j+I/uqVoDzeTl/FIfZXtemZIzT26a2lViyDMZAOrz8/AjEvA0x11l6sBWqg1NjTTjxX0/bxXFXVpfLw68PLjgSXKWnzn2JA2OtmoqHoSLi5yhthr2R5AuQJekVDuWG7qTR+vLjoGKYF/qH6lt5Vx86DZuA35V7V+l9az2/Q81K/AksT4oxBig+43cT0ZUQlA9eqXeuKopBT41KGnyZpvbs9RNoyNk04A2jw9UIO5rxS3T0wodjG2HL+1qjmyhNUusRkTewXXdb0Vbb2iXiqa8LeqYbeXMxOUGsRGH5LQwmXbjBs+Q/xInBVTHKbk3NipdpdpOnIzp3GtNkttqAca/5qwpM1+Nk+tQo6SHYkRoCfpU3U3Iq6lq4wXXqi8vx0xW0bLtPzTfVYVfepUdYyyYbbkJXnFNA1Ql5tEtMdFFR1w0Z9QiZ9qisxHYq0Z1h6+qNpcovNpbueHXXhqC8UUdRXCzq9Ccy9UJVNJp6O6yuoESWnbp1HwXVPTriZe9lCHwAsHTUbeo3BoNtfFUU+4aYGxbZvRMwRJOd82t0aVFAy3UMmyEIryHzkQEtnHltTRdEt072JmzvKNNzNmPN9SiqEeAim1TfZaNApqpd3wtS3h6FhSUGsDFDMcIascWFPigcdiSotdpcZMVs+Jkl6onXhg/2B5mGj5nlNrNFpHmQHsrrlqSj14AKL5+bhp/hjo7OLIxh21snWAUZSIGsE6T2HWlb1s6yHXgv0+9D2adl+YItUjxXlaq019CIShO7wTT6FaofTAzNh1CJCfpajJFkTPeMWFaGnf19LeXXHQ2ca7Npef20mKMZuMO/auQbA15UuL6XYoNomzuuV5YsrK8goyOSElgUdUWMYOcHUM1Fe9qWqfTGCfw0u3TrFqky2qIiYHI8zuDRVtiCihHGgSKVOT51TpdRCLR1U5bjehAgIqmPe0TXx5fz6YtzzdUY8xuS00Md5rUQb0K0Ne8lq91PhiLKYg0BptaZIkOVNlwnjNxvQW9Ft1RU48FwQ5fy3KzUykydWG2pkjV1QfZXeKN3KflRUX4Yzl9auWqQu5QUTqJESOo601DjaiTUmFDfrhuTHCiwFngBKBqIDeg/tNfFC9fqi43BAqkc5DL5yoUSE1eZd4N4vS0vjdjGsuO5TpzUKmNqSMGYdvFm7ee+np5tFTFNPn5mGmSZknfBDkKDbqi3YCa9zUU6IunDA7Vum40Q2Soa/CN6qzFWoiKH6fUqlTak7Gj0ZiqEZo6BuoRE23xQwEvDj0VOPPi/qbsiosnEo8UKY1NUGnIbDK75A7xoRKvJ5sQ6NnWbRqk0+452sFbFk2j05wQit09FTUuOGfEzll+oRhkLOZjkqcRf5DH4YHub26t0ANIlP71asBtUlNKZ1qXsvky1jUrt4RnmTbkK9aqWFeBtN+CLdaaDw144JmXDzpl13MDNNZpbjzix5Pa153Ht7ro2N3BU1466aoXDpiDnLseYs1ElGbJ51Y4RxdbW0D5rlX6c3XHwsq1WgthNcctaBQJTacUibVOVMNGsUaDRTcIlRGmsQTziq1IzwsGDV9mjZNTfuKFKj5hZhzbP6yD4GbSp6pYmqL4aYMdkmdIeWyo2SqHDlV5rcPyZE813CiepGdoF4KRCiJr5vrikbzAU2k0+NMYGVMmNqTZMJySdBuW30PTqH+mL/AGUVKlQ6iUxmnv09DCxx922yz/7bG/8AC/iVVnetsvNBtpehMETA01J60gvbZbzSyVkkelKHaXVm9qe2mVl6ZPOPl/LcsZLkO9bn5NqEAadeW7VfTpiZnrLNDKDI3UxCCS4LpsNvWGhoneUPFP8AXFzDzRlGrU2upUosZ6ZNqEmYlVpyIjzp700AwPrpaIp6YXy5JkzgKWj5yQ71xdVxlfEL1uu+K7Z05JOkQQZ17H1pthqHA0Er0j60KUmdF2cZjcnsxfvBVbvYakOKgxXOiGCoPTXjoXzeuAeg06oVTOftAaMHyIrxXTj1Jf8AHDBzNk6pVeqPt06nSZJmF6RY4K6Yp0/dr44s2/s+1ekORnp1TjxQcbB1CG4iH14JxW3+ei4LtyXbcunbQEnYTTcrQg+Y60d1CQwye4YmRQgDFTdOmHKholqoQr4228uPmUsuUXN7cmI0Tz8iKQSVIgt8/lHoiFzYr9sFKn0yv02E69Hcj/d7JtHEa3TbhLchnb4LqmCLZXl1mLTpDkmM8ciYdyG2VmjYcORULVeKrqn0xmLy1VYKWkmSOlCJdlniJO9DFPyfUa3mKtR6eTVLCAVoxiQ/agqlY4Pqi29fXVMZVzK33ZSAde5pb6gLTzDiG0YKi/miovDTBa5UHO2nLpT7bUqDf2Jyy9txtT9oy6vWxevHurxxAgOs12M0y5AffhyZoEoIVjjL3G5v62ovex60sOKQtGx0Omx518lxYPm2qI9m2HOk0inNaUh/dsx5FjxI0Zt8COzouug/7sHteo1LqSzXXIrUeTJW85LDdhofvp6Ly4oaxkTLtTjVepZdeKmORWwdWFUeY1Idbt2Skq83ii68cVFTqr1QyVQotFq5PVjedkegI3e8Q8+hcU4ryjwTD+9wm4ul/oXCTOogxJmNB17UKFtEDIkiNDPKdde1CNeormjsKUquiNxAY62/UcD+SNgWYczJUJuXkbqL4PpHcGS+DJsIo6oaa8FAvd68uOhKI5lSiZTfZzfEkBUXRF9aROX9map345WiYX8NdS1TpibSdpOQdmlMkOZXp8uRKnWvvsE4ZEJImiAZmRW6eg646lheA4ZgaOPir4XI2IIE6TrMmOlKXcSdUkt2yDM770v8h7HnMiV6ZAzdTZdanhTArEdymOKMF9AOx6MevUwUgPwvQl07pDigz1mGXnGsy6y4ykcZlvKFyAQogiP4uXBcz9oTMNVzkD27VumggNOUxkb0fBT0XvcVPiKajgn2x1OgZIjScr0rLUJjtrYSHibDdCC6rYqaeI2/RMFY4qwxvCfaGFFttswBAgnSD1oa3VcMXA4yZWvvsOdc5VWRJc3DMgnCYZC1kSK4QTXujgZzRTpEimMVBsXWCiumyxNJs92DjragjZmg8NbuH0w0aekWZT6knYn5roMX+wYV3d68BMyQeRNfEvdxAp9BqzVIqBuOHFiGjdzBGqDJTXhw6LaqIvHpjkTbbtipLly2UAgkTpPpO4rVF1KvKjlS7gwG4FPixASxqO0DID+BNMDVfor7LiyaeXP3lb1wy6rDbFsN22hGP7Rz3sD0mKl3S3XzCWJM3SlK4hq6hNCkMsC44i3Klxhb3V+XA65G+/M+01tFLs8WE48Y9OJmAJ/JFwfjT94ZIrqkGK2TTYkGY7Jb9lKTQ3DBeYwDjp/jhxb3KUqVG8feonWpBvsUmoQIINaFKbcsLh1bDXT6qmv7lxNOGQvC8pKIIC6kX0wqqEWb87NjV5LLEFiFOblwmpEcwM0ReiknkUFVNdMOGrMrIpzzZqkcjSzkW4gVeGqYjfW6bZSE5gVc6sbJWJrVAqhOKIOAlooOheuD+CUNtmKjqqDptqSOactqaXXfxYX0CCbhNtohFb/pgqrOXZEygnJjSG25TUfRHXFXkDjco/FP54z1wG1LCc0VaET71VFXZHJ9Ti1yna/dD7/Z32hX9i51UPoQ84fmnlwaTKpSp1GpbsNAKYgPI+7u7SMVc9kpF9P3Y0UvLsPN+x+SDivSI/ZG5BOuoiG8SaGh8NNF1EvpgSpUxzL8eVCVzfMKKk0RJzNl/wDYxY442+ClA86dD8I1qlJgx0opzBNhUZqaTdRF+PFZMpUpg7mRFBuVQVOqaXYXeU59VfybWa9WJEpyvZvfZEEknd2WjsJrHjD6XGWqp7tuBraKUirvUfK4uk6VWl73ehy7mM3oriGPn14In144cWZqDGrEGhuxn0hsg2MdB05QBCH093/bh9buLw1pLTfvPSPh0+J+1BuIS8oKXyoHB4G+DiphtbOK3Oz9EfpE99LorRvg+6a715nTiJe+gFb8dCwA5nyvPybVSp1YiHTndfZm5+yfT32j6Gn0xnRikRZ8VyE44Eq8RbJo+bVeFvD4fyx9dYXeML9nuGyAe28dOtepdbcGdkg10nl6nTI8KPHBTc7dASSgPrcyWo+bw4p644P2mbNK79lbaM/tByVMGfQKk48EymDqvZQdVUOM8XS1ebduJxTh4979IMqvdloMWHMMGDYNyIBGfIuiklvHotvlLEx/JdAqkWfCmUOJNhVNkmZrDjKWPNqmhIWnVFQsdQwrwmvDlfoOBbbg8wO4ESI166VkncTStauKII2jnX5+7Wsn/wDbfsTh7W8kNuT1y8va32zeQnkEF0ksGN2t4JzL7w2qnewqqbUGalFYmRz1YfBDAvguGc7S6t9hjbUcl6nvVDZdmdxxmVBf9qjjKGSW6/8AnNIWqL5wLT1tAM+5bpuzfO1cpVCc7flJw2qnQpbC70XIEpN4yt3XQVEwu9Q0Ljg3FMJ9lYDaEQEd5mZ1+dEW14HXJJmf2rc28O61VeUug4dv2Zc6Mx6tNyjOkdnh1lVOIZr+wlgnAh8OcU0+ojjnum1ZuUPskMx73S3/ABxbNuONug60qiYGJIQ95CTxxz68tA+0tlfOnIM11vmWkVmnNSyfbSQENdXCaW4gTwO1eNnxwrUqUuO2CtPusOg4po+2aiWq+a7DE2W7S365l8Jr89Y5xIjnt3Ru3ZAmqtkReCjzD9cA9XqkCuy35cSEECO8t+4EuVPetHw+nhjnrDC7cltaNqYDMassuvVWrRs11ds6c27Apr0uW+6FjsiMoaOtGN2it6AR3JxA7dOUsLnYNkH+l+XKlmKrow8eYJbjvZnF1IW04M3f3V0+YVxntrGp0PLg0GE6UOfmVwKOQB3iYctNzl9LEH+LFu9WUoM6KuXg+6uyRG4XskuR8GxQQJ0F4KqCPXGtUopw8BvyrX9h/f2qptUOEml19rvLk7L8bJ9KqdQGqU95xxY77oqjwoFl4GXnRNR0Pr4L3dcdFbAsoDKWA468ZBGiC1Hd67wkG1SEvUQ6Y58+0fm2bnKbs9bq8xmfIjG/3Yu6NENwNRLTgqcvC3HYuRky5luZQq5RHIcKlTqmFMl0lpz+rtuPoosvMtrxbW9NFHookS9RwYuzdxGwYs0LAWZJJ0G+v5zoRdzwc6yKlZihS4tLCPIeI3GXFNtwV1014Weqa+mF1Mr0Ann6XImNBMAOQHTS4PN3V8MdKZvojLkMZEcCPhfuryt4Jr+eE/mbZnlbNUZmc5S2Sr+oiszm4JvEFEMPFNNfjy4wIw5y0u3LW70KBOnPaI6yDNG2l6lbYUBvQoFAuob9TZYemvw0akPQwsUHGVRVvaO4UVOHFF6c2PlHyFUf6HxJ8x6O9JdB55wScG5mxf2NviqIqcUXxxcTMmS6XlipU8jY7I4bJBAYdB0XwuW5RDrwK3w9caKbM+66QVOSM4TDziPLxsHgmmlv4rdcFB9plspUiSdtdqMla9UK51YUFXct04KrJojNUWTqy07KK5kdNOFvr/ouKPMkeNmSY+dKpZRHTbvbiiqLaaJxEC9Ft6YKItfqUiIVMb3RRnz/AGG5Q9FVNOX8v8uKx2iPQ6i8hyCbjRnwadlgKjYB8qHb14pi968K2W2mSSkbgxoecHeDVDacjpcXufXalVlY0rNbelDvDKLfGVokURZXm5OPxwyso7R5NGiTI6sETsKK4EZ1C0JhT+XxS7j6pcXhgplZPy+lJJyjpZOjpe4Qn+1RV5lLXgqp8MDf3Gkh7XkCUKXAJct2vzYTuX4zSkGCKKJbuBlUK+5q2jxa3RaHGdR08wNVJsylbsA3jbaGdy+o9OX1wb0TNBv5apkTfNRnTBwVfU7UaPXl/f0wv2MrxpUyKEhuyYCqDZCHMmqWly+uLKn0yTKq6ZfZJGpL+uhymF3Vqd4vivNwT1wMtYeShAE9uus1SthpCI+NWM6LUKrMlsx1WBAiuKEiQDiBIkmiaFu7vIOnfTjy6Ji+p1RXKWXn3JIxoMkl3zYFyoZIlhPceqnr9dSxXyawxDktZcub3MdRZQrdARzuCA69E6/nriBWXZOY6FV6bvb+wtdosLmJSbNNUQv34qSr9QIbBQPznQ5HET5tqNsqbRqHOpoU+VWGkktnu2yfcXR0FLl0Iu91txd0zMtPzAUqMO7LsD+6QD0PTRFFC/PQuHy45VqUhIsR1w9SaAFO33hQbtMUmx3OtRyrlOVPnVDdrJN+oOka8ES1bUT6IPDDNWHuPsrcZWc+g9aEctUpV5auNqbf3v8AakER3PYspwG5YNNJcCSXhEhuRfhaumCmPmym0h6DNfp4BUzRIMduCpuyH3EHeHJ3XrcQpqXBE/FwRWz7NqPsVfNFbkPPZjzM49UWILDV7r6ISCCXdGwRPFV0weU3K9ZQnXwRKlmOajftIBbxpoOU0bbJLuRE1W7xXVcaa6ZLIS04dEgJ9Tzj4zrRbKZQM29ArbM3LO2Sq0ea1KomXc2T1dA5LoEe/TncaQmyXd7xDQfXDPzrSWipQNxgRlqMCDYCcED0HF/tWyu5nnZbNpkuKMKpvSEep9TBvdPNym+IOa9flXAxsozC5n/KZwpsfdV2ARQqkwSc6PImmv0Xr/Fih+4N0yi9ToUaLH0B+I0/5qSRllBpIVeKbkl9veutXLbcC838WPU2O0y0LQJaH1uIy9SLF5nWluUeqvsOpYbTlhXJ5sUTJI2fFVHGmac4jaVJ2oaINM3NL1Vy1s/TP9Kisz6bUo3YcyU8CsB1xorWpJad1xLW9SHvIvHvYPtmSQKHmYqhSyH+geb2W6fHkKX/AICWiobSmPhqaaa/H5cB2yCT/SSLVclyU7RT6k0Tpwz7h8ND/lpr+HFHtLh1HYHBGn3I7k+pokREC8xhvAdwOIpdO90+X5cWW2IXVw97GnVaSSBvKeeu+mtDustBJO012jlalvPSqoHIe5NCMdeK97ig4L6DeMrdIgAI6Eoi34eVbsJPZ9n6NnrKWWq/AqKSKiLas1FyMlpNvh3hL8ScfihYqnNtlRrNfdGn1F46BR3PbSG0RVnvXWJGRfBsL9TJOqiieGHfiC2Q3i9tjwWRmTqmNogb96yVihxSXLRI907+tDH2vIdYHPzD8iGbVEaZAI7426OmvMf5+XFT9m3KEfMWbpVV3ixptOi7xohHnBXlsJf4RL+LC8zxmSsZkqTS1WoyaibIWN787rE82DL7PtdkZKrEubvGuxTGzZfuAj6LqH8/92MXjlybtt19vQqmPjWwYaW2wG+YrqyvUue5CNUnuq0DdxsKyJA+GnEC0HXjzfDCKqezTtdQ3VGNxuQZezjFpcBfKS+6l3Avdwzouc6zUYd0apRHIyBwdaREdL5fgv6cUNOh7vNlIJTIH+0b2501UlQ7lVePW7u45s2H7FCeJpz5aiibXOhC5ikRtL2cZkymdLmRprtPdJTdcJ+PfvD43Nmi8FReUtfxYEqxXRZrEFtuN2aa+F26ioatg5wRbdE1ACXprjoP7RFUclVuPTwkObiLGTfCOtgGaqo3fGwdfphFtD2WpdojuK0+KXAQrzcCuxuLW89qYQpxEaVe0StIWrnTRhZEpO13IKUHMFXkx3jJQfC1QdYLTVl4hUvaAKrcnl1TC7+zrQZ2T8i6wKW9X59d+8IlKUE9idj1pvu+KNogaqo63XCHXDf2o1B7KOzaZXlaSHUJFM3SgKXGskwFLQ+K9fhzY53pLlc2WZAiz6RVRanwoBam1OWxo/2m6IU6IReHRSwXhqi9brZV7hWIHKY1+G1VqTKs6elWMvZplmqZMrmYKq+5IrgZuKFHnRT3T1kVlsCMRTol4Opp+HBJTc/OOxio8KMrRzXS1fN655xbVVfqtuKDKr+Y61lSi5Jm0uGw1BYGpT6gBLfKeeIzJ34Gqmon15h8MW+bNgUnNtJgHAqZ0qXA30tiZaV5P6IjQp6B149fywzxVdm5cJYWvyACCddYGsDkSKjbJc4RWsaz+9WlLyLVpkI5gojD7i8DcO3dh/qeDAqPWQjNUp2rN00HEC8KW2onYCcb3l46n8NPH0xWbNdqzlSGblfN1O/o9myjNkNSiothG3YhBJbHzovDUfn5eXBFJy0lYoe+lznd5v0kSmnFUDC8ORsVTx/5Fxi7pNyw6UXECPj6RRqHQsVOynQQy+seZRojcZ43TebkCnM8oXCV5LxX9WBtuHVsrS3ptMablUurGUJ2guN2bzfauG5HJeCcWu501LhgsJJNTFFU2YbEZgGWA0IEIATonx8V9dcEuXpJzMqVBqotNNC242EdLOF2ut4+mnHS3xVcDW92EOLzrlMHfrFUunTUdKREuNClNR5tIk9thuHuXAcBQehv6qhMuIvFF6Ld8cHVTgn/AEMCmR4wlYyoHJF64jXrpb4ccU+ZKGdBzBKrsZu4XNCnxwS7fNp57fEw73xTBiJRIdAWrsVFho2WDdQDbU95qnIgeCqqdPjiVw6l8oW17v76fWr5ygZq5yrsZyjVKJmFtsl7KhMywFNSdYVeK2+oLx/fhowapElZIq82oe3iw4vbWAdTleHy26/G1cW+V8tx69UI8mdH7E7ohmLB3hrZfpavj3UX8WKJcg0WjtPUxyP2oabOYejE/IN1XIrjyaKrd1iKK3tly6cB97Dk3LVwlKV+8iPlXp6JqLs+y790ZZR2YDf3xJBJr5v6Xqp8unqmnTGjN1QbypS6lUqg0r0WEwrxg0t6ue6CfG4tMNrM8OnlRhlsIyMxI9jZImhkF4mXl4qPMmFzM3UiM+0bYulwJGzS4OC68w48uWHmXm7i5T5FgEdweh7VBp9L4KUHUaUscxNuZxpxRG6e9Rymo3vAlcryMqqKaaeC6cP1YJJlP+8qWw1DddAj0BW9FD8hLouLuttm9PCS4iE68lzh6d7BxEpISgoYK6oc7bvLy2knKOPHb5CQgR5AZq0E/GtWyV+Fl2XTRjw4zUOA4IK+TRC8++8PO85r7gaAnpeuDjbTThzPGjx4gGlSBVebaIdN+2nihf6Ypc9ZWj5ddjsMyXpQvi5IccdLQ7zNdbiTr8Pw4+0l57M06ntSU7QFMI5sWOS99wAt0UuumnH6omFl64w9dl5gko5TvypehJIDx3oCyuTsqlT6ZZrH5pDgkhW8Pe9LumI9Drkin5UpcRhWyivwQJ7RFPeEZa2gPj+ofLhh7MwlnnKvtyafCfKY2rkk4hqG7sReCBzIqqReC9cYZQZp2WsvUxZ2XozastWq46GhkQGoKd/gtyafDEHFoQkmJ1H2origKKYqFs9jyqPVWn2ilJFm7ppCfcVANvXntFeAp/15sCe3bPLYzch7Oqc4EhunyDkzHBS4N4pqQimmutocV/Fi0zFXgjyj7I5oioZNMC5qIIq8qF6p/wAuFNXptOqH2gIEJhuQzFfVt6Pvx1NG91zKpJ86KmHGEOOI4y+qT6wKqfYQtaFn8/JpsZjzNOqcGkw4zapGaBwzCKXI+4Zpq8RLwToiacemKrOlMazTkGvw3Y5vm9TnLWNLj3yBcHTx5f3YadTpq1/LMJ+Mw12exCJEQQSM8AaHr6IacdfXAVlkY7mZGpQp2mEyqsyDYc3oETgaFy+C2ajp9cBBxSn23CdExr2EVcgI4RyUodnWfavPbCHW45sBAgx2TqGiWEy97RonvFddVBHOnKKLoXUzo7NR2cy5VcNBqVAvRpKS64pOtr5XGvUOPc+XFPT4buXMuZLzPHilIjxaU3GqREKGBQ1TmE0Xgdmgrbx4a4sJEU8uNl2q17KNQcUWJgrr2JDXUQPUtdzzch+HBFw7vkIDh4aIzbjrHTvzHY1Fv3InSnBlTM0We01JkTH1iWK3HnxF3goC9WyS3j9PXFVW62Et2QbsMUluHyTHXD3iCndK3prpbgVkyX6XQ4TdFc7FUnZANTIruvZpZgvM4aeC2Dchh14a64zolSnZsmy25cAmqvFQ5EiDddazdaJs/wDmAiddOnjjJmzy+ZrX7/8AHerAlKTmVRXS5syT2sX3npcx8+0sHyraa8TBfTgN4/ngQgKUrMFYqLpIRSlZZY43ErIBrqvpcZn/AA4K2GZROMy5s4ItjB2NA2l6jp7NFtHjx073FEuwDTidpambS8zS2mIHwXRbeX1x42SUqCNz/wA1agearDNRWw46eXed78sDIOI4YoS82vASxZ1KrSJ1HebZRmQfHdk7cKXp66Y9lrcU+nQJtSlxZFQRL3IsVFG3TiqIi8UUh4fXBTTZbZk1adagpRXJEmLJt+7ZCGG5N9UMEeRVt3o+Vs7tDTqicfLgfzftk/pjCojdLy6ERiCwbMgUmxmTefvt7qcOW0rdeK82CDaNMqNQWoMUVHghOOXR9W7WhZXmT8/X8OmFmuT6zR6VmGUiExEBhuS+wTaKhvXqRIB+/Ymtnj4ccaWxQ26j9SJ5an5fxQi2yYXTHi0V37jpE8hIJcxPaRX1QnW1u5U4emJNdpEgKTVlg1BE7HIbiHJjBzgriHa4GvDRFAk/NMBFAza8/lmDXWqlKprsNUkMTBBCB3RNRUtR5uI/3cStm21+FmiWWW3YXaCfNZDk9p3Vl4071ndVOvBC1044HNq8gLdSJyTPb/ipZtk0ztndakZcy8lKgttxaUyhA2JumZm6uikRKvh4aYlHVqyNYgQu1tgE9qSLgjykao0ipzL0TrinOZDoMgFVwQjt8x9pcFAT4kWKXNExahmqkVGPMcaSALtrAdxxHG1AtfHW1eHphbaM2r7q3bydRpA595qLiVD/AGwKPMuuRIdVM5ElsgBLBEFId5rp3S9PxY9tCgxqhFps9TN6AzKRoGnQT9upil4D4qIXCil4kumA6HXI1PCU47H7bIKwWGi/ZD11Iv7vLj5nDMzzlAGFRilMSCcbNZgscNEuU0ZFU4r05+iWrbquL8HYbbxJDjyMyOY+Hzry7DimDw1wugna/n5qVWKlRqVJbmDAkFHEm05Tc0Tm+g9P4sGWxmkwcl5RdlVONCn1KVPYVl3X+stkjd7qHd0DntuHxwC7Mcnx/wCkpTJcNnssM7kb729dVNbiJeq+ZbsMigSgGpC682hHvCBxhgBK4l4WD/hjTXWIWdnbONWoIckQeQEHnvNL0suuLHE9yNepP8UxMgZfczjWHZVSbR2n74jO7m1PyoP8X8sDz+xSIMF+r02o/wBGdokKW6zHrUZxLyBOQW3Q6ONnzEuGbEqlMyDPYorKkKAVyXrdZf0U18fDXTFJmSj1FyviwjRyAQEFt2y0VTqWvgnEixnrbxdfMYdcYe48YURA5QJJ30gncUtcsGH7tFzlAIBrnd2oVHKeXAoW0vKr77qTXJLFfgRO2wbzNTv5NTb+mmPFtAye0oxWs1U6QqN38z1ionuldb06Ye7EhzK9WbjPuk7HUCAAEu4l3l/Vhe7QHaDInysu5epUGpV19tQqNWnwGzCnsHzaJqPO4f8AphpbY+L+zGHuohMlRIiJ20mYHad6KYti1cG4SrUiO0UtsybTcmR6O83KzHTzRxkwcFqRcZoqdOTjhaP572b1SpUuK27LkU8pAdtGBBccOzzWrpqp+HXXmw4j2JbNoEc5v9GQZBmILTkl0+VTtTUz8NV014e9izybs0ouUMstzqXGaqinUYrrEJsl3sxt1z2gGvCywNPzVMFWj+HtpJZz/EgD96YuKey+aKQ9R+0QGX5r1DyplytyJDdwMxZjatGjK8wAaJcugoPw1ROOJsLNG1faDEKkrlqk0aBMSw36iBGKfp1Jdf047NzrsmoVUgnP3PZajGA5jjjQJcYMjuwEvj4CXgiFjDZbkvK05qXInRjdkU1bzkSXfZqGtwGnovLoqeuB2sdslZDb23nPWSZ68qFIJQpa1mB0rihjYZWJGcIlGzzmiqVeia9npxNOqER6SCJ7HRS5eW4U/Dh50Cjw6Jk+RDo9OgUAI2sdsYDV8mS5ciipa8Ol3rwTBVtCj0qpUCflt9EjuywF1ZjjPNHLvgIeIWlxUh4rhP5D2tUqZVf++KixTah2U4T0o0UQkqGii4npfbxT1xscZZOINhVssJIMcPpHM8taBsni1PEHKZ6+npTRkxWot1Qdfemy3ATfCS3EHG1Bt5UVEH0HzYlOw0mUsG1d9tuLDfFeH8/jivzNnLL9TNpMtU2rz2gbDV1qC7a6unE7z0RE1wLuZgrFwm3liQ80DgcsiUyCnx6Woq45iqzeV72hHoPvWhSvMkKoohU+FSZIU+oOpVI81kwA5SoJIqDeNvhqpBbr+LAvUMlZKzbUiCp5dhHMFLmyOOjN6p4CY23qS4j5wcqNSmxZ8ulVCixYYA6IsI3LFw0Xz7vVUQBu0S3jr8uDiHlkMzZHptcamRDhTqiEXkXegDOq3X+KLoPwXDO3W7ZLbeWokTrBjntI6iqnMq0KTsTtSdrP2fIz0UXKXUKjQ5N5cjVVeBpkF72gpcq/TVMKii5KmZE+8hdmNziefLmBC1UdS51Iuqr44fs/NrcSlVSnNyRlv02SdOddA7rrF5fzsVNfjdhMZhqCuSHWjW4yW7r5fVcbVq+u7t1zigBBMgAbDcAUpcaS2lAGpA361RC4bL0dW1QnT5nBdS7QcEEHJ/8ASGTQcqRmVOfXj+8ajbzKzTWebQvxqN30txjRMozswNPnGRkd02cp599C3LQAN2h28UQrbf1YIthma6Zl1Z+0bNFZVqpVuWTUWI0epJGb7qboOO75eVOmgjhw40u3txeZZEwANyf63+FBpcSpwtE6/amdm5tyrnQ6NHiqbByB9gwn7NsPm9B4Jgo+7YFCpUusSXFsj9wuXmP0RMLaPnV2n5zrTkWNVMy1J7QGABu0QQ1vK73E5hT8saszUuvyZESZmEwYHUlCC07yM+79Vxz+6YdfcQlxcAbSdfT9qetlKE6CrDPtcj1SmyAkuboJjZAu6Xyr4D/xxabEsox6TDaqVO3jEq5WY5ia62cLub1VU64HIOWWM1M6uq3HZYVRZdnPWXmnG0B9f8EwZbJ5jRUCVDIDA6TIMHA43AClqF3prri6+DyLWSr3jrOvaetRZCM0J5Vcq+tNrNQnyHElPvA2LDQ+DduvMXzKSqv5YqJtYSPlWryK42rEOOy9vi0u3wW3EQ/iut+uCODIYblu7oN7KeW5C1uIB/0wrdtm0aj5ZrFOYrs9liBAZ+85EUeeRLe1VI7Ih6cqu/pG7GvtFYRfBvBrBBklJW4TGw1gRt0ms48b1ha764iACAkdzpJ61z/l+Yxs92j0lvMbZwWIUpO0DZdyGBcfiHNzfqxU7Xdv55gqbuX8qPy2sviqtb3eEJyCXlJR14gHy/4YFc9Z8zDt8zmwFOpZ3GvZYUGG3e6SKXd1QdTPDgP7KZ7EcmHmXPUmLHq6R9+FMJbxZM+DQGSd8yUSKxPdx1txbdiy5b2xPDJG+5rMhs3jiH3kwsD4UgqVs3fOE9Vao+3CgMIJKLn7VzXuoA+ONtJy/PpcqHIlwnTA1ElNwORB8MXUqm1+UyEyXEmutAg2ETakKDpy/wAsWzNWrsqGTc1VBhwDIhkhaZ8un182M2u4cVppTkMpFUcmno9UKhU4waxXnfZkR28OCEo/3sRBqjAzeyJrzdLuqjpi7dp/YEAoaqYIQIjDh8A/DiO9HjzANdVZfvTeECW8Neb9+IBYPvV8UViG7K1UW49OGI5CbaFYiHYlyl5jLGuTT3oZ3tKYgXThy2+7ivlSJDIarePG23TrjwJnavj5akE4bd5ny+tvex6M83MsfPUmgNd22X95SwLVGqSIriA4SBcly2rqSfXFll6jzKoAutckXu3mv/WuCiyEIzE0OHJMCiEqxH37COqgmvUSXGUelt5kqhmxHRlG/wBo6Wv/AFriXDy/HgzGnXHd6Xu2paiJh2bJKHFp6jmCoR0CAhl2NjdXK+4q6XiJd/0T9+E95eItGi4jU0wt2C+rKqkRtF2U1jJdMhVCoU2VHiSbhGS+Nt56XaafTFZsmz7O2Z5kjVml6GbK2vMOLyPt+IF/1wXHfNDy1lzMNQqEvPNKeqMOqMpBCM/LsFkXCQABD4kiCpItydT68BxxJty2PpsTzq7S2Kq3UoZpvWHdUvs90xTov8l6pgfDMWYxRo2b/vmdORHP717dWa7ZfEb2FfoBkTN2VtptAYrsScBsmQRWmNwbslXl0Im90nTS7VV9B73Ninz/AEbsNVqtPiQZhUo3wNH1csOYViISmgL7MLu6HVeqr4Y4L2d7WcwbN3pf3VJdGnVMAj1OnitoymUK63XqC/FOPNjt2lbTsuZuyRKzVAk7qmtRTM2DDnYcAP2JinReUfrjN4hgF6l1CbYFxIEDX3QOVEWl8y2CXCEyfmaUOVaHmLP8zPEKDTYlNynVKmzBbfIEI9+wJANvonOtxdObCX2eUR6l7b6PSHnG4r5z+xPk65ugDmUDQiXpxTHZ+xJf6EbM8uKQI7Pkx1qDo6XDe8ZHqXxtXHHn2jqTPyztWl1hxttpJ0hKi1ugtBLiv0TX4pgnCr/2u7uLEaCIHw0mrLtshpD3MGux6xs7j5Jdpu7YiABopNkKXIR3d3j1W3m7vmxDnzDjxrKfEgxpWty7sORfe5E4YccSk0faJkOJVKgw1KgOQAnMmZl7IjBFFeHHUSLy4W+Z9nLuU6q7CqDjroqAOoW/3rRgqa3CXiny4M8H2FxfhRtLstOiQoHnHMQdaT4zfsMBPtTWcco/erbI2Xdov3EE9qbAolOqrdxlu0vMWbi33G5UTvaW4lZDe7ZU4oz841IRbThGf0FHPERuW5NOmGnVak1kfZ7S401pYpPU7dR27NTMbeZu7wUhIS+AljnoniQCV1sAt19mPd/TrjluKvP3t++l9WfKYBI1IGk6zWjwsI9nCkICQdYFE2W4LkvaRQZDh3SBnhIvIFK4+Kj/ADT8sUO1/L8jPlcrNbaByLmKK+85SGnXRAWzE1uZP1A7dF+bHQWW9l0TLURubJp0BqqNOA9FmFMK1zk9ULinHpjl3aPtIanVCrxoav1aRJfMXqjTIu+jtPKYXXGXInpaJLpjSeEsJexlxzgPBBbgZSN9/pQ+IYk3brEoJB5jlXzZjtRpeb6G6rsWQFZLSI7DYcC2K9daqHrxX5cGtGosNysPvyUCQbbBbtwVuARuxyPtTlVDLe0GFQsjQHY9VfsdeaYTfSHnF8TRPEuZdPBMM3OdSPO2zrLVHyRm6tO16Q92KqUyc+2ycbQbnTNoAFUbHwW7Rbh83LjqNvaOYY1cYU6sJacBPoYmSfoKzdwE3Trd83qtBHxFGlBzAxl2vMTHFU2IrimpAlxcPp81uLyvbHcl7SqI+Wbs0s0abGcRlhjee23Z8Tc43JZ/y4WlV2Ytx5cBh/MeYJ5Oooyn98DQufKIJw68ebog/niRUtkuXoMGFUGqNFkQ5Dm63roFIM+Yh1I1ItFuHFnhtnDLBi44dyFOKTyBGg1IE86+xJdw9cNOFsgA89RJ05VX0DZFR9nmZq03Qay1WqDvkCJO3ehuD8vwu/LB5A2r17Z2+VFycxJqGc62ARadToscXbyU++fjoPeHw14lwHAfKyFliIyhSIjkVf7NuLINp1xfQRQv/TBVsLj0nIGbpFYl5ur2X60sdWXajBcZkWApCoM+3aPUETgqj1xztpbFxdi4uFnfp/fzrVXAUi3KEIBoizz9meq7JsgNZwzhVXcybRKxOT70fF9XghMKBLZcvE1vEUU+idE4cVTsqrNR3zB19uKNutzq2jphr7bdq8+uwuxwtqFXqbRiIoZU6GKkPXmdEB/PHMdRy/Wc7VGJOlVWU9Sn3haV91sAdINF9oIommirwH9+HV41b3j3FQqEgRQ9m460yErTJq1Zrkd7OzsqQKlA/ZJJL9i0iD5i8V+UfexLZcm7Z86RaPT9WaXHXQbU7jad4y+OATO1NboU9ijhMm1N3W4GnT5G/dQRThr7y4dOySJTsr01qno5ZNlcz8ok5VXTlAfH4JgK9Si0YDzeq4gfzVyMzi8h250y49Ho1HjnFKotRKZTm1CJIc8DXxQV46/h8cKfbh9o6qkyzQKVOLssUDEZWljup98+HQ1Tl19Lvew4GaRRqC5MmV8kMozN7DANI8RHrzXeCWprjiDabKc/pDV5zrLoBJkOOtk4FuqKXD+WFOAWrV7cFx3VQ+VXXZLbfloamVRDFwzNeYuGPZOh/fWbaXDsv38gbx+F2q/ywJSqg9LKxtF0T3eODfZBm5vZ/nBmt1CiFWo7LZgrF9vFR5S/TjrTjJbt15BKo0FZUOZ3Bm2rsP7wujWNohNAnI2I970HFhT6spRhR9x3cMBc5vF5UXzIP4e7gMypnamZ6hfeMJRYbJbnGi7zZeluCt+qR6XCffckRIsNhlXZEmYFzLaaeIoQ3KXu44yWXQ97ORClGDWuJQUcXeKtDo9smVUHZrTUPS85T6oIthjnjaLnOftJqNZgZPS2gRo4R51Rd4I4IEqppr7388B+YNpkzPihTKjWiiZWjHzkLYg7J08LU/wLG6tbXYMCkTKHlPL7EWmyI7bSyZLdzwmHecDTopdOONtZ4EvD3MxOdfLoB17mlLl8l9MbD609vsoUSj0jZvWZjzcGNI7SbT86Y8LOopao86+78uPuZPtf5LyK9Pay9FdzJV7N0w+PJGAvMuvVU9Lf4sclTso5rrDNAjtxZcpuuGZU2O3zb9UNQW0PxiX7sdN5H2MULZfkRJFayqMvNbbvNPlPi80mqclgdOHNy8V5dcNHj7C277RcFSXD7gMD+eVI0sN3DyVJb1HOJpP5gzHn/bhPdfnvOR4Th3boE3TIfhHxwS5T2L0ihq0/M0nyvn7qLg3bFB6cv5Yls6XjxTvYzruIrLfDYHDR0FaNu0Qk516mrPK1FlVKtxafRwIJS62DGZvsRB62/TBieyaVVaoFErL7TdP3ZOy5cpu4gVBvtVkev8WDP7LlNMa1XK4DcQGozARjnTDIAYUy42+q6D0wo/tCVSoM1Ke09U3HKecs9443aJuIpLYlqdFLrzeGBcMcYXcOe0DNpAEwZ6mOQ+9C3C31LyMaAbn9hQc4dGYrc92iNMxWQUQB+mGTQHonW20ePyj4+uKxirBOF1xU7xre44vePzc3jiHAbKLTHd83umvBofD8XxxgO7JjdsAlwpcg28o4aZZ0k16T/lU16cEcH3XP2TaCRj6YoZlQNxBkaJea2JvPcxIl1BW5AxGG96OntnfKnup9cVEqUwLrrSmhGKcR/vW4Oabih1qqmzHMAWSW9evASTrgIRwN6W8UBu97BNVqlGcaJuSbTWh3LcuBSpVKnuvbpiOkofAhS3+eH1u2Y2oRblYVeCrm7aj7p1p4hHeifHXEyZIiUeULic5NMgAiPMq8uKaNluZMkjYx2ePr5S6YM8k5RCtZhWmsRTnzbmwbYtuUiX5cGurbZRmUdBQycy1VQMx69miQLcVg2GF5lMjtFf1YI5Gzdxymkd6DKs/Z/wDuw4cw7O02fxY6TX2xqhgivxQMSFgebgSpwFeXu4Wtfz/BpKkDTivve4PdwiTfOXSh7MnSmPAQ0MzhoCy5mCVlmpAxMQzha6G0S9z4jgqzBtUhw3DagNb8yBNHfDANVZ03NU8nQYQRX3U5UxsZy61FtWQd5+6OHLluw4Qt4ebpQAdcSCEbVFn1SpZikFqplr5R6JjeeUUGHvCO99S05e6OLVz2Lgg0iAA8w249JcMWx0FSHxxcHMsJRoKqy5veoXDLrrdyIolb5ixv+72mw1dcUi93Fy84pBqneLEF2OjlupqXri/ik71DIBUZuODiioggimLqn09ZDgoid7EQdzFEjcVBxvy5XklZkhB3GAVdOPXFa8+QlNepjMAaJ2aelL4OAt/j8uNp83RMXcwQetU0uNO7iGEVXnhAAuJeXGZ4s6qpzw8u1VQU12QhbpDNe6hY1ZpopwYIRm0V6Y/zWD5UwxoMP7vhbySo+zRVMtLRRPmxYbK8jys/uz6tEbSoTnXLYrQkNwNoJeX15VXEU3YbSp47CoqbHu9aFtmOw9mvQnTrdUj5efNsjadmAVuqdB0TpdjqvZ5neq5NpYUZvLE0K+KXLPpTHaGXl4oK6oJKWqd5DwnadSbqm01LJQI3EBwju4al5sdJ1Db/AEPZnWRi06E3UJAK2b/ZpAbnSwR0Ak8429CxjcbuLu4yhTJWFyRyGkbGpt8NuUt++PzWuJc8Qank3Nc+qBAqdKpEx9e0NymVC0/w/BcENY2nVCBsplZajVBGKHKMZTg+ZxxR6p8F5eGHT9qbbFR9smUH4NJadjg252gnSji0fTumvNqt2OQqDk2rDl8M2zoz0jJsOf8Ad5uq8OiybL0BB66dOKY0uGAYpboeuW8ikHY9tvjUH18FWnP6V3Dkv7OzWXpzVez+LtXnvoTrlIB+x0RXuOI7xQ/wjgkUqrFy7Io1HaX274AxGEEQ9FPqXgqh1/ixR5i2svU6kTRc3SOxQTdOvuEhDr3kQUHiqYqms/PZtiUam0F6o0+UIHKkZhlNWPKicCBkE6pcQkhroSfHHL+HfXauM/ED5CNfznWoGRvyCrnOtEo2zCrx4yuzSq7jAutU1gO0HJXXiuidzmxLz5s6zZnLKxTalKpuVI9VmdtCn0kUdkgliILb/EdEtHW0feLFECU3JUuJVIKlIqQOF2uVJfJ05KKnNfrxXjx+GDA6pIz/AFOVMpUc5RzbBixmucgsBEs/ToRYrLymIW1qf/Y9Z6bVHhFZ1oZokQN8xR0p4U2QP/3m2HI4CecPfTl+qeOCuqOM1HO8ViBTnqM7vGQQIMhWXWnO4atH4XXcLul3HVMVas1oqmAQnEhVSmvqLfs0JxlxO8oH5F5fovRcYzc41Bc1nmJ8GRqRyO0L7Pkv+nhzD0wMtZWriJ97p+davPTlRPkfaRmnZ3mJyk1yD96QpU8o5T5qWghXW6v8vsXLeBKmoL8MEmaMuZZLKucsvJSZMSpVUzFiVDVDaYeTizYfLyCv70IkwvqxtdzFVW6g07NbVia/2h1gWA3d9uiqKLdpqnVPHFXStpNTolBKji1HmRUNDaKTcrrOl3IJ3dOPQtceOsrWtLrSQlWm3bX03ocN6eauM80RKhR80TGq2yYTVcLUiHUD+KfDFDV70FEtEd4moFpbjrnOr2X8yVCFM+6kjvNgJGMlUdFHuhGC+Gvu4Dc6ZCgZppW7tFp5sVJh1tO4v/DHULTG0KCOIiOtAOWZg5TSt2LZ6qOzmsx69SWmWqvCfvbffbvBW7SE2SBeqEhde96Y6+yttepm1N8hy9l4oEmNFWRNgC+rx6J33AJR7if7uOOIKgcujurTpMXdTYqWOEPccDyGmDnYpQzzhm2FGJ16OI3uuOsKqGCAly6KnTu48xvDre8QX3uXOvrVa0KCBX6qZXfhhQWYbZC49GbBDfFBE30UB3RnbwVbLU18dExEqcNqYRIbYGSJ5k8vy4WeySc42+TQ1Htkd5hBDeKhHqHjr6aL/dw1WmTeG/hd4Fj80Ystz2pZKqacPhmlpXMux6fvVBkDaPirRpqmuuoqOvRdcW+T8707IzDb9OpEeRXnGiBJkpFNWDv8n1QvLbi8rsFHm9VS0hW1dcLapQUjmQBy8OUsOMIxe5tCVsLIXET2NSW0i5Tkc2o3qeZ6hnOq0p2ZVhj1RwziK/MbEGW1Rbk1UeFha2628F6+GDfI2zXOOV84xZ1QnQqLS2zV2QIy0IXgXgQo0IinFVTmLu+GETlsmxhlT3DV2U2t5kXdUV4YIswV2q1unxIUmaSpCSxkjETIA16ce8nL0LG7wLHbSwuFOXjWZyQQok+hJE69aW3lo4tIbYICPSn8sGPs9y07TYNdlx57auPHe1cj5rx4BoWnh3cA9Iye5mSCVQjqk0V3oOtGSgTbmvfDAnUq1TXq079zOS2aUKATMOYZKLC6c+6uItA18PDy4MMr7XDpLbsGoLHadBk1jzd17W/y3eB/nii/xO1xnEnDiKjw0SElIJG+8EwNNNqEbZftGOI2JUd+tbcpOxZP3rRXGJrtbprb7sYYujaSW0IVEh14KfN/mT0xX5RqlVdzBHmONtzIslUiSO1XDGMDHuHykicflxUy8+VUs1DUHjWNLb5TJlLB/d6FiZS6vPapzNPjSUAKidjrHLoZ9fywtTjFm29bqS2czcgER5oPlnn2PajuA7kXMef6da+5yomVtnW1ajuym2Xst1CKT0uIAb0Ypa6AQeKtkt2qdeXhw5cE+03IEPMJ06blSlb9mUF6yKc2KsOIvcVNOCfFeGObKxXHK1VpshXHCAzJWRcO4kBO6P8A172CvZ3tgrWz2QKRHu00xzmepz6+zPXvKnuL8U/MVxr2cctLpC7a+YAaWZgbg8/rQyrK5bh1tyVDrzFMKkUgsiTpUCebTDpKF7g84oSpypi0zrUhp9Map+6V9ZgoDz7ScjZceT4rqKflrjY6cHaaxEq9PmHEDnvkPBduHNNd2/6fA+ipgOqEV/MNfotKnTUltg4e9kaJagGOijw4nw6fHHM7nClNPh5aIQ4TlJMwAd5otpwOkLWdRuKsMp1c6I2ppGR6I+4jStl4WLrvAXwMegr8cWECQdHqDrSOGUGSZvRHHdBUwv7q6cNR6Yr5dOKmAMWozWkhU8zBJQHab7dtwKnAkJV5fjrj7RKfArcvsVUmrHpbIHLafJbHNOh7v1PiK9PJ3cXstPXxRhrzgABOWSIB569DRCy1BfT8f2+NLT7O0VvPVco1GqMNpQNx+RYRqN8a81vAht4jyiqD0Uh8Cw7M60NrZhR5gRpI1KK/HeWLdoph4aH6il3XANs+yvSdn2xKHW4cuS1VDY31OqD+pGzK1NANA6DcBFcHQkUkxomZljbRafTzCH91VdGWWZhNOGsY3FL2uuvcTlEkJPAtF7uNzejCncMWwhA4qCTOo1nkeelABbq7nyk8MaGhelhMZVuYDrzZMAgKQmo3B7hfBfTBZtjzPV6i3SW4kl2LFCGw+m4c4nfxTU06onTBaxRSrGTpscFFx02Ss3a3IrgcRS78Q6Y9tdym9ByJlU244qsCG0248HW9RG8T/Pin6sZPDWl3NlcOZ8pSR5Oonf0HWirl9BfbRHWoGzCBStrUlpM3S326pEcAY7jR7rtjenEC5dNdU8NFXXDRr1Hp1MkjGjO9gi08hJBaHlbHrp/PrhbUHZxWIcJpyPGcJYyBIbdaK5FVC5k1TheJeHy4LJOaIL+Yij1KaTozjtFoWFd7M5poQ6pxVC6ppwTxw7v2nrvCkWrrIbXMg/8AsDPOl7gh/O2uRGw5fD50C1Kc1NdhVSlNAwKvG6+1ZbvFX3v8dOi3Y35kp6y5cbM1Mkf93vNK1VLktUFDlKSo+KinAtOqDiszwzMq016HS47rLoKRtsCdpGYIuvpwK3piDk/MVVjKRCy8cSItrrptEbIKduiKXTRdMZW0sbvIpxTZLYPmgGB6n96cKCMqVJVB70TT8mxqxTTrFGccn7jRuRaHcVQ1Ew06gSeKYGadkipy1KVEj70WSTVAcQTFevKnXBNQNoLGXSkZYlI3Sstz5BrBfjiobp0y4Noa26BfrZqPlt7umL+qUyr0PMTiNo8khYjJiLoatSkRNDEtOh+mG+KYchDSbzDBLaQAZPP+KEauXWyWnRruPStWzvMtOg5okrmZpuXLmAEIZs1N4Yaf2Ra+UrR/NOOKjajk2HCq/wB5UxnsMR/RLI3KAOJ1tHw16/vxWZzKBUq1IV9tIrzQg8rrTiOApp3T+KLy/wCuCSFOrdaoMGRLjQ5lOkX6GDhXK4HDj7nNgR/F8TvbBNk550N6k8xrpr0r1LDbLouUaTpH8VUUCjQ25eUa0hWGzUAbluGdqjzorbi/BU1T8sNjaJkeh7Vi0+8nKdUKcatE+0AHcC8dCQ+Cp46+HHCSqs5KbMGIYvCJh7ZrlKO4muvKS9VG3pg5yzTn6sD8pipsyHn7Hr4p3aJZabbg+C9Nca3CfFlzaW/BRbhaRBIjfSNtd4nahb2xkh7iQeXzpp7OMhUbIFDWHTCWQchd7ImOqJOyT07xKnDgnBBTgiYUufYk2jRKokmC8QxjcRD3B2OJxIVQrdF4YJMs1idEzBSCgXPwpJpHdaaG5F+YvS1NePyrgppmc5c7aFXaC8Auw2W03BoPcWxC0X11u/u43za8P8aWlu/iDJQSogQee/TbSNqQw/ZOryGdJNcz7NtiOZM9bFKFmdDT70lMLISFK4K+x1aMV8FIdeC9UJO7jKr5PoyZdWK/QavSsyxxRXN8SEipp1RF05F/6LHTuyCIIbI8qQ1RGxbpUdkhaPSxUBBVEVPTTCe217PK5leUtap1Rl1CCibtN+9e7HHiti694FXXBfi7BGbSxccsGgmND6Dn696vsMQcuHwhxeh2/iucSgyIr7oACGCgJBavNp5kL43DiofZAnxVWkIiXiWnwwTOtvU90XHW1aLW67yqi+I4pc71oKTQZVU3W9FhL1aTQbyUrR4/qxxC3Up1YQkb1t4y61BiuJ2sQVVEC5LdeuuCzI2XoOd85UzLJTkp78p0DBX2+R1E1V0ULxPRF0TxXCjyFVq1XBdkTWo3Zx1BHO64i6fDgqYN6AQQa9SpL8JKoxFkAoQ3TMRPXk7yLqi83Ko9FtXGks2W2r9tL4BAIkbihrhxfAOTenzBp9My1XahSpCsruXDjoQD7Jwk5cVNJyZOzI0ERynuNR3FsSRygnDrdr30T0TjgUzFlSq5IzXUKfJrUuqQhkSN0czR11wL1TXe9VtVFQlLxEsPKi7S6XV9mMqKKNU2uxGwaYs6uKvC8Pjpdr+S4SKwtpF3cBbgSUyQDMGOU6axtQpunUNIUlOaY1/el01Hh5Vocij9rEYsknYSGA3aGmt3upphC5sl1ujVpP8AumTNp7w/t4rZErJp3vgqYK821pykpIkOuyZ8dle9pcemvMVuKt3P7VJoU2osTFNplhx0BBfOicqfXXhijD2S25xMmbP96NOm9L3ZlXFzNnCqzas2kWbum41PcDiy423fvVQl6GS26p8MPrKUdczRzYcdSPDZRw2zJOvD/cXDCxhbN5GXqZTOxsvOx0jAUsXE1LfqiEaoXimuq+uGbTakwyDDdMsHdtg057O28rdbrvFebBmLXCXHQu3/AMdu0fapIQVIrrCgVyl5qpzUZ1pmaLMRl6Q042LoAap3LV8eXFLSKPSWKs+7AocAiMN6w41FaA4xrykSFbrpoQ4oNgsVxk6jI37chqQwDpuh/ZuXrc2foY/4WrhmOUeLJN8gsFuS3unHI5oNqdUTl+OO6qReX1paXij5ggkgGJkaVz5RRbPONcpGtBMKlnmanyKbIkLuWXBeRzdpvTLoRkK+8Q/vHF9TaStBpm4+8HnYDSXbx0+ZkU90vQfQsD+7lw5zVTAFfejNqCNCgge7UkIuPnQvQvEUVPHFjMzU44KfcyR6s0yadtYbbIpDKKpEOo/3V9MMPDOOWF3ai2R/ujQgxO/fcCg763eDpWn3fp/VaNq2zOi7YsjVLLFdbvhTAubfaRL47idx4PiPX48yebH5g0vLMvZHthqeSM4I52qPCfpMB9zUo6IZ75kx9GzK4kVO6p/KWP1mpsfdx2mrAaHwbb7op5Uxzn9t/YlD2sZClzKew7CznlxgpESUTJCE1jvuxiNOGulyhx1RU08xY0eOIaWxw1mDyNDYataHpGo51xXNjuwZZo5eJIttpJaSY3xZCOBqi22+X4Yqsu5oXOFMJZLgHUowjvHQ/t29LQd/yov/ALsT2S3btqp9McUdbLaihe9b9Bzaipq7U3tm1Imo403IpFScZjzhMNTZC/UXm18FTS1fVNUw4dn79KrU9pg5rZg6CG3atwqBjyr+rHNmfqfJr1DOnxoaypBqBuNCuloJ7q4Zmy/LFa2d7CqjnVMxUh2PSjKLKotdppyFbb0RQDetu6khaiicMDXeGs3VskheVZMes7VND6kLIO1W1Ven5r+0pHhm4pxcpU3fKe8E+dwdG+noFn0tx1LG2e0nMFGiuV2nJHkOtoe/aSx3inKvL/gWObPsk7ONoVZiV/PVMpeXDn5sMJQnU5z0d2MyZnpaIAabsrD4Fx0EcO+obQNrEKpUim1xMtUGIEkI02pxo7z8iGC8qEQOEgGJKQgprw50X4op8T+H722UynNw0hIAM78z8Z+dUM3Icnh6nn2rmb7RmXmoe2vK2WqNJffkRpAMuDLbQSQzeC3TTqhIQ6LjpPONJj/0kpcGfB7SMeora9GubkNmpWCSmnXRbT466Y5p2j5IkQ/tQU3LsmuvTJTrkZ06mpDHsJwr7gs7iCvH1RcdXQtjFHzHmRVkVSpVI1Q+2C7WpQGckNB3g6EOuor9OGKb5bTDFqhxewmes/KjWFQVlW1G2Spub2mJNAqoJXZFOIWwdQ7DdAtbEK/kc6eJIq4gZq2jULK5G+rKjWXohIcZ2O4EiBYae0dat1AefS/ovvY1Zp2PQKZlt1ac9XiqrIBIW2vTD3bfHgJb3iuune44BH8mZbr+VKrWXKrXqbnCNHQG5X3q88b2nIHB69FRL19n82LX7aybIDqiXViQqdIjaNdYodscQ8VHuTBA3n+JqbTlkO1lmQxIUJpOIovkfjr8PLgnqlElU3duzJMKa1MUwQo66kKIt2o/nhF5JlZt35sxqy9LrEdxI5RqjFQRfvDgTbraCoKor0JFVLV8MF1KqeZINRmQZeTayMiJ+17KjZxwH5TUh/wxjHsPcR7qgY/OcU9IIUk10bkeiZebpT05kjFW+Rw5aiRsr15Vt/LEd/J6xoazIrrE1ZQi6y062lpiXFQ49eHFNfiiYDcpVJusxu1Ro90qnM3y6RJAxkCqnohmCcEW1U0XmRUTBwwsfMlPhI0+kKQyNiwXHEQwRF4aYc4lfcWzb4lsELAAChpMHXbSazpQtt5akrME6zrFC5VeipJOTMdajobSNbhW9BFERE4Ig4q6NLpL1RmSIhmsdC1cNwLRZHoP6NcQNoFMlPFFmKCbx5TbIB01CxE738sY7PhpsNuY3U20F13/AMw7gNtPDT11xgXUgtlayST86eIASjOmryp5nptIeqUiLH7WTLLTIqo379xblHQfXUdEXh0xXv5onUuqyJDsRkzeQHHGhVbgVdFFNfVFXRfimB2t0d+l1IY6u/1B5wC7Tqohop8t5L4iN3DGut1RrtjbVObQYcY7wEv7Qk8S+GD88sobAkfb/mohoTmGtVUmU5IkHIPUxJxSMy9/vFdg6kw47uWWJoq9Ed3Oi7jvKBpxD92B51ZNRmSH2W4tPamMXvtSj5LkTvfVS6euAd6rV+pNvOZgrK5fprC2vA08gCjKLzHvBLgip4IiL8cTbtF3ShlMR8/lUwAgaVY5/wAkVumwWo0WO0kurPHBgt78LwXRSUyTraACpqXhy+uFBtcy3MoeXqFlOlNSZVQzCaxosZodTNhvS+wvVen5lg3ylmCWKvV8zdiU4G3mqe05qCpGMkJx89eKG9YKrr4CiYBMiSqlnCtT89S2gufPdU0HRuFlhFXS0fDXmX9WNtZtKtDnV7rf1VyHw/mg1qWvTr9qvKFlJvJVPkQqm0jOYBtamhy2saDysj8gJb9eK+OD7KWf2srUmPAbjtwnnj3USUwCk0RJ3QNfA0TonRU6emB+RUJmZJOtQBp6WII0junMaJ0QvW1OXBns7yTRs3USuU6qdqd3bd5RYbdzqh/5gFdwUF04Yg1aLxm6FvzWeZj89Kit9Nu3nc2FFORO0Z7kyI1ZddlR2jtWQIc7SmKrdr4DwXrgI2p5E/7GM0UjajTpEn7hemJS80RxDvRlO1mUNvTTuqvXu+uK/L86sx8iUaWEKrQpDwPRKmRIZf1lh4g57B0C4bStLxIsE9Cy3Jz8D9Kr8912iy2bZDcmQdkgLhEgHvc/N+VuNajBrjBS5ZXrEpXpm5AGOe2h+tLPbWrohxlzTpz+VL/b3QQqU1qvtqgMS2ERRa03RkgJYX10t4+OEw2VwjfcXDzYcdNF2k0ur7Ka2e9q1AAnqVOJbu2wlK+Of1EF0X8vdwoZLaRyIES2w8JLVty3CrZwyUnQ9RyNNAQrUVe5MzY5knMkCuMNKbsVxbwLumCjoY/ux0tlWn0naZKkJUKU26L0Q2W5LYmDVVhq2BgNt1mlzxfHUMchVSoBT6cb5mnBF5S8cPD7KG0nJf8A2ahk3NGbEpVcZkvHTanNfVoBYXRWgbdXkGwruQuPe0wybS7b/wDd2xIVokxvBOvI0HclJTKhNAs+h1vYzWKllKj5idpNIrDwx50xpEI0aUtDW7yGIEXEcdF0zJcLIrUCjMQox045ibt3vq6222Zf6gfxXFftI2OrtCy2cDL6x58+O4ZsOxnEe36+ZLkLzW4G9hG1GTTK/HypmuztVPYdhU7tiWkJqYIbLikXuBYP7vdxoPE+EnDrVKVuFZIlJH1BFLLG8TckrbRHIj7GlTmKVHi1mRCN8e2MnzgXL8Nf1YOskQdzluEA6EWhEZD4rcWKjbBkOi0zabVZBO6yoThttokkbHA7wCY+NqEOLnZnmCEVHNqRIaORGcIlabMSIgXu2inzXJjm+IIUm1SEbjf1rSsrCjmpu7Mqa64U15EtFG9W705FNE15sBe0HavTqKdKKkU+eVXfeB5Ciw3H2oCXoBm6KDz26jog9VLBdQdo9MhtPxkhy2r21sMQQ0u06Lp01wH5Tze/lSsN1BguQk3chgujjarxT8uqfFMZWySnjly5Rm7ddK9UF+bLVXtQf7SzFlt1LMU1yoOb6Q5WKYcBtxxsLAVsCEU0sU9BTomF+0ICYq4F1nNzd7DA2p1uZtDzFIdpwS5dOYNewQmAMz001dMW046loS8PBMI97aVGGQ+jrLkcWlHd71FAjT10UcbFhpVy3maRHbp2qTXkQEqp17Vs9pmqh5Bg7p115ILzrj7rf7Z5uxsxT6IKLr464VedcttVjZpVkNbH5JQ4jY6akO8lAh/y4fqwxqTnFstn9EmVHLlOn0tX3AjSJgLvU00UyaXyLy8fXGzOjVBqeyaRVWaVMpTkN+GbkynS25YAvam7jcYuRxA01ttHjypiy0CkuthCYIP2NQMNNlPKrHJzNPkOSabVXHmt4ygQ57CqLsYwVOXvaKC+i+I4OMhs1Ogxp1PqEdJ9DlSAdOojxOM+SaIZeNioOi+7hbw8xtUOvGyDJVxkXDa3sH2UlG0W4t9Ectcb5B1uDVEx0JstzDQa1lvttLf7Qy8dsgH19syacN2YcFRPTh44y+Lm4tQVKRI2P4K+dcSEaUndr2yU9pDtMfoz403OlNcL7tnuryWoilu3D8wEQ6DrwS70xb7INp8OtUKqwajFfy/nekkjVXo5mqlvE4agip3C8F+bDokUGmvTIptNNsSDO629RQk9PzwltvmxyRMqUTaRkIHP6Z0zlcp74eyqTLYqhsfE9On4fXTH2Eu/6xaG1eGiPdUTsTsD2P0NCF8Zx3q9zA4sxqLV4NNUn2T3Ljbhr7QVHrcvBF0HROXGM3M4fcrUJqV2gAXXdNol2vu29Ut143Yrsg7S6Nn3KLOYKWZHFZBRmwHXOeG4iFeip4L/AI4QuyvPL0TatKrNWFJEOotPtS2nS0Hdup1+GiWpihjC1u8RL4ylvlz9KZghQlIro2qQ2pDwvR3F5guAS5tP1dMC+WqlIypXGKc7Se1UBlxzs+8kCioatkqBx4aaqVl309MXNWkPwUGFS2XHEkjbAjkepMAgimir4onlx59uNHivU9BZqcdNWjPVSR7Txu63f4YAYKrcSRKZ/DVpAUMqqwy/UEGasuG7Y0ptutk4mnBWk6/3sQ9rlMbgVyhyGUGGLb3ZJDomi6o4BOIGvjxaRUxpyfGjxazJpk4oqOrEups+QqorCgZLYfgvAtOPVBxZbSKBJnVLKzdSdZMH60zJN0HEtXdtumWifkn+GGDTaUuhQOkH5QaqPv0WlEZapUyPLLcNdnPVz3Lw6/u4l+HC82b5VkbRMusVQVGADzD0oGnEvNWQ1UDL0vRBX9WLPanXH28jTYQutDJqj7FLbfMeKb9xGzVF9bFPTDPybsq7TUJDtMQYTDcRqIYkS+2ZDo3w6cPHTDbBrV/EQ22oFQzQJJ0G5HYGfpQT7ybZC1zBrnfMEF2DNSO04j4gvec64OcxZfgwp+XgjVJydUmkQ3Cb0BoBHmNEDxXpx682Im1mPHj7SJFPhxkhsRjbZQNdSIrRIiIv1Y3UXLlRzJnW6K2TlkNS3rn7EHTUlsUvW0BLHt60q1deZTBiR+2k1e0sONocWY50yadkV/MmXZAVBg41RFxTZkHzETaomn5IuvLgBrVFqGVZMiIr6NGgWm62tqkCjxQfHDTpmd+y5QGonFdkE2aNPtgtti+q/D44Tuds1QnH/ahIaGQZjvzRSEObUby8OtupYzjCEut5tl6QOu8n4RVduVqdIO1Ssj5siZQqsiW6v9X7PYrQKKKa3hbp8e9y4iVraieYq/VqVCcWJlzednbJttEv1W925F6ccUGYKguXMsTo0JmHUpdRBIzUaS2Su75RXdCiqIimilqq69BxHyps8zC41EjxqZGCOyPtb31J0+HMt9tl5L+XzYZotkBBeJ1Om9G8NGfOqtFVjpHqkhvgZCdyFrdy94ebFf8Adpys3UORHiOzJTKvCjUUNXjCziI/BOq4awbPhqDKRwkMSwEVkMm24jRppyqB69FT09cCWQKr9yZ+qE6SrLTERJVGQmitJkDBkleAepqPOpflgy0QpwkHSBr9q8duEhPl1NEcaHTJlSjuMU54Hm0R6QDriKhl4IQeHN8cUdQy9UtnlNqkuOXZWqjeURmQXsxe0JRuVPAevDFhQWpVNmZleorqV56MQtRlJhU3zN/MpJ68tunmxto2cms9zBy1WqTDiMSFt3EkTFlvkW5bVUVRdFXRNcBIS4l/JukQDH5tUC4cum1fdjmWVzhsGyurwOPSG6Wy0bZIm6fXopJzcUt8OGPZMydKo2W47rasyKcc+TTYaPJvt3GUt2Ami8C86J9Bxp2P5qTL2SsnRIbLkUYtMiunHfAgMxMNL+PUF0LRR4YcVCZpDGQW2XVXsTSm6RuHboSuKZLw9CXF2JYg4btxLx1nT4bfGNKDBWwkADQ/vvXKNGF7ZodCKrE+zlx5hIkhH2zdOkLvCb1RS6gRgt/XTw4JphpVaBFpMp6KZoU1qOT0OosOczDiheDgL6KnBU8UVUxhVszDmnLxPRo733KUp4BGYF9xGproV46pymvDj1wpGm69kqbEoyR2ZFHmgowXZz5gTS+MW/QvDVQu8OHlwcrJeqztaODrz6/L60wSFx59qYtHzZJqFDOS8wsSoCCI614X+oeqF/6Ymnlr+mrizYbaR5HOCw96SD01XRV4Lw8ML9jPNPqEK2Ej0qbvCacgMIhOsmC6Kh+CaL49MTYLU3MtQjRJcp2Iy84jQQIL9jWviTz3VUTqumnpgEWq2lqzDJPzjtV593MmrWlfdceZKo4A6VSAQFuHFjnILX4kHAPjeSYLXspwsvwH55VADmMpcjBspaZa8qYMMjQKVk45tEj5eRsYzYlHfbKwHeRUMzLxUuZUXjis2npJnUth6mx0KkCIOuu6IjpKaDpr46Cnjhji+Cv2IbcCgUKAOhkkEAyRy6Uqt79Ny4UCdD9qB65XHZ1QYmyYgtMPIihuCTQxRebT0XEjPESnvZehVGjTXpFO3+5nQ39A3JqnIpj8U1H/AC4paTTVq0/sZTGoV6KYE/qQmqJrpw8VxSZ0hzKfBZapzzUoJCCcgbOZFA1sD4L3lwrt0pDgExTRQMgJND25rkLZWy3S5MSQwDj8TsxOCaR3wcUG9R6ohomvTS8fnxThlXLaONv10naaEiUEduTT2xjumAGIOvhoPUiv4p7vDDAyrQ4dNoEyVDfFitOOOOvwXHRUHwVEQg0XopKJfBfguBzM+SZEjMbUmqT0feeYadBthVLcar+zuX3dE7vDmxqUXbaVHKY5nqaqyT5VUFbQ6wO0HadVosHM40yEcjdUJptQej9mbEW2gtXjfoFy3dVJcFtTkToMawY51KoGljbQrZvj8y6+CeZfTDKzJsuiVLZaDhRmJDrkPtj7jehEBgq6K0dut6fDTu4RmRq5V4ucSptRkvVatAtgNSTQWpMBBIzO/TUFS3ivrpriwvpxJJW1Hk3Gn3HLrVDcNjLRnTYtUJlrtsRWpANoTgsHeGvoJeOGDl/OMbL2yyrRjlDKzVXVKI4DSKJU+Gi90l9TH3fe+XGFSznTaXshqtSKGyM+mNhGjpxNw5L4+1eAPKiMgfN4a4X+QKTMzVTn5Lj7MXfOXgMnVLAVOCl8l3DX5SxSharJr2rQFYI9J00qtWW5VkOwNW1EqjtFmwgjtN2Ja6pEtpX3f8MF+T821OJFdqM3LcJ2dGI2YbsZU5ERxSJwjPk6Fr01wEzIsilzHY81Ghlx1tc3C6hqnovpjCoyJrlMJiM+4LSHe402vKaac13/AF5cI1JDmmmvrRykJVV9mratUswVBVcZiu2GQtyCcXWxfKKInlwydnlVzPnHL1Qqv31HA4Sutf1mKbt6qCW8EMU4cPL445xR4ydEwC8AW1bfD5sOnJ20xjIezp6mRm/+/qg85JYuBCAG1tDeL9LeCeK4ourNIbAZbBPf60E83p5BUWj1XOuaq49llpqkpK3d8yrCBkUMFLqqL1XXogrx+mGHSNiGXaBTgjR5c6y83ZMl1wCelOGvMZmqdf8AThhW5YrVaZjVCHRKk1TZ81vRJTlmtwlcWhLw10u/ixDyI9U6lJhrUjdmuoauvkjhGStovUi8OBD+eBX2blTUsnIjoBvGuvbtUeCtSpBiKJ837KnUrceO7VkkUVtQeeYdbsDXUrVNfFNBHh4rgiyFW4+UDqBVFhQCqONMMvuN2oDaItyqXwXRdMAuZ80zpL5x3pKutwnkC+7v8iI3eKcL0BNNfG7XGTGalkUx2G+qCBpaJd7RfUceqD6W0JVqPlpRBQXRlXTG2WZqPM1JzDR5D6OmCHu5BhznGLXw/wCu9iyzRl1uqUQJbU9qjNRm+zxxcbtN4+tg+qly8EHCkytmaPl85EeWwbkCS42T+4csO1Nehei3ccZZ0zVMq1UmVSsywbEOe4jIWWW0Thb7qIluOmf9PvCv+rYmu6Q6EBuDEAz8DyrF+IsR/wBNbyZJz/D8NCVckZho9r82l0ybKV9WorDkx57tJc3MY2DoAjxJLuglzc2Frl+iR8m0uNXVAabVhcR2JPJ++M+aJ+xLu2X8yc2G5DzM49JOqVBIkB15iyPOq7yNNRGfeMOpuOrzKPDgIoWKGm1WkmxUYTWUns+k+G6WrbvdMmirzACuWg2n/wBIenmwzx+0vMMvVi8IKlGSRpI2G5AFMcKuWLu0CmQYGmtOLN+aI1eg0nMEKMps1CmxhYjCgiRnZxbH4j0X0tLAZnGpUvKNNOouylCODjbqdqVAHedEQR8UFSu/nhe5QoOcZNTqGWptYLLCRoyyILbDIy5HZnnF5BeXgOijoRCOvTGmrZBTZrUKRX58wcw1pZd6MVG6QiAnd7/Bebraid7GVRhFq4gvKuAFg+7JJUDqI0jbc02buFtqDOQx6aD1ovhZqUqg7OqCrUICin9VhqgezVNBtJdeKLx18emDiHXWMysffmYof3bKpghIju0lwOcAJLmlbsRFUhFeB6p6W4odnOZYu0QZuZ6igU9t6oSYJtBEbIYzid1vROBJbxu+XFRtNmRcoNyqSzUI80GG0dlOx1UrF013Z/FOXVPmHCRSHRcezoTqD9KMWUKEq3pUbTMyI3UTkttR2XZspyW+DAI2hvOLqpIngqquF2xT36tKkDrvSc03jtnQU8g4nZnqgTmO0Ow0cJ5QL2q/s/3eODXZAzGGYT9YcjRY9NjnJOIa+RC4mX4btf4cdBtgm2Qlbnx5mkTmZwFKKCtrGWotMpGX6ODr4ZjrchuIw0LnJHaVUQzIE6qNwj/F7uHzlzYLs7p5w5btPaajx0RX3XNSId2POtyl8uv6sBOyyA3nPNlX2jVBhQCUXZKIw7zFGipy3/U/e/FgwzbVhiwEio886087vXGBTuttjeZD9RTTDbGvFbyL5NrhSciUgDYa9fj3pfZYPnYDl2SVzO5/IrVkpl6RAhT2GRhikyS877+5Ml4fFen8OIeZXlzRWQiNtqpidoEScuG7lLYu9RtizFbrktaGDrCylbNLjET5/wCd2AXJFFQnTqCt2ifKwJcxIHvY5/ibD1gvj3Igq1HXetKw6l/yt8qv6PBYpNLapw7qxlbj4DcRKnmwNZvmK5tFp4U+QkL+kkQKfUiIF5321taNNCTiYWj9bsEFbqrJNk9T3GjhCyhvVN/2UZkUHnUnV62/Ljj/AG+faAYr6BScm9qkoy8ZO19xSaN7pYjIeRB5ufqV2DMMw+4xNzM0CGyANevP5Haq3327ZPn9/tTl+0B9pShbITm0DLpxapmRpN0osczMM/NeXiol5E/Vjk/JGSM1faFzi/IdN6pVB895IlSF0BsfUl8E8ERPyxebJfs/v53pkzMuY5iUagRHwY3jiXHIeVUuAfRBuHUy7t2OsoMTKOxIYlaIX6Vlt5hymOdkBTecfFUdbaQC4q4Yi6CfFUx0g4QrAMP4tg0VrXpn31H7dqzCbtF88pt9cZdYpz7HNkuy/wCyBsgLPtWdbCom1Y/WZYXPODqvsYjXgpqmiIPFUHVS0wrXtl9f24VibtH2isO0unPavUDKrh8sRqzkee+ckEeX5v04NMv7IM0bZaxTc07Vo6QCMgDK+SR5WaPT05jeeDxfUBEebuqWq+URcOe5C7o1b0I01Hdivd17uHrSXUWyEvmSB8zzpWp0cQlHP7VwNLy3UMq0oafJfSRIJf8AxI3Wn5jwuay92wyaPT2J3GXmXXy/THQm2NtWW5kjd7omUAFEve4rb9SxzhVpDceQCAiuyHnhBG/eNf8ALhAlPnJFOJlNU8rdxyOSaLY31HTzL/1bjCS212m8GkYaccue+csWivblt9wAtNxd0g+iYgGTbMATVr2oOatiXgXS7BE1CoBEs4iMFsYDmt712PkVxReIwPnJeBaebzY1vNq2Ng8uq62jjwN7t4QQ7SROHD1xZUKrZ2W4blaZcFtvdG4RmJLdqSD/AM3lwRg8xDhtC00peW0E7o4qHytqNPFAtA5CGZkXw0/dhk5Hyw7mjMkClNnu+0ve0f0u3bacTMvwj/piu6fDbedw6AV603mXAr5kDZNUs+z3pspp0KVDACcBhO+puAAXn4BeQ47fpey7J+Xsk1XMsiupXHaG32fWOyIMieqA5YHVEuWxF+UvXELLeUSy9Ich5arS0qlLSG7yOIpgZgeoAfzmqEaEuKLJ7MuZkKLTr2nkrNNCVMFpb7W3DVzm9D1uuTw6Y5tiN29iDAuED9OY+c0/ZaDRyBeu/wAKIctuZVqUM5sZ50AYVkkjzjFXjNU4mC9NBVC+iKmFTtl2VULayJOTU7LPZDSPOTqCehD4hi0rlFPZtlaZNpWc2SaYkE05RKmgABsqgqdjl2quCYjqI/8AHCvqO1yoyIRxI7bjo1BvsgexsVsz5dRW7ihJd4cMLrSyuGX03Fqv40cVIUgpc1rnHNOzKv5SBqXKgOrTZSXxJwtlY4GKilV6pZdh1WPT5Lkdiqx1izWPI6Cr7vqnguO86bWIuZsqSKDPZgaNoDSU524CVtB9D8R9R93hjl7bdsnZyc7TX6cTzseoPk0guiN4knHT48MdPw3F1u5W7kAKMxB3jqOVZu6sm9cnKnT9nrNr21afJp0WrzBr8aIgx6TuBRkGQtHeX9TXu69MDn2yaLPqlKgT5jbLrFPNKf2wTETlGab6/dJwABS4eJdfw4QGVswVvIOZ2q1Spj1NqTCKAG2veBe8hp0VC8ULrg5z1t+n7UsuS6VX22KcYMATH3exYEl5F4KY/hI+7oiYBGFLYxFF3bAFH1Hp1r0XALJac3rrL7J2ZmcyfZnptJJZAFDlOQZcokS1GW1vFkPFVITHj4JjoXMlFpW1LL1OWRLCEbZhvyaQSdbb10IB+Jcop+LH5r/Zh2x0/IYZhp1XkEER8BkRRsUx39tq2j01IdNMd1/Z7yPVKtEYzzmaoG5Hq4KVEoROckXdp+3P/wCbovu8lxebGJx1m9wrEHMSZcLYb1BHfcd9Tzr7h277CW3NZ5VfZzjw6HlyRScyTJEuSgL2QgO90NOLKDr4D0VfmX4YRc/dONEw46Iitt9q+W7mx0bnzZHEzHEKW0+UKroOu8lPm6D/AERA1MuCJ15fDXCP/wCxWqz8wmshYz8VWtzvN+gNACKpK4S9cZKzufb1cZS5cWSe5JPSntslplmBoE0SZU2qZfocORHqkN+Q4w4JxWG46KyvIqL14Jdyp+nXCu2o/aDoWWcpzAgU5ukSScuiQ3YyECvX6lZotiIPKSkY+XHTkWPkXZVsyTMtRcgjSQjIT9RdBCJ8+lg6+JKOiAmOF6WzL+05tTzLtBdpcVrKWUozj7NMJLI6A2hGyxwHRVIuJqvVS93Gp8P2qvaHHHW1Nhs6zpJ6UG7cMrb8ms7VhsYyfVKbVf6WVhyUGZqoqympL9wusgf9qq+p+noOLva9s3r2cM4xc35YqDdJq6KQSHB5BeHTl5U4eXj69cdAbSWQoVPym1IitffMqAk6bvUu3d4iggI9E5rv4UTCqzzmR2j0aRVHN5LMUt3TQ8y+UQHG/Y8SWluy4hDRcfeEHNEAcgOtJlYbcvOtrzhDaNdNz60hdoGZp9bqFLouZXnaG7Hc9tMAyBmSi8CJF6onD+9h3014XMnMUulVBqJHcYGNBfBbxLzIqeq95f54B9os0KtloaBJpTVSrjntXGmGSPsDXuqXVXPlxbUzZdW8mNwTpg9nlU2G4T1CqCI641J6k20uuiKXLqvqWnhhNeMhLCAscNQJ05T+dactLBXI1Bq7l5Eo+TITUyTJdOoE1Y3vXCdkPEvfMzL3vTomADNmYbXRgtMPDIbBHUvBRQkXgNq+OCCp5pbz7LAb5EKrtsFvaTNjq04zZr68V1tXjgUizlqyMJKce3TS2oBFdbhey06357rVdXqUPdRVE3Fm5kqUWC0w7efLLJrl0YVU1TXpqvRPHmXDEr7B0ihlNdYGLCZ5WGvM4Qd38tf34vAj0eixGlozyPm+d75a28egrx8cannFmF7V2/h3S5rcQdveItICYSmrUNQN9aXeTsmlKE6zVUV2ozDQwaLmJvXuoPxLDXo2RZtLlFMqMJ2KEZLkbdS1VXArX8zw8iU8atLZWWLLzZJDA7Te49E/LG6pbfc57YXZEfK+WG6fEIVE33US0ETx9xP5rj1Vvf4ooFkeUmN/oKoU6za++dtaus3yHZVP9iBrv3Eac9pZwu48fC7BV9otNiNDyJEojcgKpUb25DlMo59odMkTlR53msQbi5dU1wkoez6uVmsNU7MNZft/auXP+yFNdBQdOCqpF09LsHkrI+XclqTUFqM+bIXPSSISAC+Yy4J9MGX2DO4E801c5gvcAaT8fw1Qzft4gniMHybUj3tm7meJpuUihDS4CcAE1QBBPL/1xxVMZCm5VZYnPQ2pESZeLVjl6mALoa29dOXB5nDbrl7KjMyFSXG63N0taciKvZxX6r1wnZ1azjmaiPuuaU2jpzuP2bq9PKF3XT0QcaezF68P1PIjvv8AzQbxYSfJqe1TatnaLs5rt+UprRNvNIpgQXgqr3uXwxCq2bs5bZjhUwIzYtJ3YsNuwHC99fVcV2Q9nE7NFWhC1GTs75qLTr62o5p15vTHSmR9kcaoZSf3baQ55uF2GpCq6sK3y7wC9Lrv4cO2WGXLhLLUFz/2PL1pS++tlviOyEdBQzst+x0FRBqoZxqwQoqcysIYgiJ7pGvdw+to/wBnTJOX9gT83KMBLlYN1JnfKSKFzHevhy+X3cI2l5+zXnwYsKdTzMWJBwUCMnsicbtvM/T3tS/LDMznn6sZX2XVlj+kj9UEI5ibTrlwiB8piA26IA+7hdeeHMVeu0rvLrhoQR2Cj0A3NUoxFlsgNozE8hqQOpoP+xAbuYNtVFnVRBdgZUpL0SPcncceUlHT+N0v1YYn2gpgU/PVRy1GMuzwXt6o6raKlxAf4Swn/sgVhiHlSvVB2S3Bku1QN2664IXaANtuvxLDF2uyGJmcSfb5nXoTDrzvMROuqHMRF4rcOI4z4eZaBxVTkkgJCehmZ+MmvMLv3HLxdtlgbz1oHttQcb4zNqAa83HHgZUreW0caqk8kWnk5roHiXl1xh/e8orZHSultjcOAOTxiO7wZhqUt8SusZQ+UTL46COg9VuwtftXbP3+wZSqNBhypog+409GbC4WVUhtdMvEz+b3cHdZz5StjX2dKXUZ0dSrlSRtI7Tqc6v298/wj/txzTW/tOZmzFRfuulnFp0fS5w3E3zrx++RF0+g9MM8Nw4WrntKROffXas9mdcXM6SajT6DNbfCBIQo0oQI5BH3GU938fw8MaqrFh0WlmkNLyJLN7rcQ6iVxYG4efq3KB6JNkpaSESO6DfevU/mxDkzH+yEiv78m+a4l64eJbObWrSapqzWo2VAYabcdcYe5yM0uLAzmLODciM6bSqRHy3Dykn/AK4kZtKNMjHId1J1tuxpsV6YXcmaTzwqQIJDaIgXh8Vxp7W3QtOY0recUjSprccq0d0l1edeACnMXxwTUqlsR2AaHm082nMuBNhs9Dko+omq2oOmLmG85S2xlTJStFZo2wSXEvx+GDXUkiEmhkq/9qYOVsvyaxUmYrDayHzO1psE72D6DWsk7D80OVWtq7V6+kB6MtOimhNC6Y8hmXgqdcc8pm6rykODSUeaJ8uJNa70/gq+mCjK+zaCwA1DOFVahB4Q79XT+uEr9nEl9cA8huaNadzf7Y16nYVjWs7Zo2m1HcQWCBjuo1GG0EH4r/quKCvZVay/IaZkzW5c8kucBpbhb+BF64Ms47VKVDokii5ZpyxGiRASYK23D5uXCtgI5JduM1I9blLXDC0QpKJSnInpzPrVb5TOWcxowjSgGMLDAIHDmIUxocK1dVW4lW27GETRlsk/tMR3nFIvet5sehPmqM+Wtsl7du6KqFjVImIKkicxeOIzziFwUOf3sYA2t3W7FoFVE1tIjcH/AAuxi+SssEZ93TEmMyhEOqd3FiuVZdZp7xoitCILYJJ3seFaEe+a9CCdqB57zkoNUPkTEmZDCDMYRhy5SbAwIfBVTEW3dsm2Xjy4mVqCdLqEUm3EIHAA2y18MMJGgoaOdMnKNUdzBFFvT2zXKY/64PYEFIqCiJcfvYVzjK5Cq0CdFf7Qy8Ai+Ir/ABY6l+zvQ8r5mzXS6hm91G8sq4CuXGooaL4lp4euMRiaQ0QsHyGnjL2RslYkigDL+UZubK8jE1smqIy3vVaLvzF14D9MNPJOzanuZvpr78xzLKg5ySqdI7IbI/i6a/XDf2/DlCZm+LU8jnDCnxGyFX4bFjKn3bBH0EfN6lhM16oSZ0J0Gnhi+zK/hcRD/phmi0w+2sVXd67OYENpSefMmkr11dXVyGLdMAakn7VQjmB+Jm3OOVcwyZM8IzRuxa1Tm23VBNUQTkWFpYVwipj0IuOFzMoMpyWftbmhW1uxeUkxMpWVZw1uVHp4q7ImAgXtXcza+HDwuwdSafT9nWVX5VcAnaiIFu2HeXj5frjOv3y1htvNMAAD+Byp4zbIaKlgQTqaUWdc4VTKVHKjxpKk7VNGjYsEh06a/BcDjNIfi05ik6qUQX1kOXd41VEQkt/TiTmOnPzKO5mSpNklRKQ3IbtXQW29bRS3B5lyh0+Zmei3yZDrsimK66TDNyK4p8Lh9E9cPGk5W0tsiVk8uZoZ1YTLjuw+1MTJG0nJ2aIhhNqsWM9IK02Khwt5uvHhiVBX78zLMqUepH2Vk+zshGc4KidV4eC+njg62p/ZVynmzL0iRQ6YMGuMgihultF/TvIQ9Nfjjneq/Z7zXkOc69luruBObQb4rnsj4/yVMc8sXcMv0qUy8UKVyVy+P71oVLuEe8iR2puVAgFg9fL72C/ZVnFMl5nptUbFom2HU3jZpqFttuv15u9jmORtZzVlJRiZtohrx0WSIWEen8lwa5O2lUKvGaxak0DiolkZ/kMV8evXH1zgz6GjIlPUairU3bazlJg12dWqg1V6jNzAxGWPHmum6jwj0146X+OFFmEWJDjr8dwCG9RURW7h5Vxvyt9qqTlqgRMk1OE3UIBOEyANsK5MSMYGmgB0Ww1ExItOA4q6bIDzoh9NeHexikWD9ksqdGnLuKMaXm8gGgqpc08FtIfdxHJzm48voWC7OGWYVNZp82mzFlQ5rKmoEmjrDiLoQH/ovjgRUUcEVFbh90sM2lBQkVbUOZHSU0Sp3x64q4zzlPMQXmYM9LfT44uXWzZQjbNP/pljCkQlrFUGK02omnOpFyjp+LBwVlQZ2qEa0LV7Z27nTMJwYFPkSqg9DV5sYrBOmhAvXQR6ccX/ANjbK5vbQc00uekmA81SnQedaVWnWFR4EJbfh5kXwuw5om0F7ZdE+9Rkbtukg4zBbf4K4Kpzihp4KqjpzeTE7Z/tmyll6UtTp+Up2YazVIllbqcdkGwfN41cdNHF0vTVelvl72LVYg+9ZOMpQSCIB7/GhlJ4bmdIrJgUyTmIQhuNyGoD/IQd1wPh+Lmx0dQ3mKtTY82K5cxIBDAvKuOOapXsy1auyFp9IgUuluPWR36rMJVYb101dRtCVeHEtPdw69mNRzHs0fZjZhzFlit0OU9Y4FBkE92AzMQBwjW1EAjIdUL39fBcYPEcBduLfjlQzDTcSZ7Cr3XQYHOmtW4bjjeqIhGnN0wpc5xz3JuN6g6AKSe8Bph0VgW2RBHSbHeIpt2r30+GnXCjzI5Crr7pU+ayZN3A40LlpH+lf8Uxi7BtxD3mFSaOYUEZaq1ubDjTPYvvx2wbAkttW3XT6knHBtIikKC4ne0/SWEnUqlKqFX7Y7JedlG5qj5r7VNOnH5bUw0aRnuHLyzIqNSkNxHYSL2u1OUkTziPx9Maq+tFkpcaE8qvmtdRcJu1xs1FdeBD5cWKz29oFRpgUOCscpLbaOA0V4K50Mw16IvXRemAjMeeadUaehUh1JTUlL0d0URT8l464YGwyuQKXl9XBNI81gjs3nmXqGLQFW1vDqNCROmvOqlQfOnlVhVajAq0WnSKVMblzdx2eXHaRSdbfbWzS3x1TTTFrMo7tHoj8l3tLU+GychCNLNFtQruPinj+HAttRYptRhBm2iolCqzDraS4ccha5zuUpLJIWvft1Tw11wqdoO3DNlP2U16nyqgVcp4xHGhZqDIvOgRgo+zd74Lx5Suw9ThVpdujhqgkiCBp8QdppeXXuF5BtvNa5uaaUx2d1JraE8lwAJXmv5Jri1gyN41d6eX5V7uObvs61YatmGEq63Nx3mDF3lNCTu/n4Y6Zo9HSRVBUEuIw7xfBf8A1xbi9k3hq+HO1MmHOMjPRRk7NNSyhURkwZT0XVLHQaPQXA9FHotvxw3Kw/DepTNXjtDBcFs7xbTRh90tB0Dw6Kh6cNMK9qgmI62XJpb+LFvRnheFulHzkR2oBeZV7v54yyrty4R7OmVg7Dv1FUOsJnOnQ016DCy7tJysFOmNvM16Kyasusl+0+ieb8K/HTC7zfk+s0GlFEqMNXYbZqTckObd83VfFMQKW5Wcu1NjSNJYMHrkN9s2rR1tuHX/ADYM39qr7E0hrLzbrYciviOvD4/DF2I33EaQy6zDrcDTSQOo3n70FbtutrJQZQdf+KUdOYrtdSJl2M5KqEVHleYhjqdmul6oieA9fhzYceach0vZjk+nyK4WjfZiZkjEcskvvq4qgoIvetQvyRMDdb2jU/Ieb4dYoY022U1pI7PoVignkRO5ehdfUfjiVnSrf9tTNPqz8h5mFEZJhuKNiOFIVe+veTTu6j10xprfE8PRg7lu82eIsgzy029CKi6i4cdQtGiOfWjvZBn/AC3mhmRRRpr8NwQ3pyzZAUMk0FCIg6H9euPZoYkZeps+Mw89UYxf+I7Q2QaAqpYop0Lj4pgEy9KhZJd3bK2Aq2vD5jw3pdHKZS5Lz7pAxLhpYetyXpzgafkmETd+5izXALUZAQFDQxBgE9CdKodaFs/n5HlQnkKsPUylV0hkvQZDW7QUHhzGBkK6Lyrdp10/PBE1TssZzy1IlViMxDnsiu8Nt20FPqhoiF4+nzLiyyO7HqVHVglbbblCgXHzfiTX8uGKipZagxqQTRONGwj/AGd0GnkX9oiWPJp1VFIeHpjXYVc3bVi3eW2VbQBBSo7EGJ/fSg3y2t5YMhciCKJ5mRlzHs/aidqcbqAttyIcpVQiivgg7u0k7woSeOuqLxwsNp+dqzXcvxKRKiLBebMTkusOftTDUSG23pcPT4Yt8kZ9qNCmPUiemsZsDQwXgbZJ10wIZ3nTahmeY6brbkVWw/qptqDoHomh/VU6/hFcVY54sRf2QbtJbWdFpgR6T9qIsrJbdx+rqBqDQTVyWvZemx5kduTDSL2c2nUUhcG7l69LSUe77uGHk7MNQrkVnJk+ohBqMSHYFVkMX9qYC1NCC7g4iF1/PARSocXMs8IjzzxMCaG2IBqSuJry2/7fmxtqeV51YqkcJMlyizSf3sSe2dhsOJwXzenKo+OuMbhd+7aHVOZsnUESO0itDdWzbwiYUNaO8xbPqelR1pslkSMkBneneb62Lcuq9NdPpjVlbKea6rFVvLc8I7cZxN+xJeJtk9bSQhEQLReuFrSJU15RkU6otPuxn1BwJnMjTiH76WrovVF9Cx0Fs42q0ltpqBUo50ac+5Zp+1Yv9ENOn6tMaTwx7K5i4TegQudNQNdgBSq/TcMW3k81D20DKU56nzXBZlSKhCsk1A2mF7Iaaf2JLx1Aeop1TETZk1QIFDrlVaJabVmWRR+QrtyK2WtpN3dFVeGnqI4Z2bNoELKLAU6axJdGS2ZDIabQgsUlT14qmqapjnnZnmasUPMAswYA1QZB7k4Zt674R9C8FTr6J443eJsWFtjjKbRIAWMqgORMQR0Peltop+4sl59k6jv1FOymwZ9MjtZhpZ9sivN70mQjq0ViN66iPipqmunriidzDRdjlNp9WzEjp5nqIlJZhgppw5UVtfJqIn1Lx1xE2zbQqjSqxEiw0k09inCjxNCOiaoXA0VNbw06cPywsPtA5ilVjM1LScBtygpMY3G3m7CA3EIyHTyrzCi/hw9ur9rBbS4Ni0QUKAk6gkiTH3NL22HbpaErOi+m8Cm9kTbjlalxqhDU5YQe1uSI1zGqtg8u8JtRTuoJkaJ4aW4k7Rs75ez3kqa/Sa0koqeBSXYbLdrzgpwVbTtXQblXHJTcpwmU3Lm6duQVc81vjjzMwngLjY6monafw5ubGBe8X392wti7AKFAg8jrTsYI22tK21EEV5/NG5iPxTYR5jRRAHF7pe9gTruW6jtCyvNgwpiwnYljsg9NRcYvHXl9RK1cTZ7ZiRaEmuKZ2oS6b2hxh92O0bdr4itomicfzTlxmbVvgqStrfetAfdq8yXlxmnUn7t1R2r9oQTFrUhc3nBuxF8buGJ4upl86fVOyfeEUZyMusFy9F62+IXjotvFPywBZd2y0TLdeGnVBxZpTXGxCowFR0GmUJbhdFOijrwVOqYPZ2YqW8QNUwEjwm0taAW9E0/93e/Vgh9q4t3s7qDrrPL8mopyO+WiSRW0rNDgpIc3U+ntuMoZGpb9s3lMdfRRUz4+KfHGuiSDJzgVpBheyosgagLUeouxIKtkpq1abyOK5rbzivJaXQemGLluhvzGY9PCS8kgy3SOroJqemg69EXm8vjgK7acuFA5sxXA79BVqUobQRsBVdmGLvJjgD5ebCvmU5ms5pbyszTHmykJ2+TwRoH2mzTiiovv6ddO7g2Gk1WTRY0eS44dVhmcZ/tPKRuNmQKq+i8uvN72BXLGRZOac2VyuTZr0DcmzBp0lhy0gRpVV3mTwU9U+OmD7FKbUO8VcZNPjMD+aqWnOApNOHMbk7LWV6RDlOMGVTBZB2OC6qIijanwXmHGvLmV3600Dmq82CulsZezVsoayjEhHFr9NkPTqc64VwmSmRupr17hFwXvW8MV8apVPJuVauMVts6kjPsHe8IcvMQ+qiNyomFuK27LBb9ickOAHXSDzB9DQ7Dq1hemoP4aYuy7OmWtmtLnxFkypsp9650GmEsBxtFDS/Xjry/TF/sizhKrlWqUaa5vXZZ9rb91CTUVAfhbpb9McpZRytMrEaXLpVaeYrrjje4YCPe3JRUXeXh63ii8OqGvimG7s72gStldeNc55ck08AjGLlXhgb0UVLuX+LOq8OYfNjpGEXl+5d2zjipYZBmBsIjWk95aMhlzJ/uL6/tXQuaaxSaO7GYkgnbZqKDfJeOqryqael3DC5pZU5zOTrbRy6TNIwNJMXluvLQmy8OU+X42lg5pz1G2jRKdmSDOaVgAseJpwT0S6627mTS73v5Y2s5bh1DNrUhhiVFajALwWggxzcUl7pePqqev4sdAsrNi7vBeWxTEgiAJiIM896z5d4DBbXMwQfXlV5u+YseqLLs2GEZthl9h3lcF8Lw+pD9MTDj2mQElqjjG3dgarrYIqR8beX5sbLFLZN5blOcp7jpzHxFZy2d4LkxX5VbYNk1C2V7ZcxxMozVqNNoxLL7C1qW7imN8mGBdDOMPPZ1Ru1fIuKt2GjkRibEVH4jyag+PMJph2/a1+01l+dl6VknKHZptcWb2gKxSgFoITy3CfZzDibh3EBkOqKhki63YDNlewnP+V8jUuk1ijyI5VeQZBFltiYQB3Qu3XoWrKkPkPveHMJY5/fWIvbdF3atlIOnm3J5x962ds+pryOkfCghm4uCKg/ljXU4QV2iP0KZUJcWkzJDBz24rlu/bbc1VCHx4a2/NidVKTIodSOJJGx0FtURxjahImiIXeFbfDGEzKZXI95NPhlVvXcOwodFnwGEYaGHuI8LoJvU9thOzhanfRAPW/wCuuCPa1s6i5ky9VJVQfVprsDwugZl7RtGyLQPjy9MBP2PqrS61SpDrxm7mKmxxgoRqi/1T+yNB+FthL8o+9ggz5WnasX3eDbk0TNWt6KqijeYoSr6LhvjPiNNjZW9ndth5SxIJO0H5yKRtWanb1blsckb/AJ3rifZxSH84/bDorDsg5Tow4ZmRrZaSQAM9V46WmpccdZZXj1VK5DqESnSJDjdSODIjOOWOsmJKBXnaXDh+aY5G+znKdyz9qOrNPSXKk/Te2tb8+++AXN6l8bMd3ZNzTKp+0KooPLFrEcJzJiOgg8C2PAqLxuId0en4lxjMfTaqeQLhByISDI6QZAHXam6FuobMQZn50UPVyBVqPU9ZCMbhAZV3W0XFVeXm9OUkxV1TZnCiszatIQHb2dyrDZcp38NQ9HPTwxazdwZvPjGaRgGDA4oFYDxKaLaSaaaa3Yg1GtAsaFl2JJV+Q3uwZlaWCRoqL1/T1xOwuMKvrdpwqCnAAlI2JMmJEx0pekvtEhvQHU+mlK2sUOLlyuy6hRyWLJVlRsfBQNtwAUeXUuDiXcC+bTiOJNNz/Vs1rIp0iFdM0AkdY0AD5LNE5ub42+8mGnm3IkHNeXp8aTd2p9nXenz2uonW39Nv0xz/AJC0yrVI77lhsMoRRSaC4Yzq907ULj7pJ44NxPwi5Yvt+1kltZ1KQdO1H2mItXjaigfqI686JqPPfjZlbmxycjz47RxDdQdC3JpzgvwuES+BDi/i0KTX8rPVUUVZUZxTX3zb14r68Ov78W1Ni1XP1NCfVKd901swNFkwE/qriDw3ZEfOi3a8CHB3s5ocjLtOBt9VKQQIJ+bRMHseBrh58JUSq2KSUknUSNNOs0M/i7SEk7OAgEf30pQQq8sV82psZZbTlomQLoZe6v1xUwqszHmE49TzbBDWwTUSQ/gv19eGmLTOmcMjUfNsrs1Y+8JjL9ztHo7ZS3lJOK6acET+SYAM+1fPW0OW8TEWLkaC+dzbTmjsl3VNLiJB0Dl+q45q7hCbdS0OrylJgSIkdev0p03ccWCgaEV8zbthjxsrMyc1UeVT6QxIteBmS248hOF7EEbJRU1AA4qnBMKrZztQlO5irDlGytXM0xXjKTAYbi6tMr5iPUtNP5a4M6Ds1oOU4aSqzDarman3AByoz75IMCh6ogalx1G3yppxTDlk1yPT3We0OvOyG09iJxty11RVSwLeGvve7gx26sbMZEN5ye8D4D+6mErEgbVz7Vdp21HN0UqdSqbT6XHRkN46a3i2CjcNmiIGvThx72Bl/ZdVczstpmmqfeBPLonaZjnZ2S07+5bBE/nh/qEZa+6u7UGnnFe3UNlSRtF8NPBMUue5dPytTp9VqR2RYqaqIlzKXkBPVV5dMV2+KKDqWrZsCem/z3qSkoCfNXOmbMmQjh0Ci05ybHq9bc52EnvEDTAKQmatKvBFt0RFw48rbJXGxYi0qoVKI2qWCDr90fgndFFEkTFDsdylNjuSMxVlre1eqhcBPrcTDPUAH8sO2nVCRF7PGCouxxVb2mBW28/S7BWK4o4gpt21zl35yf62qpCc3nilVUoeZ8n0mm5hfogVCEEtpuU+08A8mqAfIvjx4L0wzaO9Jy/P+8aQDkczuFAfASKw/KQ83+bH2FTnQzsy8UIHmZypH7LKH2ZtOLzBavBEL1/D6YVuUNodcyPWJ7C04IRw5zzMWkVZzjuUcH2IkvXk4ovy6pim2R7WhDqDkUDqRvHbXlVbicwUmJ0p0UeqVmHJq7qPusC1VZBmw1yAZOIDmtv69ObBDVGlznkdZkaGAz4bhm4yCd7ROe38rV0+XFHk3N7G0PMmY3BlxY+XXpO9bnNJxjL2UFJt0l4ajZx8ObgWIM7PtbytHkQcm0l+rRTVXkzDMYOPHaJdB00Mfacqa8qKnHvYbLt8dvUvBl0qakTrqQIMkHb1pOBbsKR5QHOVLDbbs7rrNOp+a6XBcCpUpG5Lcxj2o9mMCUiPTo3oPG7phHjWI2YowVGOAtjLBDVsV7heYcdIHIqNVrUSoZinBVhbbbaSmCzuYNgeVW0L2mvz6p8MK3adlePTqjV5tNpqQKQ5IWXEYEeUG1tF1NenA/L5bhxda3luW0Ww99POZnX0FN0pckldLfs7Twmw+2DoGnESC4Vw9Pskw6GNTrOWJdJpsqJVI6yAbmRgeFHm9UK0TRe8Bqv6cICRUEZkmfERBLri93Bdslzx/R3OdGrDTigxFkAbhBzata6H/cIsMrtL4t1llUHl68qqWnOMtdE1j7OezqPUmEDKzOX6u4ZkjlKecjELScxuchjpy8vxuxW7aPsv0OpUk67k6jQoXZgJ2VDbRTQ20TUjQlVVM9fDqt2He4zDkOSnbklO2Fun2l5DDTXUvRe78FxFyTmijNpKiTXkB1yRYrZKgkQgSgRDzceYcVYx4gusUNgxavFwoTCpMGeYJP0pTaMm1Dj5TGu24j0rkPJGyN3PdPbeTKDVK3JdmccqMQmic0/tE0uXjrov4cGzH2XqtQW3Z+X6hSGKlu1FB3BtIXw15sdFyszU6l5gnx5JMwaNHYSR94Tn0aEUVUTQiXpxUcE0xmDDmU6K6aC7P13FvMhqg3Lx+nHXGJxDEsWbeKQiEgwRuPSaai4bgEc9aVOVcnLScp0tio7nt0mGyc6SA66OW8/T3VuwvdqOWJmSCI6OA5g3dxy5Dv8AV4sVF4hc5zXKqa8BTVNOOOh3KfFjZhjR2nhcLUFdYM7uVRLVF+Cp/jgd2j0UsvUyoSyqjMPLjIG84MpP6vHbt5wVV97W768MAWjim3itxIUVkaT115farEXBK0pnSuaNm+ecx5Qnlmeq5ZgpRqe3J/rxVBQADTUUVNQTvKNqL86YhtZEqn2r8yxc6VCC9l9pxkN++6Cmb/Hg2AXaI2CDoCpxXUlLvYuco5Ed2iUOPPzLMbbyGzKORSKS+ig5PS7VDfTqjaa8AXivX3cG20bbNUctDC/oxlmoTxZFGjNlLI7PTTdh1XT14JyjjWPXamSWLMAPHvoB01MT16URlBXniaCvtGZeb2ebO6VTY5p2UXt1HMFvvFE5tfRbtNfrhNbONm+eNqs9lugtdnCKbch92c5uWjEDFRAV8fKWie7h7s1bLG1FtiiZ0iSIjpub6M6BkJK+XCw9emvzLphu0WM3lOlwqDFjMR0Bd8RRRQQc0LgLXoiJw/NfXFLGLDCraHUZl6nXb10qxxC1jQ61QZ/oMMqJTJdciQZOeTs7dMbb5w3bdmuq8U4IKajyrxXCwDNKJo4wFjrKWsTBUgkMl7wGnFPp0XxHBvtrr7tdfdBptyGqQxabJo7ltU1UrvVOnL8MKmlUOo1Rl02Y78phhNXDAOQE9VXomFlq4u5b4z6tTU2msreVVMikbeKxHgx40+M3VXWCuGdruXD/ABiiafu0w1sk7RIGZKMDLtUhxKm7J3oRidHeBrzajr4a8NcISgwW6DVqfOmojrUZ0HnWG15DBFuXVfoOJNb2dVDaDDqNYoax4GTnnFJswFQkVFtVUjWMPkaJfzMddMfexWzk5TkB3Ow/56CqnWkbVQz9lDtXquZ8/ZezA9k6p1qZMkAQt3QZMZVsDet+KGoEdyXd/hgMpVXKn5nhUTNkJig1WUgI26aiUOaH/msvdFS27gvjww4pTjzuRaHNlPC9S4xnAjtN66t7tPZgXyCglp9NCwqp9FpWc6rUolTiBPjsNgAbtC9ma6mtpeC6KGtuNFb3JWFpu9U8jzA2Hr8ak22Ue5TyoVX+7IbFWcNI8mKJAbvmtBV0u/ENq6fNgMo2aHYM+ZehTCecM1Fperql4YWNUrFZ2fNQqVEelV+kTHhjpDNVOZf6Nqg6mmidF93rggyFm+lV2K1Uaa83KITvNhzldbW7oadUwtVhKm21Op8yDt+cqJ4gJjnTNoMLNeZ2Hn2jj0qnzm7JAuLcBsot463XeP7rsToeR5kySDiZkksy4oaMXKpAJGqCS8OiW6p6rdgcZq1UqTTUZHXTYaRdzGa5Ru73KKdVwy4DRZQCCAGrQvhu5Jpddc4Oty/r4fqwPf3DaGmwyjJAg85O/wAKrShwE5jvtQEGUKjmvN9KB2szDpdJV6X2knEIUkpyBb+FFMtcdObCMuMZfgVd0Zkuov6g2siSZEFqproGvx64UjEZYjrsx2Mje7NFMTS5D93VE/ww0xJuhbGZM51h2Y3KdN53sz26MPBFFUUe7b0w68I3ry70uR+m2gn5f80oxhEtpQOZArnTaqy8O2OVLbqITaa9LUiJvRDaJLeRf/b7uDjZRU5cWHXZJRRlhPmtx4rAqntjbS0g/dxVe6muF3SqWFeOpSZZuWAF9+vMCr5sX+XMwnlmk5YhS4ZQTi3usSnHLWpRmd+pF0A9F0Xmxm8TfF4t1wjXoO5mmPBUlhLe/wDVdHyYYT6SbfZ7N+1Y5FcVOipxQtP9MI3MlJpcGvx2ZMc242gpLYbO/qqppp9LeGDbONVnP1+PBgqRpJZDRkfFVIl1+HDx9MJjac1U5lfdozBulPe1SY6wKkTDAcFe+F3AE+K/DGdw9lxxedWk/IdaptGyjc71YT6XT6u4FYgA07T7DiUUWz4Po2e7OSXDgR6KCfgVfNgzpM8MzZQqNKmSlpqCxYgxXN26uv8ANVwEZHjvzJNPjI2XYoAEEdgQ5Q17qW+hLj43mZql5nkRJ7aEIPFuXR8ioWn7rsO1tuPOpWhJyA8vt+9GqR5cqjqKJqZVJbVLBipPt0rMcOaEeWyDShJk2AiMvKXRd4NpfvwEUOgMZi24VHLRoQPRpckmI5Hb7ZGbjt+JJx5uHJiLnOY3l3MMPMk+XFdmRniaSJJ5TmBqloAKd1QK1RLp3ubmwq3sw5pk1qXnmlulLrkassyTNvvOG5vNRX4KAmNvpwx2PELL2a1Zs1RrJgRIB1MkczWbtVlxa3m+ek8pHQdK6ky9RfuqUsmmvMvOvmbwxxd53AA1AW1s6qq6LonwX1x9zxmeqQHm6i7RY4U6UXYZTUxsReTVOCoffTTmXXpiqyfUjzPT6dmRt1XY4vGUd2MlvFTvu4ehLpp+WNu0R05bU6v1Fi+O66iSEjNqVimnIn8uGMNfWOFMNoftHZdgZk67neNOQoi3euHX1oeRpOh7afgoTyLMpEzZBlKqVEy3NLdYiOvsH7Rlt8rDuK3nDunp4KOLyrZomZbpVScjyBkMR/ZNjryHq4nUfw9cKnZ9nF6ibPGKdRIspWKHV5Ml7lQlAAM13i6l5AIOvTriZtUzlUM/PNTKcB0wno7brcZkk9sWlwmRBwVTuH8lHCq6suO/B2BOp+1OmgQvze7Remdu25YM5wBCjdrAX2hRTRx/TksHmXUtV4DgbzDQZOdYG4rbatUtXrm6cC2nqncN5U6KngidPHBxs0ylAqey1MzVKoA/UHGzm2sLa1GOzRGVBeqiuuq9dVwJMMR4cZtuMQRQccG1wl5R1LqRL4fHC0LDDhDJ8yTHp6UU2pCyqKXtGiycp1v7mlK1Cak6NR5wAIjJ5kRLvDeJdov6F82GdS6W5RanK7I6rwPNtijRh+xUNddPXW7XFDWctSs+7qlPxZTrO/0jOtJaIPeDgfH/AOxggi597DOqkeqQ2KZWWGAMBYNd083poT7Wo8OcS1Qu5r5tcHXRcuG+I373MfLX+a9Iy6UTMDWKTH7TJN7cGVu6M1sPl5UIPH8OIzdckR6IUBtOR47XHdebS3uYradtFqecGXYEgkdWLLvAwbTV7k00+mLdnK1QePsre7OWQb1IoGKnp6+nvfw4QrD40dO1VpCU+ZdSaBAZTL9TkRobZz47gPK6S86NqCpaOvdTX097C5nQ61Ihy6okV4WgIXXCELdNF0RVK3ROuHFRqDKpZygOF2snGlaC1brD7yf9fLgJzrAYrFOWnPZkOnz4LyGtMJF3Lxp1U9Oip6XafLiVm8FuTy618Fb0I0yl/fsmnu1dEWDDfJ2ZFL9q+GnKl/TlVdU+I8cLmo1SVIzDIkUntMqhMz3gjvuJzmaHoqnp4qqf5cMWbRc3uU+FIodHZnOvPADsaRKFkyZ8VAeq+GFxkKZVzp5Uml05l0wkv7yea+xA1ePuonFxe73dE+ONjZgqYUvQgemnWvCrz0wpOdswdnEPvF2nwGU5N6tgAC+qr4YoI2X6dUxPMUaC0T9PkPRGqswwTXbAcRF1NfORal8PTBHmurSpsuPS51TdqsenIERtHd3Y2YNpdyAOicyF3tV5cW9Pm9nynWaYUVJCVBWTbd15WTDXmH11RcDt8JgqSkxM6jn/AM1AyQCBQ9HJj+geZnDkAy+6DcQLrblbMl3o8eiWDpd82B1dpjLlNiRqHCObIjNmyD8VLAsNQ5DdW1FtUeHVeuNmY8v1f+hst0YDb2+P+rtP8wSd25qYcPWxU4435DnZfzjGZd7atNhaGLw7nU2XAT9iop0XW1MEJCSzmIkA/D4+vw2r4DKa3vuG4y17J7V67eG6Fup+a3FJWnq1GjPxaRDAW2GlednypO5ANOKAHBb19fDQsMKeLs+VTglMMRYwAkeK6J7uNdpwEi8FK3ivqXHApWZ0mO4/Gmx/asnaUUPFdeZPT3cBWziQrME5qvOulU9OnvORZjcnLsuLUIwAZ0wJAGZCYIYGmtuoHd1TXx8caKRPYqdVdm6vnI3aA4chhWi11W5EFe6icqaeFuJ2as0NnW8u1c4rMMmXQpb4xr7TYcGwbtSJeU7FxbxqG0z212Xq+xNe3zbFncNERD5uvNp/mwweUhCMxTGb8I/eq0b61icgrWWkaaNh5xEdkO6WMBdzL9fDB1l5s6a7MO5DFQ3NwLynpxJNPFLh/u4EavPpFIyzLcnOJDB4FZYE2FMDXqXBOKoKDxt6YLKNIbKiQpViDD3CPNOotwuBb3008MZ26CyzmCY1ipf/AI16VFYkQ6kp7uK1IlK8+4QXdURAQB8O4OApukyXmy3vK0oXAI83D1L+7i0nTjqksn9LbuUGx8B/44rZ+faTlV7s9QrNLpAdkseB11BdeS8uJa9E7qWj18cEsN3DqQlMkgaDeOwqHlb1qBUJjceaxGDfb18FRBYRS4IPMaj4JgdznlPaJR42n9JVHLkaPGeXfsMyJcQ1VSaB4bBVUFBF0huUkQg1xaUn7ROScrTG5EfMjc2GTwPOQWIjjovEndQls/65sTa59pDZ7KiqyxKrZkbyvOvu0xwt+aqt5lrbxVf5Wpjpng5b2H4k2p9spbJ8xMgRz5fCs1joD1qvhpCyNuetVuyvKNDq01iq1SnjV8wNSCiz5lQPtJb5E74EvBAJCEx+BYczjO8EjbO4WdCUQ8PwjjmPLW2egZBz9UpFHg1eblyqRQ3lsS02ZILy2Aq9LSIfpb7uDEvtOR7mjgZOzJPI3N0FrQNCar5bubDf/qCR4hxFpVokhtIjN2nv0pR4fYesWFF4yTrHTSjLPFWCl5oyzWW5F+4l9hmRhOwuzSNE1L8BgC4KtqOR4b0NpxxxQFlN8xKJy0LF0t5unxwhdoGcNpObsn1I2MiDl6kt2yFlSnb5ACBoaW930HXlXF4uwauZrpjEzPufKhW4raiYUmIahHAFTvD4e73RxzY4a2y20t98JKJGmpPONNOZ51reOviSgb1TZy250DJ2T/6JZNeclzWZAvb+EmrQOajebjnQ1XTThgGpc+SmVItGlyUdm9qPtDorcp8+8NfquvH88GhUfJ1Qyy+5RqWDFPZMxB/X2r6AvveCKo4EKfMYejAjMRuP5habTua+BFjSW6WENlLSDMySd5/OVDOklck0P5iqzNLmGD77ZGib1loitHhza/Hy4s6XTqxIpQ5PBxWqnnVxmbUSE+aLSo6qWnD/AM0j7vyD72Dhco5Xp+U/6YZvYUygGX3dEHvSD5SFLfG5R83BOZVxdbHsi1lGZme65CcYqWaACRHFwFEWYfNukAvcLvfQRXzY6d4YscPxAIW65qCZHYd6x+M3txaJWG0ctD3Pai/L1PbjxhiJESKwyyLTLQmJboUS1LcX2w3IdL2i7SSR9Eeo9Lc5xfMlV95NDLrxVSUUTTu6CWKiRWI1FmisifHD0Y03pFp4Dp0UrvNhcys6RSyecdyRJZlSZzk0ZMaRugIV5edPPaicF8ObGb8UWNvY4qFWhSWhEAGT1MnqfWmOC3D93YkPSFnckR8vQV0f9ofaBI2iZuYyfSjR2BBMVkdmS69zu2cOtv8AjgVz+9TNiuSQrmaKozAddPcs0cNDkOjp073X18E8Swq6vttpn2bqRDMG0qGbHhCX93uF+zFeIb5U4hcJXW9eby4Q2XcobSftmZ8drVUlON0vfozLrT7ZdjgB13bYJ3l07oJ+a+OMm7Yrxh83t8eGwncnn6dvwU1S77IkM24k/m9QdoO1jO32i8xxMpUCBKKnynRCJQqcl6vaLyq4SdbevomBip5BkZXqy0g5Au1SM4bUtxhUIG3EXSwTTraolxHhj9K8j7OMi/ZeyBJDLzTp1F6MLr9alMf1mUBLprdbwH0bT+a8ccg7UNmb1BefzA8sWhUrRZsi968mr3CHd6dTPXrb43Yb2GPWrqjZ2iMiEGB/+Rqs2zjgLzpk1IqFehbJ8jygrseTDpNbpd0WKC70u1aDaSDd5+qkXTHTP2M9j8jP1HpO2baAYVGrOEY0CkWf1amgBbo5Fi/25mB8xdPr0QmwfYXWPtMZhpFVzBUJbVBioh0oZIIpDDBzneIfUyGwP+A47Qznn6RlGTnfKeV22Bq7aQ51KjaiIAEh0Y7xIPo06BGX4x97HUbQXNnhqUXa53IHSax75ZdulLYGuxNFFKriVyu1mtmijHZMqfEI0t5AL2p8elx8P0DhN7StqTUHax/RViGTVsVmW/UP/NFUOxkfiVpd7wEvewdToLEWgwqebrj4Rd0YHfaRuBxvL1uLmLCb2uPBmSDIjRJahO0Q9+0tpo4GluhfhG36EWM/dXP6eQ6E6/GiGWwXJ5UD7V22Kg9u2wSQe8Enmr+/1Iv7paY5RkVZ+VW5tQXVg33FJhrTuNKvm/IRwwMwbSpMqvHFqatQpUZsWpBCvfNB6fDl/fdhb1qc3KktSE13rxqS/MSYWNBf+Ypz7or0h5XBJhu118EQl48oc3eLFccpXC3hncKqoAQ+772Jwk220aaKJO8x4iyIvaC0QLB1uXhi8RUa0e7w516DiVHZMeCpcRf9FiPuXY8lozUyE+W4u6mLSmuEUixtsyAU4uFj4+7XoqPNpI6QH+NwTmx5l5U11x1RsvyO/k2m9plxiaqMnTeC4nMAeUPrhPZToaNzss1ebHA6MOYoER4iS+41UjJLfHlQtf0+9jtp2VSs4P1CoRXnKYxDZJHiO05k1w+7ZdcDKJoqa8V9EHrjCeI7peRDI0BmT+1OLFCULKyKEom17+iTL9At7ek1L1pTDV73ha5qnc7o8TXTAXs/czDWYebI33qeW4cGW9BZhxxB2X2dCJ4FN1dUC0HE7vW3F5T6GFLodPmU6EDEeZzvOOqpuumZESamvE1tt4r7uIEmO1kTajVKck5mVTsxRQe348ovPscjrQ+tzZAX6Fwvwr2ZLxtVqhBgk89NSAOXOirtCkt8ZCZVyHrpVixlDL+XKK1Jp9PjSpbwCSTH21J5SXmVxTO5VVbi1HA3mvKtPqFHlTKkiAAN8piAhzeUf8uGSzOjzpPO2jQurdYKco/DFFnhyG5IpELlN83+2OgK3Lu204XD6Een8OM87ely+WWZCJMayYo1hBDYC96TzlDzTkKqtS3WwrlKBod2hreoL8p+HpinzDtKpeetsOSaHSwcBIDT8iRvQ7rxhoQL9EHr82HlXM3sQsqVJZJtMx+z6yXyb5mwBdVsXwUtLdevNhP5N2JhIpw5vky3IWZ6trLQRK1YzKr7JvT6CmuNLYPtuNLu7kQUggEdTpNDvIKSEI5mrvaB9n/Ledsry6jCl/dOYQNBaabC5l713unFv6pr+HHIeask1XJtbkQqiz2WUyaCgFqaOJ11A04KmOxcrZsGgyXaVnhyVDArjZqkZtC35+VD9PxYtsiQ7svV2WiMSHZtScNTcUTv0AkQFHm46End+XDDDcWuMNQoXCs6OX9Ghbi0bf20NcERKzMy7XAnwj7LLYc3rBiiLuz8qprw1HHROwb7Y2cNmkhqn1yKmYaXGj7pptw0CQyBmbrpgfNzmZ8xL7o9MKPbTQWcvbQZ7LLe7AnL935ULTmT9+LWdsdq0dtioMAox5TKPA+wJGCoqXY3N0bG/tUi5AyuDnWeDLrbpCOVdKM//ERbjy3WKvkgXoLhqTboVE1cVdOXegqaGn0VPzwwaf8Abi2aZybay7IknleBU/bz6hKYIWmLAFBbC25U18SThj8/5ORa248LaCDpd5Cd5dMU1UyjU4RgEqnnw57gcuRU1wHZ+GsNYcQ9aJyqGxH31mq33nVpLbuxrsLaFSZv2nKnMXJFUlw9j+VH21cnTHztqM010I2mlHS+27RFHgHEu9bh6UaTkqoUeFsuy02xlSl1CqRY6OynGxPctij0g3h86mIW83vj3emPzugZ4rmTTMKO5Vsr014BN6I1LM2nXEG3URtFNfxfxYH6Vm6RFzFDrj9TlHVGn97vXLtVJS4o6XXQh93GyVbtvW5auBJnc7xp8zSdRfadBZUAgDaK/QT7RW1H762lyotKgrIqDh7mP2k7kdbBSufUk4I2l2iImBTMu9k5ajwaXNAq+qXLJIrRY0W83l9LR6flbjmQtsM2hZqGRDOLUAkxQjsPvyTfBhL7jtIkFe8SroX0w88s00C2Yynu1XVTMVVOl9pN8SdMNEN1xA11QEAl5sc5xrDm7e5S8wmEaROp7k9hWusblTrHDc37U0dk+WKPkvZqlX37UuvZjIzpz5OEryQkPQ5J+4rhgqInXS5cCufJ7dNzRFisuuuyZ7avG00fP14qpeCfHA3mRw9llHjw4T/bCeNWogcHXb0TUE49E0LwTEijS3Mu0wmqw01KzPUDbdqEzT2rIInCMCr0TjqVviOEFwVXbguVKlGwHXvTBlrgpyDfnVPtPr1EzPl2G++VTi5lZUQi1UmjQ7+ll52qYemKfLEd3srTchU7UPKfxVMA1TyvmHNWb5cmEbtQhMSNWHSO4Q1LXRCXhw+GDuNRIVLrdNZk1CTPq6Krp6n0NU5hw2dabYYDIXPPrH9VWJK5iraRHjq6DbzQutKtqifLpr6L4YmUipxp9K3tLaUHQNY+6kIqEBh1Q9cZZpp++glIDQSQOOACobVWsuuNRKy9IcdNLmyLmEA9f7uFjLKrtGVsSaILiWz5qO82Zf8A6QUeLDJWt6aWvvj5F95PzwHbKs5SMgZuXK8iX2ilvSCAHyd3Ika8O/4IS6Ypqvt9hU1rc02P291U4dbU/Finy3sfzbtxqPanHGaTTVLvPrYPHwFOp4fWNs7atq9qORG4POeo50sulN3GjepprbdPtBZWyS//AEeyW6GZK223ZPqoFdDacX+zjr1cs6K50VemEBUaJtJ2vzIvb3JBw9Usv9iw38UBOGOi6J9nrL+y5t/74bEXWG71nTG7tB06iONVR2o5VoMtpYtQbqtgXIUMdbR+a7pgl3H3LlybVBcUP8lSfl0odnDW2G4V5R0H5rQhRNkeV9nMZibWFSbMQFNTk/sgRB4rb8P+GB2m02dt1zE4QAsTKlNURRoTs3hfH64GM/7QpW07MDRG0rFJj8rjQH3+bmS744N8m5shSqnIj0yE5DdfsZi04UuZBETvXfxKuPVIumWVPuGXSPgn+6IQWlq4aBCfvRpVcp0v74otObeZZiuKccnyX2LbiNrutPp/PBnlCc1kelVSlzZCTGozimB68u5UbyUf1XcMCubqfIjwKQ5o2ZHOY570G3RxBPl8Mb8zUR2uPTOzE3DalI20/dzatouvL+nUfzLGfZunGyhwLjv0IO/1op62Q+ChYkVM2ZsyAyxV1ebbirU5T1Qu5U3O8UdEXxW1BwsvtMzuw5Op9Lhuu9onyrN03wQwRPH87cM5spDbxI0DZXctmvImFJtNosjNG2GBHaXfnT6aU5Wx8N2KlavpcVuG+HXN1iWIBT7hUlJJAJnWgrhi3smSWkgTANKaMJZdy0kIlQTNbzbL3sX2UNoVZjy2mzV2YwnKEZxbuX5cFezTY67tQnHUKjJVqkxXiCSLSWmbvUQEundLUsdhbGfs50OodokMUhqHQ6cG9kSRC510kG4QE18cdbtMBbvbZdzeLhHzNYy4xYWtwGLZErpFRZ0yLTAnS6Q/CvtJtiSg3H/6Y1TcwRKGEBx2MNRI3le7GWggmo81w+noOKj7Um3yHmipQ6dlpxI9Jjt90AUHRLu6F6YTGXqxMlIO7O4RcvUzVV1+GOe3eE2yXSu2kI771p2rp1TYD3v9qKc15kk5uzGLVS1j0+PyR4LDhE1GBfd1ItNcWjGWafFZF2M2KKqXCRLzLgHbrlOprjv9aB109TdMe8a4oq9tCdeUW4fshULTLzYt9jdchDegqQfQjVdMStRafOpxv67gGVtV0e6p+6PrgbYnNS4oK2qGi66XfDC5crUyQ3u3HnCaFbkHXlTFpGrE9yE1HgRkaBsNCc01Lj3sMEWBbTlUqhHLkLOgorcgtyjY3mggC3L8y/8ADAlX26fHrDWqBunDU3N3zCPwxTVKZMATB2YTh/8AlifTGmmQX6zOjxkMGN8dm9dW0B+Klhm1blvUnSgnHc+gFEM/NjYNIzTY4AXTlbxApWTa3mqsQIbEV12bPcFqOB8pOGpWig6/NwwzdmtcqGzWqyncl0qPV6o8wcRarUIYyEC8bVJkF4AvoZYkZe2PVqYBy6zKCmC2Yiovnc8f4B8PrihV221KAQOkn9qsSwpQlWvpWqofZhzpkytv0mrMDSKg3aj7RPiSt6jdoVmAyvZFSlyXWzqTcp4F0VW0JR19Llw9M5Zqby9R2oUapvVKe82u+lPvb00+p+uEbUnjkJxNbjNSUtcKbS6ubhRWs6elGvNtNpyoGtCkmLa9uG+e5bbsX0ahhHZvb5hHqWIax0ZPXXlJeN2PgTHG7lBxREfjh4VlQ0pcAAa3S47rZ3hza+7jU7eyHPqN3LjFmZIFzv3arjY82kpy9dfw68uPhXlRxe5C43Y1suGKluwUyTmW1LsS3I7cVonD4fKOPQ6grMAwjo5vpK84CnkTHo821ef/AKVNzIeymHnPYPmnOEeU8Fcy7VWWpcQe6MN5vkc+u9EkxRUepJuyjOGdw8qH5sNL7GFPlysw1yjzHQi5dzdSpNEkC6SWm+oEcZePRUeEU1+fCtiwTo9Qd3gKRtuK0bfxRebCJ51K3HGyZjb+PnTVhByg/kcqVldipDrrsYC39plzeuIFTkOOWMudQ00+CYZOf6C2yjVYbbUHTJEMdOXC1rKq5MA0Xx72NFaupeQFClVw1w1lNdF7MNksfMmzL7zqerEdwDEJT62CJ+VBJev4Rxe7D62lNiVDLNQVe305wiYIl5VZX3fz/wA2JezihN1DJ9BlSZLpNDFDdxyXkb97RPDEHaXSv6K1yjZyggpR4zgx57ba8xM+Zbfw/wA8c/eeF4+7ZuK3OnYjb505QnhtB0cqcMFy2nOo48pMGd+78pLjCBMobcee7PqAMug2W4aJkjvL5vhgDzTmaIdRjnQ5DvZzbvUeNhAvct16YroNPl1iQVgkZa8flwqvsKNk5kU8FCAZHLtrV1u8m4TnyEeta6HUJuW6+dRiSlOQSEO/Phpr6JjTNzA9miqHIkqtSFgxFx19LmkL3MZ53psyinDpEcEdq1S5Y4ivKI+Yy/DgxgU+lZTyW1S03Ux1kEAy05ZD7hWjzeNxfyxt8AwO3xNxLl05kB0B0knlFIsUxNVkIZRnPPsKBs1Tgzd2+KsdhpoY+6MWEtAC05UQfXFHsZzFGqWaaNCSP2WZGpRx3yFSJXnUPvFr0W3D7yfkdYNPYpcOMMiaZXuboLjdd81uFBTcnt5V+01Kp7jRx3SaKQDGlpIajcQW46sx4TtsGa43FlaSCBtptWSdxw4jnb4cCK6Cyttpm0ggYqjazo6aDvB5XkH/AAXBpnOl0/P+TzrlIdR92Mybrb7XfHQbibIf9CxxUm1x2dD7StJlA0h8XGjQ/wD1wXQNs8CHsozdDg1WdFrdXbZghDCOpNEyp+2cI/AxC4U9b8fl13wy4HkOtjKZHp3mute1pgxU3KuZJO0HK6zqxFjm0b7gtt2cqt62pwXAPmjIGz/dPvFVWqVORLkajOX6fowY7S9o2zuBkGl0/Z/Lk/0hOyPNF2GsZpsEaESNEXz3e78y4WMGdlfKzTDUNYr1UmOoL86ogVsdOBEaaiSKi8wcw9ePTGxsrd4KLiQpAJ0Ttp3nlQLrraxlMHvVJkDP2bNmW0CJX6LFWtSWCUGm6jFN4JLdqjpb10tLwLB9P+0vPcguxvudaVWjS1SfuQG9fEUXj9NcNnaZ9oNmsZcokiDSsq0icGiZek0eS082xHb5HQMFInG3L7SED4cy6EWEnmyk7Qc3FIlVmiT8wOhHvOQMPtBgyhd+5sdURLuvhdhgtlu8eHtTAB2GupjtzFCoUttJ4azTs2OZ4rdBpcypM5PYzfT+xm7UjmVneuONpbeYacEtu6adPpiLVatUHG3HKMxBEFcL+rTJBmQAvMNpoI329CLhhURdnVKe2f0avbOc0ViLmIjOLWqHUG7GWzREVDZeDgYL6GlyebEaNtcrmTTGNm2iuoXhJa5b/wDRfywnucKRxlKYyqPTWfkT9qNZuoH6kgfSmBMezpIAgjOUuK6SXARIa6/v6Yh1vMufaTSTdClU43Ww5yhOnvVHx5LuOLfKecqDm4DWm1IDfc0NYrq2mPD0X/bi9dmNygcYVPahy7wOb8rsKS6pleR1kadRR6UhYlC6VNPczVnSM1VP6Qw3o7iWJGJtXQZLzci8Lxw+azNrWQdjdIrcybSY885ZRIcOG2ts8EHR1wg8igtqr+LCjqGTqhRqwtXoQqt5oUuAC6DJ498NeCH/AI4MNptNqGZNnbcmO7c1QTOUsNxLTRt+wTMfwqAXJ82LLktXLrKNOGT0GnY14kLbQY3qkyrtVlLPkFVH96Mx8BR/ugxrwJV+Ccq47NoWyUcubO82uVxyUzKMQi75h3RqSy5x5OXiiKiFfj82GnHHWSBFtK9NRx2p9iHaU/TY1QoFfmvPxZ5AsF2Y4pi0YCqK3x10RRt08OXAWM26LK3XctoB0iPlqO4qCXHHBkmugslQMyZqkRqiY7jLdGYevlGFsY0RFQjBffDm7viPy4i1en5brWXKrVm5xOVenp2iLJktqJPBbxC9OBd3hqmCfaqxmPNuSKNk/KVLCSLkzdm3H0aAG9FJCPwQEVVVV8eVO8WC+nbFqfs52IVSiS5rEqsPMSHn57/IL8kwLRERfIiWig/Lilvw/aXmHf6phxhOWAFbk8zyiOVL1Xy21lL2mukdOpril1tC0c0tJSxYTKtGj5YkU1xq+U88JgWnKgW6LdipqlQiUxkVmPDEjoV6m+dmiJxXFP2xag8+6ndPuF7yeXGPSwuApW1aZKs1bDHs7e7FLhTFvS51QhoTUKU7H3tt4iSWlp3btfTFTILuaL1Ue7iew2jlwGKmB8q3e7ia4KfNUqY+T6o3nh2NTqhGedeOSEeS1FIAcNFXird/DXTwxE2jUBqktuZW7SkuLSXpSIpAig+ZGly228vBBG3pcJKnXCqrFMzjGjQoFHqVNorU6SkaM6xDffMiXoSl0BU06+GDnMuQ9rNBylTKxSWKVmauU11HZkEgV06k2neuE+96raWq+XBKENsNoaS4hOdWmsH0OkRPyoN3NnzxoKUOybKbeW9p9ZOnxWn4Td5A26C2t3gl/H0HXrjoOl0+2YzIRxwSYcHVoE5jFeHN/FhU7LsmbTttFNqtACRS8uVepEZOU6p0d5kD3Lu83Iva+iCl3W0iTDIq9Q2h7Iq4xEzDlBt8WUV6fKpRnLiBoOo68ouImnNrxTw97DTGsGv7hoXaSFg6aEHYfvVTV02hfB2o9nSqxaDbTDbQkqDvC73/AATBDkrK1RhZ4oZZioM9qIrlyOOgrOphzIevjoo8U8U5sV1RzZHqFAj2yqdUCnghNu05TtAFTW4r8DOc9tWco1CcpgTe0A3+xcfb9qnCzlPr0+uMXg62rUrKkQ+ggpOkSDrINSfDzohGxkGjb7Qu2eNWa8kLLju+BhrcuzETzqS6oHr9cc8yHjcMjcccdJV8ykRFiG3WHFbBH2EZP5VuHE8G7RHkU1LqWmGl2tVw+q5dAzrMmKItbcMNBscqxjSG2f2iWB7unX8PrhvbD8xUjMWRq2y7OZj1+BLvfAnEFn2acqCvhqC66L44oqVkeXRKUFWn0kHwlNGDLEpvgCGmm89RX0XFlsVgUrIGY6vWYOXhlzpLG5kumWrLMbqbhBaXFPz4appitkWVyFsXKynflOvSO9e3OcNkta1uzHOBzMIGBrafG4fe4DjoDZdnSnScoQqRU5kV1bVBsUdG8EU7QDr1HRbvTUcCE/Zw5mnMNKrMGSxTaZAlRjJ2K4lnEt4atr0ThZwUdObF2efcr0jO7s9ozYAXDVxIccDR/XlJF/zXIuG2CMMYWEuOuRnlJBGkRuZ70ovHBdI4aEyRrp16VYVenzqHCqHYXW0iIy4rAttc4kvx9eOKDJuVHY9BfcqFjZq5vWAdWwmdE6qqcU1Xw8MbZzMCp1w6rSajKpdLkrvnI5kTKnry3AnTTX/7GLj+jM+PTzqLVaSTCsTknsCV6cbwPS1V8NFT3sYR3C7tx15NoZQkyYmIncdq8DoQhIXoo/P0oFrgPLmGmzGRGXHfQt4TAXbvTwMtET0XXFLV809upLovx0eqAuIATG+XQEW6393D9WCefnI8qPyITUVsIh+0b3ThCh8NOfUS4+vqluB2RQYkyuN06LNRCcQJExiS1unmW143jroip10IFXAwt+P5m+W/SnLSgmOII6VVUI1dqUpxt6G20TZuNlM5bTROYBNOiqPT0XFq1UXK6cdXDkywbcsRh1y13e68lypx8ev+mKys01I7kiPFdZcBpd03urRJfdUh6rgmm5chTc5s06Pu4jrjbYLougb6y63XwT/DXHrIW+tLLe5IG+/SeVEOLQDnV0+1L3MdOaomYFdiR3Itg2TmCc3t+mpcFTqqXap+JUxKptSOGAqDiXa3tuifKPzXYMMy5JdypNb3qsVDRF0PqJ+8hp4Kl3+CphfR6O3lqSVLb17E/e9FFzm3ZrxMLv3qn5pgt5C2nS2vRxB+3cVeytD7YjUGugaFNyxtgpFmcmGXJtLI7Z7TxRtQXXXnbJOBCPTotuELVxcov3hTYBw5EWJIIYs9hlQeNtNU5zEkQ9U0uLRFXBNs4zk1k+vFIkwknwnQWO+wXuL15V4Fwu5cNSpbHspZooDWZqVJdpsRwN84BobwIPiliLrci8LdcdcslXHiWwaaYeHHbmZmSJ0M/Ksu4G8LuFlYPDO0bTQFXNvy1k6S+7QIbcunutug4Lx8UAkIg7vQtOHpgD2459jbR6/ArkWE/AdGKkZ9syQ01Q1IVQk8NCLGG0fKR5UzI7FGO+xEMe0Ru1IiPKyvRVRF4c1w/wAOAxZTjcxpjS4yuILfTrzfDGaxC9xZC12N2ZM6iBy5jSjLS2toQ+z+TUVmQrxkDYEREnl5tMNCiZMiwciQgqUZRqklXDtdSx1edeYvoNvHApmSRHaodREUQkWO53Et15CuxWtVuXnOkQZKnLuGK3YDp26IYIvKXihdcZFaVut5hoJpsVf4iiuFs9yxmiAEen5map2ZWXLHINRfDs8wFItFZcW3nttTRS8PjdgAzvl37jrCUx8VdKK6QTGtFu6LcCXcE46LrauuDfZ3sxptQfGu1XOMGlBS5TTwULswnJlE2SHaJmYol62gnKvjiLmyi58zTmafVqrlOvnNec9pu6Y8YAmnBE0Ek0RNETTHWV4Su8sGHrQBbsa5ekCJ70kRc8K4W2pfk79e3UUilpeVahn7NC0ilPwm40eBGFiUILqatkTylZw4qo6cE4Yn5ZotVpc06SDayqeFpxpTrnFsNf2K+qp4L6fHGWZae/s32tCNcp79LZzLAb3YTG9ySPs6266928Ol3pg4k58yHRaT2mbVYtKmtKIm0+4hEX4dLlwhxJV22rhlsqKgNI2I0PyM0cytvJmzVWlT3KeZBJRt1xUuW33fpgvyZmNqnTqXGWT2eWDgnEI1uVxQ4lpr1VB4/QcKzO32jKRm2oU+DBZfOHAbVpt6PEJETVdSJV6qpL+7AfmrMlcrT1Lp1CmMQn3X96EmYx+zNskJDB1e4YqunxQtML04W68pIXKOcnSNP2q7jAo607c+V2DlmXXK5KdkvduNTdlOuKYK+gIgfRTUdEXxUdPFMFOUqSxSMjQopNMuTmUbF2Vot4npz6JrpoqqS8fFMclT5+cM3OO0arZtbafOYER2lCygF4nfoidwbNf3YkyBzNVGDj0HPVbzBLFywxi7wIja+N0hS0/IdVwerBFFkIW8JO51IjlrFDcaPKlGldxUhmjRnYlUozsuHV4zjanHmNIbDZIBXGJpxVCXwX3ixAeecptVGNXXRhwpumklsLWi71pFp/j4Y5u2S/ZVzxtAqjsaqbTqvCCSbISCp4PyEC9StUyvFEQbdNSwa7TfsCZY2Z0YXy2iV+qVtxxv+rOgCBYpcS4Kqp8NS8uG1z4TauLI4jc3iQgbAJIk6CRykx8aUC7NtcBkDU/GiOvzKHknN03s1Yg/dT1hoRSg4aoi8pXeBa4NZf2lKRUtnM2iTsw0uZxZ3cw6g3vUBCu0MVLU+7pr/FjlZ77OGW248nWROlSBBd3eYDzacPDEfLmwnJ8/KtNnzI8rtL7SE6PaLRA/FO76phIw3a2za1t3C/MMpgDUHtNNnG3HoC0AxqNacFK2r5Co1ZakRc7M5Plm4CdupUjlNFMUPetWkBpoqloQ+XDArH26su5Hpsqi/fkLNxk0fZa9QI7gWFrpo6y4ml+nFFAlH6Y5Py1sfypWc25pD20eFBNmHEtcIt25u7zNVXquq91cdAUjIWyuZlmmRo2VW6ZWI0W12c41vhlOImi36qqpeo6ovgq6YatX1pgyOGhSiSN9AQCNqCuLVd0sKVEfm9S6P/8AEQagZbCm5byNXM117eOEcmQ4pIZKXKtjd7i+HLwwP1DL32kvtHyHTzLUR2fZSnaGsOqyOwx7E8oRxLfOfr6+OHtSKJlqbHgTcrwSyZmGmRxZOZREBl1xlPExt0eTURVRMfHTFXnra7Nm0Fql5xpjcqXGMTZzLSU0jn5V7QyvFvUfd1S73cbW08dYWxbqbbTxHEjy5iYMAaR19ZmkS8GcLoIG517enKKtNhX2M9nGzGqU6vNTVzfmuCimFRdkJumVVNLgjgVqacdFLVU97DAdNuh7S683JMfu+awzvGyPpqKcU9FHQv34R9DzG5EkR51MmDcpXtSI5oqL+pPDDO2pZVrEia7mN0GjYWIy69u3BLdEiChIPqg9670LCW+8S4n4nsuMw3lcYUDodhB2GmnYUYnDm7F/K4uQsEa9dKTH2l9lb8GpzKkw63e1zvMDbco9RNB66LjnSNItMlNUEdbVHHblPgnn7MmTX3WXJQU+mVCFP48DVBaWNfy66KJOpd6jj8+tv0yt5NzhmCiQqFOpLsZ65snzR3kXiKiScFQvKWGVzha71tq9YjK6J9PX41C3uuCpbDm6aa2zvPk3Z3myHVIjhcmoPsNrbvmF4GH7unoojjrWFntadSX65BccmUt5rtzbmiLaDYqRKv5DoqfLj81NnNUrVWltVCdJcfN5hwFEk0ELDDTh/FgzzjtfzLs9ytUqVSlZfpFfZODJjyRX2Go/tGdC5D0UhXqi4xGI+H13ty20F6p+3MU4S8gNlZTvTN+xZKfnbWcwZlNgZcx9XC9qGonv3NT/ALuO1qsy1naBvac5911yB/WonZXBMXCtJFAhLwVCVP1a4Sv/AMPHIbNK2XVmtymWnCq0jszJvpcO6ZDQ9C9CIy/hw/6bkWPClFUYzrj7DK71gYx+nlvu00xo7nB7591XszyS2R5knpA2B5+lJ13jCSEqQQRsaX9J2gTDgwooR3psyXIUFJNBU2+FyJd5+OnpjYsCpuVCFIYAXQJ8QaNpxFuVCTw64X21TbZkvIma5rE6tDJF9UlsQ4KDIkxTPvNpuSVE4jei3J3i1wMUTbbtOztmaPG2fbPFCOGrrdTzO4kZngN15AnT+LHMbDBHrfEEKDcJSoakgAgHvzp846ngFaOY9a7LltzZEYgp7iNSr00Im7+W7m/u3YRe1bbpl/ZTVnYGbp9JedQD7I7BYA5zOvRbA6KK26oumBuHkPPu1atjCz7tIlPU3nJymZOD7vjlydL7bz5uGpYbGz/7OuzrZqW8o2V4Pbl79QnB2uSa+quuXL+7H6gs3bLxMyVIdUAgxpz01BJ5fA1gSlzC1gOAGRPpSZyf9ouvMxpaZXyTUKo1N0kBOrynEjovG4xHqaF6+NuCjL+S837cHpDmfs6vNUYNCHLmWR7JHMf/AJrw85fhw/Z1BplYfjvzYEeU+wlrLj7d1ieg4sQZbbTQAEB90Utw0wzC04UQllxRQJgGDE941qi5v27hM8OFnnSunZLhZHpEahZLoDdPp7YE9IKGxzGV3Kin1P1044GEhyavJcalwpRSO6Hs1G38ReGHvbbjYjLk2OaHqUfumJeXGB8XeDLfGFLv0OFDnMkyDpp6Uxw/Fl24DShI+tJeq7NnxRp2KEcwRoVcadXoaJxIdfex9U26e5EWanaJDimO6aX9joNxX69PDBxIr8Npk2xcF8xOxwCBeIdFT88AtUmC9WBRSUWwQ2WjaMgkcdVRF8Cb4J9FXH5SbZLmZNwRKZ7Vt2XHHNCKlVSe6ywTzIxBN5VaRGCvPgiaal73hphHZ0yzUNrG1uk5EYjsnEopjU6vKjNqYo45+zZeJOHDr68cMTaHtDh7MMvOZmehCEhj2TEZg0XtUwkVGgEF9V4rb4a4Hsq5bq2zjL6w6nId/pHVxSqVt/um9Jc1Wwi9wE4aet2NxgzbWHsjGFNSkGANYMROpqDsqllKoMUZ1PJ39ApbVTl1OJIaLRYcE43ObiAQlrzabu60v5ccAeaYcmVACoR2Vly4royUYBdLzTX/AHLdpg72bm/V6/GpcwmpUBwDFRmIJ7nRFXUVXiia8PTmxPzhSaNleonT26aUguUz3UowbRF+br+WIY26/cOjEkWvCaVtA0J51XZuJZ/QWvMuqDIlfkZohM1GTGFmpRQbebjSkUSRFRbg+C6jcJfNiFm3M2XdreXG6/ltY9QrlAeYcSUfKEVHDAHWXVW29CBS4J7vVMT89Vyk1v7pptNVUNxF7U1ooE1Gb0VWy9dVUU69FLAXmLKOX4GWc0SqfDKLUq5uWpTDThjHPRweexOCfHCe0Wyy+HVyJiANo5g0QpJX5k0bbMskP03PebKnWJUd0JLMN5IEaOjUFXCQwGZuiUtHNGf5rhk56rsukRu1wm+1xN3c4+HtUT3bh8wYVOU6o/mKTnu5RhCEKFTwvItDAG3l14cQ1FzTT88YbIs1VzLlNlUjMLsmdS/2DbhrcQMpognx6Wgmij44de0ly7zF8tgwCRuAfQieVAqYWSXMuaOVRaLHgZin1IJTBdqOO7IY3HKCOa/4XFgQzhCq/wDR/dVWSyMJt1x5IDVp7ttRsdMi01100PTpqOC+mVaJHzgc6FGRinXmSxj6bu0uT81t+mBzOWWms1Vo5M+nNSgZd5BYcM2g4CnBU6pp4lgUvIQtJSsQJBManWZ+NNkpKjCh0+FciZ8F+huSmXGXHSBFBd0nh+L0xUbPM2tyXmo7YcgLZzLcXBNcNrbNSWMsnHbfltuux3HIxt94lQC5fyICBf4sKfL7kODNNDi9nGT7aK/5j94Sx020Wi5s5iglpKXJmu4vs/bVac9lSa1WlV1ygxbzIluI2NFtX+Vn8OLLNlMej7O8qnLZHtnFJJ3XoDhpvCC63rcpfw44whVjMFJrMio0y0Ir0fsptuF+0b1ElAh9Ftx0Vk+rVXaJSZlfnZnaqO4RBShReQIepcSJrwX48dfexjbzD2rJta0gQozOsg6afkVe2krczzR/l/JuWs/z8slm05TtPhzL0ikd0aYqaWtvD4oJKBW/82Je2uDUqTtmqglNeGluwhkwY4Plu21PQHdE8mtnRMDNIqE95lqjR3AVh2SL6Iafsz00U0LwTTr66Jg62lV+Nm9uO4y2jsiGGjcrxcTTmT6cNcLhi3CszYq1BII7Hn8DUDbK9pDvYiqDZFNkMSZkdpwnJCKEhu5VJeHJ/wAuK6s16dtfz1Moz8dGcoUOoXzGCUiGozgRFACH/wAptVFVTxPRPDA5QdqcbZy+7XxaWexYcQI7CXlJcNURtsfq4IIvw1wwtmVAkZYp0Kn1dE++n9Zcx9rmA5Lpm44pePU/7uCMOwC7vONc2iZWAT0iNyO/IevaoXlwxbrBe0GgHrVdnDJlTq0BpKQww0yRkT4EdpKqd1Pp8v4cCB0/NuXppwZ0R8tF5xEd8Pd8FQiw4sjbPatkWBPOpV9a9AmyDmRzJqwm0NVJxCW7RVvLw4YgOuf1wwd1ExVRtLvDzYzL5ew4lt5ObmDG460cw8HD5TNI2r0GY5dNaYQ71G/doRarzeXDL2ZItZy6jlZVyI/SkM2ZMluxk2bFVUM18R0/cI4J6hCdgxHH5LYA0bishzoJiacVuT6f5sLHbzmZoNmlShsS5O9cQWpDUMLzsUrdDK0kBFL816ebFrS3L5bdspG536fgohS/JKaMcjV3KW0upmdKqDNUfhmTTtikOgrcqL9NB4YLavTiqELs25KLQ2NDN68dDNbbU/veOPzqy/Hq9DnxJ1OSq0OZGeNW50Yjv500FCROKfH3kLHVu2jPuasmTY8qkw2syZdrtHYkJDddUBivgujiKKc5oq2rp4cyYd3Xh4MPoDDsjXQmOnw+1CFxROtXM+sUil7PMw1OHNByfIYdpkd0m1vF5w9zpb5Oq8S4d3H2hVjM1eoNPy2xUBjR4ShDiNQGU7S+LaWIhHdaOiIiXeo4GqnFqdPypQIVbfp7rxuME0LSneriIr5IQ9OUv8BxYU+WNAfjy4TzaPAe+TeCqKB+vwwKtCW2uGnXUnr2ogN5vMd6oHqfHjz5clWj7YZqT77xERmacCUvjgvzTTGqBkCgTHjSRUKm4vZYjUTQ9CEbjVepnwEbumhfDFBWKvKqNQOdPosWI644puOQ5RHHlEvHVE0RW195P1Ji8zLto7BnulvvZUGpPDHOlwZQy7GowGIm85urdedFEEP0FdNcEIbW4sJOsAnfoNq+cUsZcooRmZdVuvAr6qMqnI7yB3VLukP7hwPZkyAGao/bqfHZpUuM4jrM+G2qKJIPKBqnUOXouL7PFYkxqZUcwnS33mt/xahtqupmvdut/nihyt9pf7jRqG/k+okbgbkGiQS3vgN3dwfai8KQ4yJjTcfvvUlqGxq8yFms3Km1TKywlLrwJcAf2UnTztl4/hw/871piBlYaiVr82osCYceIPKN3H8Kpr+7HOucip9Ypsd+oUaY9HhqTqjDfTeslp3x5kVbcVbu1esWAdW39Sy5F/qMeoEzbIbAATi6CeHgS9eXAr2Hm9SFoEa6j+P4r0p1SrpXUOXoTWbaI5UIklsHUTVGDDuPe4v18PxJgi2rVlijbFaJQzcRZ8tpszDXprzkS/qwmNlWcGYr7T3awWlyUCQBifKumi6j8dMSdoVcjVaaCR5JvgGniVv0HXAeHPuYUp9lA98R6DnQFxbrfdRPugzVXMy9IqWz3SEYDNflkSCJWOEAIg2qV2li+mnFfhriwpdEdzHR2oVcBxllkN8fAjS9E6CPTj0X4FguyblgouzZKs8YlJlMmbbuibpgEUtF0Xj0RSVfp6YDsu7VW6NVrnIHa4rgK0Yk5bcC9St8eHlwuLjyyQ0Jg0eh3yKCNaNsrzKnlrLsmYpgMKAwQhUp/wD96RQT9mK+fjw169EwL0uYtOaqGa50WoVWq1WPdP7MKEVPYNNGwt1FVs6lb0VSxg5nIM7UUYwudly9TprjMGGa2lUnEJV356jwAF4AHivOXdHEaqCLkB1t1THW3S1bbi4+bFq4tyEL1J3/AI+e9VMtlRKlCKGfv6qs1k49FYedpr5iLsmZqNg+dxrvcPqunpi1rlLiPSh3ExswRELtIhcij5lt66YIsqV+nQ4UKiTmHzgg2YXspqqGp66W26mi9OPTGVeby7RKnCgwWDmQmW+5G5zYBfe9QS7qWip43YsW8mQGht9aJBhe1AOfMhuZsrEIoyFNqHZwEBI1BkWwHlPefXwHiuFps9qNTGoEDE0YUcJ0V55sm72nDV4220L+Ii4L5sOOnPQYM2VHmVF2PTQA3WRdkI062niN3imFzs3ZWqZWzGoA5KdjMNTW3BMQ5Gbzc6/BBxobO8fdbXxDOwk9/wAiqVtpRCRTF2V1WtQJNSy01H/7nbNybHBhddwKnq8z9EUtRX0LF7nBuq5gYnu091HKLHkJFUr+WU8mvKCdNG/E/VdE7q4AKJUn2apLnUwzhlJRTYJp64gVUIO99MHeX6l945bOJCV2ENPYQzpToXbmxd2SCXjavNr43a+bCi4S0kLuMn6kj021+Ne8NSHExtS/yK5DpEDabTJCOxq3vwZiMEg2SQmR7Dt9VS0vytwVUj7jyk7T4zkJupFAhhEAnTVT4NiAKvheg+OBuj0861nnNk0OUgOHHcDw5GDvEfyPrgrpGXYm/CSqOQ9EI0IlIhtt9MXXLy33EMtTmOXQcyQKtCENha1nr8qsGH1p9NfhMSBBp+wnBFEQh08FH/rXFJm2gdlXL4yBCbTagQmYNOECkSKqbk/Tp/dTFr90t9u/rchGA0uN3Tlt8q425lZj/wBahMTe1lHAND8wlpqOE6SbZ9aHknOPoZ1mpIIWAUbVEyRXallynx4wLFKqsG4bRuIjzyWCumgr1NA46/nhZ5iYr+0jNUV2XEegOyXlZjsPx1EQWxTI1Eu9wG4sGVLZqEhufXe3JHNDKdT3IzambTjOjYcvghITq/FBK7FzkraFTtoeZ6WJuOQK+v7J2X7GMThraSNL6nbw5flxp7VpCGnHgvzASBvqdwOn9VQ6strBSjQ7npVlsHokwIeaajUaX/XoCNwjZeG0Q3aKb4gWnHy8fphp1LfwILdTpLcaEyatkgySsXdqncIgErUX149EwG0nN5xs31zL1Ukq1T32AkONNMpeSmpsmfrqJACqnjjZQ5QZSjPRqhLacp8hvfxhdu1e3bigSiJdzx1RfeHCC/t31EOo2InTXSNj0k0AMzjhn/mmbSKnGiMOPyRaajMDer7TqOND9S4Kir8UTHPucqdDjBKqlRqcaHNfdNQaJOeU4qqtgAnFV5tOmJ9UzLVazrLye2MKhOOIcyrTPbMPgHLoywqDvOPnXk16IuC3ZFs4y9liSb0dpyZV+ztAlTqBqck7yO8NV6cBHgmmPbHC0pQSlRz6kpGpMDbX7VMH2UKcVzily5m2tUHK8iDHy7JrL7Sm9vyIBsUEuACUyFdBIeiYRe0vOmc4tYyNlGhw3cp0ifDY/wC7t+jzMwiPRwnT0T2eqKlnhjsLaHmQeyi1DgtTWlQt4Q8ps+6qflgapVAjQstSGK3GelxJMZ5pmpyUB02bwUUC9B1Tr3sEYVirdtotkGev36afCr1JzpzbUqqVSM35vozdYOZTaTT6f/XY0aBHtcZFeTfamWncVVFNFxUZ0y7T6JUqfAor82RUpIAkyU/KO599V1M9OiJqunD3cHOYKw/R4NTeoNPM2mnLEh8FVkE7qAalovIQlgAyHW4NYzdPmTJLhN08LQYFv229Xpei9E73Hx8MNwq4U2pzLCIkab9PznUkxMUxz7FS4jMJQZE47Cuskbi3I3cAmYj6kooP68JCrVymZHz6GbYsbdU8HxCrUkxTSex5nA8EcTrx01w45NDhZ/jhU50Z+HFhtKkN+GZb5tdOZ/48dFUOioKpjTkqk5FqUJIVRYYlZki8smM6nI6uvK8yC9Wz6ovhdovTANpcItGi6ZXyUB+fXkaIdgjLVHUdodLzHl+ruQKcg5aCSbtNq0Y/7O5B1cZXiicxDcmv+uM4FH+/BffmVH/7nRAFSELrk6Mjd5lL/AflxY7Xs1U/ZnSIUea0FDCqvdmYdGOCi2OnM4or4D0+pYAaRtCkSMsVmk5PoEysuTpcZ5KxNDs0BkG70NARedddU6YLtrddy1xmkZEGYk6fPr+RVBdCdNzRLXMtpOok2ngrZE+0oAe7FCQvKt3XgQiuBlvabRYtBgTqjmOA1IlM71wDcQlaVF0VCFOOtwnqlvu4hQtl20DNtVpzFbzIBUuU2T0qDBe3IMAnKQFu7lVSVdOK9bsX9P2TZcymbjcahQRNsl0ddavIk+q4K4dpboSzcLzk6iPkdT/FRBWs+URWqj7R8jVLLKjQmMyZxzIUvtLsylUm9oWk0TsxvOaI231XQOXXrrj5RG9p21qrVmTlOBS8qZflrczTqi/vfaaqRFHS0US8uqJya43bKJP3fszoNNJXmKM40kqVTYzljUk7iVEd98NeJJ5sOOiV52RTQmG21v7D0YbUQAAS5dB+AoOLMRvWLRATbN51zEK12Oh6elDNtuHzLP5965qzdswzK1CklmbMdaKaoIDNOaDsjRuGtiIgp3ufvY30HYNRKctNiSKQtVkOOLe7JYV0nPFVVfD4YbU/ae1nDOFKkQ2YNQ7A+/NlymBRRZcRo2wBV48b3DXTrya42ZzqlTlSWly7pTCfXdN75ReMT08q8E9VVdOCJ9MUuYndpShonJPwj5fP40UhpMyofvVHlL+jtCkVqqpAptNgwgWnRJTrIB7e8d8YCvUhURDX66Yn7kHKebUaE06+ertrgDzl5Rut4J82JNN2f0qn02OjsVmtVRgFEqnUVJ1eJIRKAkVjaD8E6EuLCZXoEqpEzS4wGw22DSyWAtZvS4i5vFSIv3CmFlzeF0gNLKgOu34d6mGwkkxvS0zVDz5DpUpXoeV2I7rI6utNvXs9LSAlIUUx731HFsNaz+2Ab9uiVFRNGkLVyOR+F6j4eumDN6lw5D7EufHWUKKIjfz7r8IrwH6jjVKpceQ8YNmYsaju7uY9LfOX+7Gov/EFneYe0002EqRoRqZ01MzprSy2s3mXlrUrNPPaO1AGY9qGYqVQK5RajlOFKlVBiwDhz1N1i9SDUBs5zLmRBHE7J+0rMuY9nNOg1XJsSnUepQQZOfKeMnpKMlZyN8tiXBx117pYsqtkNisZhfqUaX9wvA0KBUYpqElNVQTQfDp5uCpgJg5ikTNn9Naekuv9mjuRI9586Ng45aN36tcBMqtX7ZIabGaRO+kj1qx5Cw5qdKBdqFYWLR/uaho2Fh2uA1yCCXdz+LFBkyA7RoT9QrU0OxsKiOk0olaa9wE16qvNonjiM5SZ0VahIYZadjtoRWynCTRPFb/H6Lg3yHJiZOiSKtmYKhGkx5YTKTQH4Bl2ySYWAZHZpvNR0BPJzeONWlKWmMidfufzrQoGdUn+qGKjlevZrzpRaBNB3e1VpXotMkvHfChJqRq77huIOnwTXHQWZKXn+vVWmvrKpYjSo4R2GtXnRbat5WrOVFS35eKYj5PypMpWe6VWq8RSs0VaJPkVCQXkK1m1kPdBsB0/IvXFlnzOkDIIP1euOFAYJEEIzoe2kCg8ogC8VX5vDxxpfDrQv3HHsiS22nSSQConbTsKR4w/7MG2wSFLPISQI796CqhlGqZbehsSKnEamTjcM40OOjQXacqW8yphRbYJFSyrHap8dkX0Ji/tDXl08BTw5vHA3tF22Zg2sZkgMUqJ2UYZ6QGmEueTnuG8+prrb8MMra/TXahSqcc+KEervQg3jAmI2F3i4/W7+LCBbambpDlwAM5JyjYdPhTdo8RsoQSYG/WlhsS2LTdqdQ++8yBIKmb/AIxu0g09Mcu7pOGXIHqZfljuOm5ulQct07LdLotIyzRobm6jw6UqiDLd3mdUuK+p+a4ixzP9neqORGhpsh0BGU+bTQEfO2YAi/uJNfzHHQdYGBlujyJcua06e59hGFsuc14AhkXBE1Lj8MZXxJdPXNx7Kr3Z0HKj7O3bbbCzvU6uZmh5hrxOvSlCgZcC91x87QR5E1RF8NGxUl+pJhA5godS+0zTJteaelU3INKvGIwLanJrjwOXnonkAePOv5XF0wCnu7ZKixlClTnw2d0mSP3rW2kUFrMlV1JtovENdeP6i8uOmMpHBotYozMSkizHjAESFBac3TO7QuUNP7xcqry4jbobwh1pCdXjAE/4jqe537DvUnf1W1KPuD6/1T32U5Tj5Ro4uo03Hdmtt9njNjbuIbICLIf3hLCf2zDTKDtIyXNhJa6FSeGov33WtS+QBP4doFokEvdw7GKk5Uq3V5Lbibo2G47A+5pfd/O3HKs/KdWe2P7Q3HJ5z6pIR8IEkx51WIqqDo+lzoEQ/px2999x1lCdI2+AFc6abCFKP5rTdzBK3cAl+BaiOObdp9Sq9LzFS24bTbsIWFJ50RITR4z7n8Aiv6cEm0LbFPZyDk+XGYAptfYbkG6CeyaHdi46v8N2mFtmKsS5TIm64FzwC9aPkJblL+RCmMq4sr3FM2G8gzUEbQocTMzYxkRkZGl4STBO+nmIuunNhT1/L8lsIqxn2ZDUVN0pNIo8PMvHxuwxK/UAmC62Gl6rZc36J5i/FgSenNMnoKgYFqKiXd0xc0taBRhE0KME5Ya8XbXN0Aj5tO8RY3pUHN9u92pGiXKHmFMfJ0ptuQDTDYsNBzWinKie9iYriynTFFQAs5iROYsEGoit6RXZSaJoJacB9MEGVcvSqnPhU1hUkS5LiNAXdTX1X0QfXFVDp5uIXPYGmOu/swbLaNRctPV7MTMcSqTahFKSvPFZBF0cT0vPQdPFPxYzuK4iixt853Og9aMYazroM2w7MqRkKhZBapbkqXNWtwu1Pk4RCbyiWu6Hpp/yjhxURmRRzdRwAF2WBg22S2ki2rbd6c1uArapVo1Wr+zxXmCAP6TQu6uto8buX11t/hw5I1OqVPmO1lqMLUeMCC/MmsIbTF5ohKqL31HVOA451dPP3dtbBeqzP3p6gJaJTQY0zAZpUOHJlG+MKOzHUAVRG9AEVwF7TqE5mOkMuUpgo8+E6Eunv932weX6Gmofng2p2Qey5mmVmSrs+QpK2Vx+yBLtVtTpxXj/AApggqkGnuUoJMinuQhjSBJ4WgX+sJclqXeC2iX8WEguza3mcEkjeevMRTABPDgDSl5lDNcCrwoVTbIBjmik62S8zOiLeCp4KnpihaZjsoj8ZlxN8lob1PbIHUQX/hivzOzTch7S5NWjNyIeTa1Jt59L2JVvs3F04c/RfRdMS841I6k66wwBMb5PaGK3GXhrd4Lb6YeqtAlwKa9xf5Hw/N6rQqhbMTwZzzLCyjEJJjTek6rIwt9oIvsmS09Tt1T0HDlrVHXL8+xtUKO2gAgOt2l3RLmH8RYSmwCp5Oy3FzZMl1D+jMU6uMdJhj7JzdgloEV16c1xdNObDJzvtsyY85HOFWXa+SIhmMCK49f9eHX9WNLidk2zbot2QVEjodDI3O0n6AClDFwtx9ZWIA77/wDFYT6XHqCG3Ljtugd3KXMI6+7hYVGLP2Y1spdAcWUDym8tOduMbE66f+3BvmHbjlWuVaRIZh1aH2nmRgYB3XW8yjp4a4XOas3vVs4oU6k1q9t1DR/s5tq433XURfnTguE+HW10FZHkQg7g7Ue4pBGZJ1pN7e6ozmKqtVBiA/TxPirElbivXvl9NcPD7P8AmQMwbO6c27q4VMvjGBLd05g/lphdbaKkGeaM47T8vSoQxr3XjWwhFU622eA64A9g9LrlYn1KnUeY6zKNsZDjgFbYF2mve+ZMdFGHKxPDk26BCwdBvWfduBZ3BcWdCNa6+eyzl7NTr7cymMvmIFqbQWaEnHmJMUL+xPK7hiYMSWjHoQyFK39+K2jZNzHR6E+0zWJ0Mg01baO4nvN3k+OJLOZs3xy0fcaPj3pUDmL91uOm+FWLzw9bLYvrYuSZBAB0gVhcZWnE3g5avgQIiYqmr32f4lciPtwKw6Igo3tSWhMR/F3VwrndisyVUp9DpFD+/JsAN/K+7AN4mg9T9Pw46Fm7VpEXZ7/R+LCYm7QJM54xkxGLG40AmwFDPjxXXW1C6dcB9AqmZso0mFl0XGjaqs694R1AZJ9SKQSEKvpp5S4cvd5sJsf8U29y2WGGMjgO50MDeQKaYVhVyzDr7mYRtv8AWuQc55XYpSOvMGUd1tf2dtui4sdnmaqhletU+fojsjd3NKRr3V95U46fDH6JV/JM2i5Pah1eBAOk1VLXGHWWiNUTuiQ26onm0HHHWe8qxdlGfRgwgilT56K9DJy03Ya+4vjpr0xl7fFhepNq82QuJ15inqrThw80vSmdk3OUh+qMVOqRRj0+wziEaiToKvfOwe5f4eiYrs21R7OFfaN4Bj0dlzi0B2uvp04r4J8MJOrZnzRHqArUd41AA0vKPoCqmvS7wwUZe2gNSHWpFGhPLXIszegBanERlE5b7y46Fx5uq4WKwkoXxkjWOWwo5N2CMiqatVzYNNbBqltt0+nssmm4NULQ100Ph6emJWQ9ni1pg61WXHwlSDvj7o7OHqX19MCrdVk1QKZXMyuR4+XmEN1yZJVB7a8h6mgog866kPKPBE4YFc/faNq+ZnHafllsqZAM7AlWe2eVS6InRP8AHC3/AE+4dHBY06q/OdEC5bT51/AU2c+ZhpWWWX4E2ey0+rSmgkY3cNOW31wmavKzJtXN2j0CJ/8Ai8DyHv3GBEjVE671R1/Si4KstbAip8T72zu9JfqhoroUwRIndevtVXDHyHXYkemyoDctaHFZZOQ2Atra8aDcSW+tvT1wZhi7KxeCf9zXU7D4VTdNvvNEp0+tBcLY3lbJeQ6RmiFVKi/WZH9Sn0iq06wVNbrnGXU4WDb3S482DLZvMSdU4QduGLW4YCUKjvsE1Y0veeEV/bXp5h4InD3sCNCzU7niLNpzj8kIzYFIQZbhGqIndUv8MP8AfrmWqxlTLeWs10iLminR4DG4b1VqXBRAHU48kOdtbteXu4b3GNWjd6VLZ0ggTrHc/ClZw64NrlC9Zkxp8KsvtF5qoD2wh6Y04y3WWnAp4RSX2vtEW4fpbza4/OWaLlQqLkKEt1n7V0eKIPu4Zm3d6TR65IoYTp8+KjhhTSnOXvdmVeS9U6qicNcCGX6GFNYGIyqaroT5+q4pw1hFlbcQGSefI96LcUpwhvp+RWdKobfZkYbWy3Dn2PZRao0Z2ovtoT767psi8oYCqfR44vNGpoY+IitqYYDef6NEpLLTrnZJDTrbMeMDCum8vd4EnBEwuvnH7lPCa570UylDXmVVnn9ViMU1vduXS57AsCAXX6OIpW/hS7E+ZWI0dt11XmxabS4z16YmTpUutS6Q2/l5+QdK3mm/5RIzTza293m/iwo9pdYqLMl+mOwVo7RIkpYu7Dn423iYlxRPdwyc8NvGzaWGlCBKidtdo5xFBs4o2p1bZWCeQB1qxhbUwLMxju2yiyWTYii+4rQA75TNR8PD4XfDGP2Yto0XK+2zOuaq5SqnV93SXo6tUeN2wWleME4lcPJwtQvHXCuplFfq2YIotXOkhiINClxGWvS3xx059k2QNByttDz8Ujs86fVxhxIwogk/uwvLReqIJnx+mPLp5qwwxxCETMbaHUxE77UK8hb76Co/xSmyNtzlbN8q5jobmWpaJUp4SI8qYQshFeQCAkPUdfMC6fLi8+0t9obaizRqfk9I8TLGXGozL24oE8JASyVNRcOQBc+q81idPHBDTqg/PjVGny6RTa5ClOqchioN8Dc1714lrqnrjl/OmWnIuaajSYPsIsZ8xQBevAV+X1TDrDcSNy3wDoBrE6etBP2DbLpeA1POhiXvJEcnDFXXfEhwQZSaciUp43TRqOKqakXePl6JiuKluxbGrHFHxd05VXF7AFoWt0+2dmndc5RX8OGLqwUZa9AgzQNUW2RnOHFUuzrzBd3k+GITV7akXfwyZlJo8OlG67HEBG4U42lhfJUGI8wnW2+QP2LZf5iwWyviDy0O4MtXcKK1TIozKgiDqqWMeYsezNnR/MpgzEiNwIoJbumh6/ixURosmvTBV9y29f2h46A2C7PMvTJT7ckWajUBBHWxJbtE83DAN7dNWTZfcEkVYy2t85E6ClPkXZjVs01uLGSIbYuOCJOvoogCL5i8dMG+0bZAmz7aJQ8vnKSpBJbAu0tN+yIlJbrR9B0x1bmeG9k/KL9RbZJ2KFpviw3qfDukmnFcc6Z2m1nNmZMqSqlAKn01ZnZgBh2yToacyqXhdpjP4f4idxErAQAgiJ5gjXSmLuHIbgydKoa/kOBl+omzTK9UjqmibuHB04fi06Jjc1k7M9SjNJXaw7KisgTzjRHco6JwuXDCXL1OyRAYg09tTnvKpPGp3mqKuvMWCGHRWnKI+1IQ2u0AQuH5i+bAft61QnfuQJ+HSiiygdu1IGoU+ZIjFIjxnTigtik2BEI64HJ7atoN4KPykmOngKNS6F91xktYsIAIkTnJBxz1na8aocmouWyHVIlt97Dyzc4lL3hFBr3MZcVs1xrtuHgmJtrT1wAfLjAItxjonLhyKX1hFiGZ2iqEuOuvs0fYfqO0iKzmHNe9pGXl4stW6SJn4fQPmwvPsxZBp+YNqmU0qQNSIr1TZDcHxBzm10L92P1sLdxWN2CCACA6D3bcch8b+K38KCbSz0Usaq6elM7RkLVJrl7aL9ijKWYMkyKRluFGo1RBE3EkwvLgvQi682OPtgkyFsx2lZ5pOYGoTTrOW6tFim+iWlIRkrUAi8S8MfqNXqsFFo9SnrzdnZIkEe8R6coj8dbcflZtayn2rNFck1BGzkU0HXXDaO4TeNUXS74a4W+BMXu7tpxu7WVJnQneaZ3bSVoGXcVSZUzZGy3szFztKA+E0yQRXmEuVRLFvTak3WqHEmug2bqoRb3d2mZL4kXjha0HZwFbpYz5Ml4d4i8jA9zj6eONdV/pBkuOhtTjnwNbLSHoP+mOnuWjLqlBtfnJ/BQKHXEJBWNKelHy79/ZMzNAQEdJ6O2FpAnia8wl4aFbjlKu0t+m1Z6HKBW3ozljgl6pjqPZ7mBJURiS26TUeTF5xLzdOUsLvb3k1ZJFmKCCmPAJYin8J49wvEFMuewuiBJ17n/ihrq0zy+kzV3sSzm5UMpyaaoGb1MBP2aXGbaqui2/L0wa1YjnQHW5DBtR5AIh7/vuIveQQ8E+K4Qmw7MTeX82neDV00Ozgbq8oLjoPtUduWKtuLNkGuqOGnL+WFGLMC2uyptO+v58aMs18RrKqg7IlF+7apVKDUnlAqadzfHmcZXiCj+nB3Vc4LQ6a/2OA1HaEP2r7n87U4r9MBe02nTHs/5ARpJUCpSmtzLkklomxvNRIdeqIGv8I4Nts8rL9JolSpNCkBIfeRWkcFb3VD5i8NcM2cLavXku3a8oiSOfTQd6CfvVW8MsoKyTHb4ntQRszhv5iqtQzTImuyHZJ9mB11LS3ad630QunLhoZbit1bMRIDd8Olhcp6cnaFTlQfiKcf1YGsq/d8fLEKFT3wvZZEbSW0bsHeTI8bLWVHXHprZRyfckG64llmvFRIvG1fHDTwrbjEMbStweRvUDpG1KvED3stgUI95dMrZbSXqxnqmsN62gpOuEJ2EIIPMol6458+0Vlms0X7T8CTQJqVfMDSMuxQaO83jDW1sviQDpze7hz0JvMu2LIbUDI9LbpFNbfN5/NEpbJMrw3cQOqhb5y5cCmc8srlLZHmChLSE7fBkN1sKrL5Ze+bNL0M14ncJd3wxvsWx5F9cXCbNxJyDKUkid995+FY7DLQMlvig+f+NjVtA2B5bzFl+RNpsSHFqDZqQt7u0HPULfC31wYbNtg9CyhGl1nMtPZ3TBsyYYRmglg+KL7VsxXhoSLwUtPNhfwc+LOmT4caRJapbbC78oYJvnHuiABqvInquMs8VjaTnYMo5Iy64FApVYR6O2724JDx7hN8QGQ3Gh6cUHxx+XEt4k8vhqegHUzyESfyK7W4pKUeQVvyjUtmTe3vbBRv6PFEYrFMZGhRnYISGWlQQMwsW6y4h4OIXDmwD5wby7JqR0uj5Wj5slsLa+AtoDTC+6p+uAzbRlqs5D2z0yh0GU7KzLGprcWfIa4vb5wVuQ/nQCH96YeVPpVJyVleLToejDTICT8p/QVcPxM1XxVcanELpbTdu5nKzlAA1G3M8/SgLNkHOBt13oGyr9m+jZnYeqcqgZWpCMn/4GZXH4jp/IighJrprprwW1U6430HIWbcibQZY5Tr0zK8o1vpMik1nfMsN+cZBGI3Jb05ePTBfRKhCqdejwmmjqSSkQBcab3zYkvd8pddME8xkI6WIFoJ7vlwjcxy8aUEnpzk/cmmJtGjuNKEsy7PcwU9l2p1iuQM0VScZy5E5gwaOS6q8bwRBRD6fXCfzRW5DZjCzFlmbDpty3ukyElk0+PiP4hw9HxB5txE0G7rgfj9pps0mHFN+Aa22lzbsv+GI2WJrzqce8yvl8uX0qxbCSAhGgpGU/ZJkDMzorSszDBfVVJl2K7qQr5UIDIV4fDA/Opm0DZTU5rzapWYrhpvXxRXd4gdOHVOGCnbHAy23mCRGdoTVRlPNobJUoty+y97p6cFReC+uPuXsjbRXcvPHMekUmGoBuglncR8e7r1DG7RcENB11coPJcfQjX6UmU0M5SgQRzH71eZL2v0LM9kZ1/wC65/dWNKW3UvlLouGHcjgEliHdyqJL1FcIfO1Mo091pvMtDeok9zUW6hTk3rTqp8vjgbjZszHs/daOnVoa1S214MOqRDb6KK8Qwvewdu6/UtjlPQ7fAir03K2dHdfzpTUquzZpqsGER7cNOcyAY3In0wd5Lb/o2rDcVTN2MYu8i85H1/JcDuybP1P2n1NiLNhTIhs6uyN0okgCiaJx9FLDaqbVNocCmtQWVOUxK7Ur7lt593UV9UXlxmsSeeaPstwNaZMBCxnbo0o+2/blTKaTuVskwqK27xGfVH+0ugPiisoWnHCf2obSdtueao9KrOZnZpoCIkOlawxb8LABPH+a46Pou06hFTY8eXHWK0vV0G7hT4kKYiusUatzCcgtsywFFLeil+8/D8BxmbbxDcWbZtuAEtzMakT8SaiqwZcczrEnrSNLY+mZaNCZlG9OCNxSVPcO9VXiSCPhp8eOLV+krQ7WDS7dggoQ93TTBXMzLEp01xgpbbt63Bu1uIv/AF9f/dibT6ZHzqYMx5CMkCXOPugtrYKWl56cUC5R1LwuxWq8uniAv3f5o8IQjVNAQirkxloNCu50uwWwaSrICZ85r0EUxeu7I6vlSqmdUpytI2u5amoqPMqqpqqIacNcSxp+4ucJVu04lrgJ9alupYaBJPLmakFJUnNOlHGzKnx52XnY8lpHRaeNFEviglguyzVI5TJ9Njnvzp7iNGLq84iqajx8U8v6cUmS4JUmgtG4BtjJVXUcIFQfw8ca2aLCpNV7bA1YN4/626Di714FLUk1XGMvUFFw4y+ClfcbHvNUSF+6ZFF9WpYfdtRng4cSQ2BvBJbVRIDQFtK71wnK1tTlO5bKLmWqTK04w4qMR2FIZG9W8WyAvXS7rw6+GLXO06uTqSUdudKJU5W3ZDaGAjr7qeOnmwtm4sSHPmutOoDkpd65vdSJDRNE09E73D5sOcHccYZUhTpIPIE1D2fOvOsCmBk9yZng6KNeOlUWpwUVmOxDavdmio8G3DQtNOug6cF4a4ps7Udtt5xt1LHU/sjTnRfdxApzTs3MUKkRbHanINOzhegbxzvIgkvDVbeHNi6zrW40qri1W3EjzQ/q7hiFqm4nUXO9qflv8bfXDW4YfJRdLQQDoNNDH8VYMiF5EmgGBltt5Qkq5eBoJB7rZe4foY93TBHlTK8jMNYahMx5MqOXGQMdFWwE6qWK6nuRmam7IM3mmj0FWxNSaJPwevx+bDVpO1MsvU2nT2Kn2mXHkIH3XZaLjCJqqmSDy+mi6+C4tQOO7lWqB9v5irHFlpGZOpprPUJmXl9qIKmMcGkabIlVVRETROv0wvoeTazOaqlGo0d2UoLc+LAW8ve0MugqvgnVcdNUCvZcze2qU9xiQStoZt9DQV+GLah5dp2XI7semw2ojTjiumLaaXmvVSXxXHSsH8A4eoG4efLoO0aCeszyrHOYw61KAiD3rkjKFCq1bo1VpMWDVJ4ezaVqGaA2y8q+zVy8hTlTW4fDl1wb5M2By6qIBVWJNOBty1/e2iqingGhLrr69MdCUagQcvsOtQIzccX3jkPbsNN46a6ma/FcWWnHG+a8K4QyEy1mIESSTPqNqXrxV4klGk0Oxcl0ynxTbbjobe7sQC48vpgKrOcJLz50xllGxVLdy0iXiHvcfD/DDRekNNd8wBPiumExmmn1OgZwCrONJLhNu7xCHoLZ66pp+/GM8YWirW2basCW0TCso2B5mNYFWWCw84S9qeU9aBMzUBcyT0cjzYb7vEUY3thgifKvXEmLS3YWUHqe5G7bHbYVClKtqDz3oAGnUbtdEX1XTBNQ6tl+tV2qtPUgokgGl3SA8paEKkiWD3UXm+PHF65lmoTKCy1GUpcAw3mhLYmvXinXXHKRh3sqFnDll2UmYEEGeYOsHtWjVdnRt4RBG/8AIpB06lOxJrrkc9S3d6vyGxCxxE1JtFTXVD6JrpxwV5eoFPlh/SKRNKBSIbjfaRdBL2SXheWq8US4VUvT8K4nVuiRorEveVKKy8C39mG0RVben1wN06XAy9Uo8l5GJTTje/tBwD1RVVNDTw46jouEOGXqG3OK8wFAeo/Ipi6S82eGuDV1NgOUWXU6YT7BtEnI8aftNOIGBdEVU/LwwvFoCV+Whzam22jzhMuG8Jb1hF4g8HgpgXT/AILjoCRsxiZphI5AkoL46CjTqraIaJy+PT/TCuqlIehT58SSjSyGXN3Zei6r+Xhhjf2j2HBN6AC2smCDI6wfSvrK5Q4ktpPnG9BVCivyqPNkStDmU8gGWJBYSHdbqoeGvAvzw3dje1NvLZSqdWHQbprqG8wZctjiJqSa+i6cPj9cBWZm5JQgqTkRSA2BZecDghmHLpf6dF5vHAsEhZ0tjeNI1ANrkd3iEqOa8yaYjhmLP4bci8tuXLkQeVFPWqL9ooc/4rrHMFDyrtjygzKlaPwkFXm5SObtyMWnHj4fFF4Y43p8+FlLMjs5kFlPMi9HbMiA2rDRQPy86KirxxfVrMNapVCeosdX2qbKQDkkncc06J9P8dEwAPC44fFUxr8X8QDGg04lGRYGpB59ucUqssPXZlaFGUHattZmRnKJPbiRCN/s5igtOiDtqjaRIS+PNgKyzW3sowaMsiUU/L8gGwjz39N5DNeANvacFBeiH4LwX1wQtbyHUweVVIQRdeHL/DgKm5y+78q0bLVOpjNar0ph6IEd3mZbZRVBXHPkVPDC+xaDqODEgnX5HWeUU0c8utMjM+0LLdNZkRK1UolNkRmEkONvruuReAqPr6Wjimyd9tHM1La+5tn4P16AbljZzE0ZbPqVhnxRPG3Ahk/7MLWao7U/PEmfmSHFgnElugZaQL+SOoH15F8q9cGGy7LNKp32csqTty3Tq8M2TTHoYJ17P7N90/Rd5zfhPGvtMOYw21curZ45kAGJIkExIjUyaTvEPOBlwaH46/tQ1tBy9mjbxmAatn6ts7xAAgh0xu0Es1QeK9V0IuOMqV9mPJeZheoJxJg1OpMlCp07tWhRppj/AFc1HoQXigqK+BKveHBlGEB6p8v6cNvYdUMkZbzK1XcwzZZVCNyw43ZiOOwSjaryql2p6EQp7qXe9inAMVVcYiFXjuRAk67Ht8epqy8YSxbENJ+VAVF2bwKXkal9oYiQ6bOZCK8LbPtQeBECSBNdVVl0TQubqI+9iqzZBy/FqZxqA08dJjIANnNUjN5UTi4qF01XXh4cMdEbR2Mt5kmv1ajVCJLy9UHLq4zEL2tPfULGamgrxFBtBt5NNFAkPqGOZJkd2DMkR30UH21NpxvXluRbS/mOL/E1um1XmslAsuGRzII0InprQ+E3KrrR7RSdO3rS9ruRo20vPLjkWmsRYdKUyqc85HZnpig2hmwBdOLa6XF1UkTu4acaDR3MuMpTSRiIBIUWMIIG7ROGhBy6KKcFwLZflANZrsZzdmJusyUDTjYbKBx/NtcNAtlqQaM9Xq3V24UCy82ozanIcXTgCXcNS9cY/Eb0qDdsswBEd9KdoAQVLPOtOTc+1jZ9Ve2UmSrJKgo604NzTyehp/0WNu0jaKzm+qSag42425KMXkYRb93oIjpr6d7TBNtjyi393Uau0wLGDhsxnmnPIqNpu1X8uC/QcKarUtXGgcbcQiaS4SHl116phcm9U+yLfiEtgzHfb4VWi3aeWLjL56sKbR3cxGCxnmmhIx9q4vAfxeOA7KlMkwoculSZCb6n1KTDdbsVCQEO9svihIfBcWECLIjy9WHHQIv7MVtLE9tuROnVqIbTZkzHbIHRctPeKKnYo+hcvHBDSikLRy0Ppy/eiinWaHMqwW4MXN7zI6HNrr1/xsQOOCOmXixoneLmwoMkZ6hxTfWbUWi+8ZL8lqK1fvQJSRNLVHnu04En0w1fvaIUExYeUHRQRMXEtLX109MH4ow624Ssb/8AFQZUlQ0o2h5ln0wAOM+UeUbWiugvgvW3ESHONtLDNXR1IrSXXrgcj1Jbuc0PXriaEq4r9U4e744zJYjSKIBqybytUsvU92r5XpbjrXaA39LBst1JU1/si8ji3cPBcPDZxtYjzMuu0vcBUVhwnStLVVAzO1IrzVvIuglyr14e8mAfZjmadGagw0eUGGZDr4DZcG8UFRDMeq2dU9Ma3mUo6MVCNNWZX33HGZbjR3A4z5QcTzrqWqL4dMPGMX9gGa0WQ5BBJjt+DnSx+3N2rK8NJ0o0ydnT+js6U5AhxXGJZoRtaENvuiJeCc3dwXbQfs55R22QN5Xqe5CqhAWjsV2w0Fe8C+qeOnrxwkP6SUcctynmjdGtpIRluKKcihx1VfFNNNPiuAj7XP2m5eW8pUSkZMrcqBXKYjZuOMedo29DQ3PBV9PBFxu/CGMv2bS7S4XxM0ZRyEzM6aUgxSyKnA4yIImT8opDzMkydi+1zNez6qAm9hub2A/p+2YXmBfzRUX6iuBbP7UGq1yLDkSEajsjvbuYrjXhbw+GuuNuZs5USuU2kZw+9JJ5yCcvb6U+2dxQ1TTeb4u+uvh6YYQ9mKktHGARjkN4WJbdr5sH3jht7hNyRBP0NGW6c7eRRrd9nLZvtHz83NyllTbFVMlUYL6jEpQx3HWjC5ENU5uTmJCs8e9hwZu+yxmuFECBnDanmnM8J5VMxYfWOy571wIXXCvyVmqdkWtwq5SpJx5cRSMHe917wEPiBdCTHbWyLbtl/bQydMcYbpde3akdMfcEu0Bbzusl5k5i1Hqn88aa2vbfGrT2VUNOjZQAk+piaRXLbli/xgM7Z3Fc3UjZVljIMphzL1KappR0J1gmNXXVc1TkdM++iheP1IVwz6HmImK00bU5J1PJsSbfUOV9nu9PDVOVU8FFcWe1XIdMyqbLkOasgXD4tOOAW75fhx/fhcHW5GXKs0cKGzIjvgYGJp3NU5jD4/D88cBxJL4uV2zy860E+bet9bBt9gONp0Ip5ZOrmWMt3SXKlYZt3dmJszNvVeUBLovhhhUrM1KrR6Q5iG7/AOUYEB/w4QeXaYxV8qyKsLSA80l6jvCMhTVERCTwVOOvpgw2Zy49Kcl1mY+gsNIEdwBTuo4aJfd/14423hnxddYfcM2C0BLXOB8z6zvWYxXCmnULeBJV+aU5mxuxkvXHm9CTUDQx8CHulitqOaKXS61TqRImNjVJ924ijzEqWkWpeicpfXH6UXcNspSpaonT4naucpQo+UCrBNVTpdjakwYTQOjdeSqK6Lpwxz/tT2hZhi58mUyBUZMKLGVpptpg7L1UBLUvW5SwYbJ9oU7NsWfTqr7ebBbWQEgE5jROUkPTgq/HHKcb8TOXKH8PswUOiYJiCRqR8QNK0rOFrabRcuQUn99qs8wtuTZ5jUGmZLRohJKALFAV7qFp8eGi4p1pNH3wxEbKliC27weYERe9wXpx8cElTzIrFPEG13TMps7JTXUOn88cz/aTzVLpsSNkzL01yVUak0hynWwUDZjLoGha9LzMURfS7H5/RbovLhtaDmJguA7DnvzFa634mTKdOkfkVZZZg0/axtbazBUJDf8AQXLEpyPl9smyIJ8xLQOWfwAhIU/CPxw8c80mHUo7Myoo464yoMhadpEKrd3vQUu/iwvKXTYtGyhQadEOOwVHgtwpEdpLRbMA1MxLoqKpGt2DSgtScwU+AwbzNQpIgrqnGeE92vGxNR8ebp6Y6YnHxeNuYBbsgtnRBAGhPM/P1pe9Z5FovVrgjfvHSrTJzkLsLzUWC3EVs7UcHibqcV518VxTbRaSw3GGpnMPfuuWIwQXX6D5fTl97E+kVaNS6tKo7jaNNb5d2+S8w8vdP4fHELaK41WMpC5TbppNvI9yJ5NCErf82D7u/wAP/wDpc4ZdOgvtyIO8g8vhS5pl1OJB9CSEK1+BFIiRmCEeaGpEd5JW4RyM4IpzN6qmv0VLOnzYYVKkQ6sB00HhveAjAhS5R05tcA2YqHOgQQrM2I9DiPObpRaYveeNdEHk69Pe93H2FmmNT6ZNkfdVVpzQNIKzCj8oAqohKYoSqCfHTHF1scdKeFyrbK1Hlog2c1CNHqVbj7xPvCpVZI7Nx26biG2S8vpzlx9bcUWfa3XH5C1OkqsqDQn0nTKcBcJsZC0c1NfcTn/LEDKbMWq0ipZliVVqQ8zOkmw3GcFSFFfAC5fiy0KovTFBW3nZ3aowK40AdwhO0jXqK/8AXzYbuWyWrpC1AHQT9vga+aRnmjaRmY8wPSJkd+2O8dqWoIlb5Uwf5DpcRyl9vngLEVlVFZTj1iafNr0RMIzJTjNJmRI1SlRabENlGnZkk1FkCBFIbv4bf1YJ0qcTMlImVGsSSpuSqW4fZwfbJn7wHgu+MC4mmvAAXAarIIWFgSkEd57Rzr56YyAxSZ2/fdlUzzAdjlvWxjkKukCi0+QGo3CS9UwtKxQ0q0LdN6tSR52XO7aWHvljK8Hbhm+pTsxG9Raa2Y0yh0iYpN6graP33+CKJiSeBKemF3mbKMrKOfKtl15xH5EZ9BQdO8Bpe2unooKmOh2zgYCWdikT+fOhdHKEcnszakF701kt0aNSIsltAMFTraSe9hrzdgst9xqq5aqrkd02xMBcVWXU1HXvpgNzdk2RBI61RmxOU2Fr8bTlfaROb88OjIW0+DmvZbQ3aXHFqpRn1YkuiiXG2gcELm1Rfxe7wwDiVw8pAurY6bER96vbSE+RYrdk461lOm9mqMxx6pONpvnX2wvEfQS06fHxxoru1wMisuoqK+TzZmgjZyFb3uP4vLi6q+Ynsyuw+2tsEEdvctuRg3Jg3rroPgvFfHDg2WZOyLmHI1ZhzafErctAGQsqewBGJmhoAN6jyqNvRPEsLMIsrbEr7JdGAQTtzAmo3L/srWfJNfn7UMzQa9myHMj1uZQWof8AWm50OPeoSteQ0DpomnH11x0bkn7TmUosbeZlqYu1eIZx1dp8F/s80U4BIFFHVu/vEBdMJbJFLpkpDmuRkNipzHnl36dAQrBQvTgndx0fmDYzkalxXZA0eHYAI666Jnum001XrjUu4+jBs9s2k+YFPKYO9APYei9KFuHYyKr3/tb7Oyh7gDnOm2RWOjDc4ove5VwN/wD4XNLi1tl2hZQqFelN/sxkKLOq+UtEvPrjOl5Dy1mCpI1EobcVtkxXsIsH2l4PKZ69xvxRB/P0w7cnZGy6zQ1iBlanvGMgJDHsBA2yQe/f16/HGLuLrD0lAeQpeUQAToOcaRRZZDKSU896QuZdr+2rOdQkSKflBMvxpgmLYOwTOy+znRXrUI+VONuBYNgW1KtwxgZizH2Jveb91p1+7nX5A8U+PTHTmas/EycJpqoPR6iEk1eKLJN4G29OHIeqKl3D6JgCzNnuZUZkppCSOqu8XGDuS1BFOX0QiuXTwu08uJrxNwH/ALNCROsxJ+tWsMqgAitmynZayNNm0Wq1p13M8KSoszdAsNhARW+CcVXrrqtyYNK/Ra1S4TUeo0+nV6JoaLe1cTnwFbdQXCVCpVrL+aabVqW6ptstPm/FHvvKAoeoepol/AuqXJhwUHbpTK/QHXHo/wB4a6he0trWvp6oqfvwhxBN6txFwIUD8IqakLSrTUUvYtPkFPpQLB39LN5x5rtK6myoJoTZF1XgqpbgspSZJqTjT00HKOkoHH246PqbQNgKK5z28ERF8f8ATEKIDuat0/EkOw2oEtXUcdUSvNRTXQeuvBPhpiZWMhnVWIv3GLdKNg1U3Rl3mqqmhGF4jouhFw1tX3eXEw6hZS24YP8AzVyzUGTWMpzK1UoFImvjTprSdnqKLqyEnmUTThqoKvDX4ljXVKB9z5ZpsKU+EuQCvG5OAdFN5xEI/eVQDlRPgOFhUI/9DJ83LkxtYblDeMIssVVTmsPc7Kl/5ioIqCW/44aGzrLcjMZyob5K7u3opAt+oo3eu9XT6W4ZXLSrdGZB8u/qPzlUR5QFqNa6DCpsMgZHNE58JNPViQzU0LdC5eBIAKndT9pxVPTAXVY7ZSJAAqm0JkAOCZXEPrjoHOGyWiusSJsJFpshOZQY4tr+jw/ThPu0GSTLrZwHO+mr+7MbeXy+GhXD/dwtt79D5Kwam0pCxIpGZhzo9QYFRpJyXmq40+AMbtsSB1hdSVbvBR5cXmzqoBVqCUZtFf3Nu8Elu1vMQ5vW4jH+LEbPmXswlmOs9gozs2PFYOMDot3KybgAsgrbdTTTRPgpLgkyfQ5uX9n4kDQxatNv3CNM3PNtstko3InFFN0wRNe7aON8tTAthsFGKvE61WU7K1WokipVbLDrcWMc6QLdFlKpRHAQtPZF5OKFoqcMWlDz3FzHMKI825TKvH5XKZKVBdu9R99PimHGmzxydT4SxH3So9MBGjbcBEdARTuIPp6YUG0aiZbzrnzsoUd04sKN2JHRuZNuUZoYoi9UNATX88JGrhrEFqDo/wD1hy9etD5o0RRPVn9qp5bY7NGp8/IzYdnCM0e6mIjyprqlw32mqJx97xwLBQc3ZQzBImZzyZNYpEIO0GFOcCSTjLbmjpagXDl8V0TlxjQc35m2UTY+V6g6/U8u0+oMzpAm2q1FtEPeA3wJQcuXQtF46Y6Bp02HtUiyZuXqq1PZlxxjyBlqoNPa3KbfymnWxR4LgpyWEwGwpHUaadfXrQmZTO+grnqgbTMmjMjwaXLdoTrL+9CPVWyaNTvv5iXgqr48cdCSvuvMuXZVaZBGW4yozaSBbvNBQtLOC9F0Ufe1xs2mbHtnTVeOqZjo0OZEk06UDkeQuokoE2YEynVD4kiKPvY53hZSpmVllBl5ahTqc+qCkB2c480A/BF4YVOt2V40FtKIUeuv10+1WNOKfUCnamxDiuOMFUYTH9XY7kktSAnLdU1VPl443ZUpEDLEsJlXjJVTnhvnH70LjqvGzXpzcNfDphJSc3bXKfPfi0aBVqhlsI7gNhBjK6G6NNDc0t1Ix001Tp+rDJ2Z5sy3XqLCpVLrKG8yFx0+YtklHdOfVFEdE8qCOuKLnC37S3zp8wPT9zyooKzyDTUnbPMuZjVh5CuYbjOPG3uxuJETVE18q45n2PMxEj1lifJRmL92SZCsO63vublQbbaROJKqndaPxx0TVnxoUegSmag0LbktntbQmIboLx669U0u1xzfEqlKoucwkxkOHCFgLHHHr904blwEBen4uKYJwdCxbLKzOu3pVBBUfepi7YsvV3KlDotUyzQGprslO1zYcW8wjA4moNs2iKKggvFfXmxtyPtYh0HJS1BKS5TahMaVqXMqxkTTDfS5AAdSRSX4fEsXOTc/VOq15mmS5iMMxYT9MAn9TaaUNDF4k9VBEFfriTmWrQZjYwmBiVcJrllzbfNu198eioqXco8cRfdQEoQtIJmdJGn2qbaVkZF0D7P99S5OZI0iqNSGu3Muvvv2g8iuRgUU4cED0/V1wx2ycbZB9rmQktQjS4SH/hjnqrU37ml1koQOulSZ7jzZd1p+MBj7Ai8bBHRNelo/HHQuX4qvZPppU5X5m5ZR1pwhUi1AitQ/VPKvrgXE2VNOoumVayNtIgDXSrikFORexrZOjo4YyEaQz4a+73egjiG1Rv6Q1YhVxhneMGBb9yy5flPwX6+OLGq1uHBoiBUTagS5LgSEW/lbJEW5v1S3Uv5YrhZbq1NYcp8aVPdmGgIYt8icw2r9Pivu4SFbpXxHTJJ3/upJGREI0r2S4tuXIqo2qiiqG85i43qlmvrhcysoK5nuPRpch6PCOpIctzl1Z0c0UhJe5+LD2plMLZ7nUWakW+ob7bZtyCRLFNFW3UPVFLj+nCpz5moMp5okuRKW5UX6wanFKSPIII7ca/PzWj+nD7D2f1FLSvff+R1ocvl05UjfaiCpVxM37a8yJDhtxodH3kF2SL6Gbjyo2arb5AVQPRfeEsD+cHantMmtSWVa+6oQhBba3lhTwTqCa8bFXqvC9fh1h5Wy2laCb90RI1LqEpO1yzE3FN9AREFvzaJqRF06r1wZhs+iUGjtS6usuRUnnFAGGkBG2tNFRV14mqp9NFwXe3luFDg+UxrJ3I5xyOtQYbLJhZnpVzlKjtMymgmJHi0+K6ww+1KW/fImiiggndAULp0xd5klJHp4yWSvaCQLsjdNloAalYHw4j+VuNmTG2Y9NIpUe0Hk3rg381qByrd1Xu8MCdRzVVZ0AmprykLzdj7diCKj6EOL8JeRZ2b2JZZcBCRPIkGTHOBQN0hVxci3nQiT6Aihus1qQ4v7VSPS0xJLbcbaRmart0eQ0zJefYAFByMbIm0ALw1IuuKuq0uVIjBIiOM/1gBMGi5eTpyl66W97FTEzBTMnuhOrlRjR904QAxopm8unQBTiq3W8Exm22eNogSrpzp4UJTVlUe0VIyp4NCBvBduhPmLXm/eVo4HXMu0UaD2p826fV4Z2018AUnnj01VkgTi8B91Q8vwwIz9rb8jM5MwEcg1I3r47W7KROMu9qDAdz/9ISfFMX1KpVbrdWq7zsk8rSX3z7Q/DbCdVpRrxd9sHs4ydeRvurjUt2b1u2FPrybfnf5Ghy4J8oqZUK3By8MmnV03BqoPiIZYozzkmQvIJAZinUFuEhVdETouqpgVfo2Z8216myZCHkZqHIR2K+waPVK5eGhL3A18U44bsDLlOyNQZcKh09tqVUkQN46am6+93r3DXienMa6r5cb2KWjLNKghCbdcC+Q5MNy41PTghfiLj+rAYv2m1f8AaI8x0E/sNvnNelEj9Q1WRtjuSahUhqOan5+ZHngWPIkVuUsiRqo8pgXQE73TTRbcC0PMrGxB6VkGsuPT6bMkB9wV8WhdV5ky07M97iounP8A+3DSz1S2Mu0qI6FUhnIjazHxIDIQFAXl72nLci/UsLat5ep+0FmRS6wqkzJC9HQS0wNLVBU16LiLL74Jbv1SjmOYI6dCOlDhtKvOzVjSmkyzWSmU4RjsSVtnsN8BfFEW3l6IoqpccXtZrFPqUNFajPRXmWxaC54S3iqfUkt4Wpd3evD3cBFWzWlHzNDorsCYTshpHG5G79iep2Cl/wBcY5ozSuTqbIfqUI3prIOGENvgWjaakRL4IPDVf+bFAtX3nUKiTy9KvJCdaptmhLIyFRRsUSFk21/Q4af6YNYVdzHSGBjUyjR0ZmNuRwqUwr9EPgZNspxO0L01VUTjgSyvT5OUsoUinvN3y0YAiHy3uauL+6/TFjUaxV5ua6KciYYR9QaUA1AUEOgiqdE6cPHzYMUUpuXFnqSK+CcyADW+NFOi09iApq+0zcQOkCDvdVu1XT4+94YuKVMKtVOAswFF2M0sdgh8AXiv/wBti6epbUxskPeEGpO2itvHEIadDpECRVJDqNBFRN4bp9xDXTu/XCL2jjEjmaJiKk1JmNMNmkum+bszV19sD3ZxWwG8EMbefeDpwRdNOvpiK9T3YbZWAgkq2hu+X8/gnhi0pjTVImu9jfVgjA1Xdc/Ez1Pr015e78cZvU0Zj7Ulw1F0Q3SEPiPe7uBlvCUto2/evQMvvVFGQDYGpop2Bfu9FIU0xMpM6n0WgXzFtjttiLdqXkp3IgopLx97H2dT5owDCnMtdosuQn9dE/T4+bzYssyZRDKuTRnVV0ZlROw2pgmW7IlS7dg0iaD9e9wXDP8A0zLZi6dUBKoCZOY6bxyHc0uXeID3ASDMTPKlnnedJGK0cdxRkI8RnGNOVA0W0SVPHW1bR6J72EVliU9UMrUdt5u+Ul+tvev3i6p+/DEzVXFZAue10l4fiwDZKy7KzBUiocN0gNtx45boHasaNvF1X4GalYH5r4Y1+HNJatFZ9I1n50E8srWKMtm2U2q5Vo9algkqjwnRdjta8k18POXq2C9PVR16ImGLmSqUrOO1Mn1/qtKy7bNluTHUtenmmraH4JuwUz08FNMTp9QpWz/JMypuMi1FpMRTCK1yjoCWg2ifMWiY4/zZt4ktZWGgZbRwqhUiOXVqiYXG/JeXUwD0QeUEXry8MeWLVzjKlut6J90dup+X1PavXHU24E/808NtP2i6Fk+fRpNAmRqzWYRPLuwW+PY4yQKhknVdbF0+XHP7kDP32k81yq9VXZ1UdPmfnOgSgy2nlHTgiD6Dgz2O/ZEqebaBU8y5qnNUgIzHamIEpVB19LS5iLjZby6Io8bvDDkynmmot0sqNR3GqLT54NwZkdpLAAgPTTgOopqRXeqFjRN3dtg1v7LZrzxMnoaXm3Vdr4zojtQ1sf2OUym1ijQIatR3XpCuuTJK8xoy2pl9E1tREH3sNDb/ALCyqmQnn0dalSAFTYdYG0gNOKAvqi8354I8px49PzXMbhMuvUyDRHozkxiwFbefdGw0E1HXiz6Li4o0CHlOk1JJISAk1BhTjkLS6Gdum+RV4Dx/1xz+8xF4vt3JUZ3+v2p622lIKE7VwFs4pdcl5pjwqWKuPPaKYF5UAr9bvJxHvfNp5sdFVLZdXvtDzRpNNqMmlZfBpudVajKkaALa3IjLKW6quonqRcEtwe0PKtPojwxqfGYhG4t6kIIhPLdzc3jiLlcSGNmRGJJjC+8gjgxqggTCJe1d685nomH4xRWIvcW2b86RppJ9Y7VW40hluFL0NEdLy9SsrxIVCpqMsQ6Ne0wDB3Ag9wiI/P8Ai+YsEGZconlum0OtzZkOEBxzdfGTy7hpXAJp4S8FGzp4kY+7jds2yu1Ws1hSkZjzIFm+qLhcw7v3B0Lrdi5+1jsvqufqXCdpFRYaaatZl06TqIPR+I8uniKmJc3S3GywbwtcW7hxDEvfWJAO4nmeh7VmbrF2nv8Atrc6AwT6dKiZVzw/F2M/f7d5zKqj0qFvV5i3jlkfm/DaWIeY4K5fylCgQ323GozYtO71bhMF7/N4rcRF+rABAlMZkyzs+2YQHXotRoP9aqhONkQozFUgtv8A/muco/DF/tWrRvB2CO81cYINriWipL4fpG7GgWvIOwEfHnShI81IbL1YSRs8apTgOF92PvU9W3U5wbbeWwP4LMCtdqxuPbtHFF8ztu+TXEV6vNR83Z+jIThAzNjyAAe7c4AAXD5iQcC9dlNSt/IV072nr0sXmLQbdPpgIjzGfyaYAaVCqUxtt991puzn4btfmuJcD89xt4ODSCWtwWp0/wCrsTZD11qAo8ic/wASxUPC44Ypfb8w+XFoqRqHGZWU9fotq3DcXu+b+LFwzHBleKfp+HlHGMSLcIquvy/hxd0elyKhPjxo7W9lPnYHDxXwxW66G05lVJCCpVG+yLIr2cKkDkttWoDGhyLub8IfVcdT1YnCy3CZhxuRhwikG37vkUvh5UT5cV2znIEOjwaLQoDpi68SDKmPggAri9V73T/lwfv5op2yuc02j79UkvSFEBpSdqMUC6zeiF2mq2jpxxzZNpeeJ8QCLdJKEnkNB3NNnrq3wtmXD5vvSAzYfac6bL47wOe3zXDbtbC4/wAI/Hmx2rRYV9BzFQZZDUorinEj7gLjA0XXnJeC8dOb5ccZ7SswJI2u5KyvHni6xGq0mtyGnGCaMJPY/MRiK6jeQ/XjhnZc+0XCoVFrdKgRqjnOrvtOR32mnL4bR6exE3l5G7Oa63Vflx0rEPCNnhFq3cPPklG0QPe568gDWWTjL+IvBtpuOZ7QabtdoMGj0GpSZ9VjU6bAdCyHJ5jla2qJiPUrvBBTyrrhfbT6/QMs5AgPza6zHk1CQD5NSZCCWiIfLuu/qq9BEcJqeOac0Ik3NOY3YjTTIgFPpDlpICd0O0Oc6r5eXTDC2R0mjZMPKz1Pp0Us3O1IhlVqos9reVo7A03pkS8Li4Dp3cZJGD4NiTybawBLkGVcjAkmDOvemiry9sW+PdRknbnqetc+bRcx1DN+VK/DptBkHACC46cqpksQV043NAqaqo9R6Ywi5Br2csrUWq5jzU67NnhDZGnQ2dy0AKA94g66APFV04lhy/aIyDXcnUbNcypH26O61JNKkAaA4Zoo6EK9xdS00/djJnL9KouWmYUKoTIcWNTYzVslsCkPSAAENfRLlu4dNBwNavW4ZDSVhsZtCQTyHY9piKeurJOdIKpHKh3ZNsWo2yyhV2oyKPT67InS17HOqsUHVipp0AS8URPHxxOmtvMkwxDBoZ8091HaJBFFP1LTwFLlX4DiDMzJUBpkeGThjFYNTRtvmJSu5jIuqr8uNcGnJWYMeuOy6pTq1LfJpmEKIXY4aaKNx+JuKiaoKaCnDy4uYwDGMV4l5OZCeewOnKfrVC8RtbUhpRAJ5Ua0uDTsiEIWM1V0lvlHKVVOSdvRdOgfKmB2sbqU4CdoW0VLuL7IAXjYI/ixOZo6Ng+/LO4dFIBLu/T4rikpPaczTahCpEAX5FOb3s1+YYhHhhw75XcV49weP0wlt8IxI27l3wiUDdUbelXm8tQ6G88L6TQSlHalIdCfBBao07l3adYcq/8Af3i1+mEHssn/APZdt2jxpiEMXtB05+3luBzghfvsLHVE6kx8pZkotYrJz5UeaiwJZEG60VedlRHwTVFT9eOXvtL0s1zyxmSJEWBTqxHblxBu4gIgiEhL76EP95Marw/euKdKULjMnQ9x0+poPEmG3G/OJ/iu2+wxZj7TditWhYtmFjnbOUikvtUqlIydZeOy19bQjJb3zLolve5sUGXttMiuZLorVGZcm5smso1uiHkbVEtN4l9MW9G2B0uuQJ65mAsw1WSoynHyePmdu5hEULmTT3uuNh4d8WYlarOHYi5q4oJSTuBsT8etZTEsCtMvtTKNEgkgc6Ovs+bRdkOTMvZgp9YzJQZVUCR2mdOnqG+kuoIoVir3gFV5RHh3sb6fUssPZqPOBNwnWFmlNbcFwTBsEK4Uu6Igp5RxV5q+y7sU2T5MKobQKe7HqU8B7LT4MhwXWfMPKhFe4RcumOUs07KGMv0yXKjVORl6m86hGkv3Fbry76zhr8o64VY9gVmMVXcN3BzKgRBjQcv3ozC3nF2gSUHL33rrHbb9rqPnSgz6Xl2FDg0cEUJGYZLPM2Hj2YF6n8/T64QOUNkIbScrVWsTYZQXJ/JSO0uETwInML5r4ma+vh3cBWzrIG0rM9JXMsSkP5zodGNHnqe+2tlunIS6W6+qBxX5cG//AOF/T6bMYaZyzKalssGEuG6aWb3y2L4IPx44GvWr5KYshnV1naOXLf5UzZ4SU5V6Co3bWNomQpMmox2YuYaG72SrtE2IC5pwE/hrp/mwhHiGl5hfWjyTPe+yQWl5V5ui4L9o+Z63tAzBKzJUoTVDYqRtbyLDTdCYJygZivX8ZYZlV2FxaHkmLNhyY0kjiocgW9DBzVLtQd8U05fjjW4Rhb1w24tPSSJmOoHXWlV7etMrQhek6CpGyXZjG2s0xipZxrtRqg0ZwKczlynxHDJu/wDZCFg6aEdyrZ3uPNrgNanQattvahDT36bSssyDOPSYcVXXnHwPpZzarcKXa+7hYRapPydLarOXqrLhMxXtWHGlIPaIuugfnjo/7H9fy3TotTnlGfdzwDhuS5MxRMbTu5w16d7m8dcIb5tzD2XrknMI0G0T8PrRjTocUhuOetN6p5nque5JVmrRXIlQfBFcR1lAc6WjeKcNeXpgfy9soiwqtLqTUiU0coFBRM79BVdSsS3hhgs0+XUJwtCjTpPGrrjp+XW21MQK7Xgg5kkUBlXXzAyaemMNqrIkltw73p14cuOOt3NyorRbDlJjWB3rXygQk1W5V2AUuHTqlMpsgVkK85FeF91SetMdbtemnNbw8cVO0KrUHZ1T4rcyqNHLixyJY4d+xB5bv1cqXe9gxWsSo8H7ubkHAiDe6+bCc5+9z+RNE69fpjlPaJXqfnPOZQYSNFSoS9pnO6W9p0XkbEfT+a8yrh7gYub25UXXDlgg+nr3oK6hCB66VbZHySud3p+cc0tu7yoIowAI9BYZ05S/4YAaVFgt5k+54riy3nXN02+R2iq6d39/DBDtG25TapSihRmINNE2UZNiCBCKD+a8Lk8EwtstwZtUlKkOO44Q6c7adPKP88b1hh7K4t4wnYDkANqWrcRAAGvOnKWUXMrz2kzMr1NoyghO1OKwUiOzqnKBuhcgXc3EuluHjs4yzEqkhqJTEjzKaYi9FnNKJh71xEniPeuxllmrVnJeW4E0XHo78qKjL8OY2JBKFOUm3mSuRU1uHmHAfK2Wy47FTzFlNJdEdNXHTpTE/sgPNd4gUk4I2Cjw5UX5se4V4gsmWlsXDQLkiCdpB0pXiFjcPLC2XIERFSKtUKjFzTMBlbgYMCZc907ea4cAG1zMFUg0mnVQ47Drvbm4rkl0AEGUPy3W8EW3r4c2NWXNuuT0yUITaTWKfmYHFvjRkaWMrfHRQNSvVS5dSPp82Bcs0VjbI+GXIkeNSaQ+8JmAqsh14k4jcXj+nTGkU67d3Dl7iDuRB/wBOsCBPKKAQ2i1bSxbtysf5GPj3q3zLDibPKNVKvUXY8LMbzYjEYpkrmbvTTeJ8e8uv7sDeT81S8lZJj0mFTHylSXxN2eV1h7xbh+iqJCmOq8l/Yjpw5IfqE+klmOrvWC0Moys198kTwEeb9OBfN2UZOWe3xHGBai00wB4mgtAFRoF+if6YSXIbU0FpbORR59hp+9H26ivQqkikXm6fmJWmn58xIZPLuWIcFeJ8vN+SJ1xSZfyDLkVuJv5DLEh1DLca3Eq6cqF/ewSyXp1Uqo1CTHERJP6uGicG+a0tfDXr+7EGZMVuSEkzUXx1Leivd8uKW1lCciIFFEZjKqHK/Q5tPqUiPIYbYE1uQQW4bPXFS7DhxxvkIZ2dwiXmAfMQ/HBBXcwduEZMx1vVpkQu+RO7+eFrWq+/mOSMOEiiz3dfMuGlshx0a6UG8oCoWZK8c5xYMY1kNa8C05lwXbOthM7M10mXqGnRrzr/wAMSMg0WJQaxHdNsZTwuDeZpyh+HDgkZ1nN0KRRsqUxajKnPb2RUzbVGWPdDXxX4Jj65vXG/wBG3071BpgHzuUN5f2Bs0un1euVuazTqHTbrjdcH2pJ5RLx93Qeq4wy/Bq1Rz1FrWUoi5epGrYdomN2iYJpfonoumGBQtk6U+JDl5mkvVqsKpPbh9f6vGLy2N9Nfjgudo61SIcRAURUeBAnTGWvcbQRw0gKOoJ5fLnTW2sykFROhpoz6tGdpT8RVArGxIw+VUuH+7hA5ipEOruuNO7yyK+3LaEOYiVFK1Pph55L2J5qqVMdqk6Y2TsnkBokVvUETgZCv7hxnl7ZSFUym/MCOrs554xucTlAULTl/VhNZ4Y/bvBTSSArb9zVpum0tlJXNc3w6fu6jIkyHFv1U0c935caq3mp1lj+tmrT/uD6fNh0Zt2Wxsuxt/u3XzBRvDS7rza4SmZ8ny6tUz0bcG/m3mnKgIPN9Lca9u0yr/UoEvBQlNAdUzVJqD2/BTEQT2dvewIV+ofezQBIb3ro6831wwMw0WJRYxNsOC60ICJvkve963C6f/rkyxoFIfAfew6ZCE+YUC4TVWzT23D5G1HXy4Ocv5NYbY3s0LiJLUa1txIoVBapIdol87/kb93FhH39WqLcaI0rsh7lAAwLc3Sjog6VJtqN6tdm2z3OeRpBbR8rwWalRaNKB3sr7yiZkHFSAfNb8uO8cv8A2ysjbQ8vvv0yPVSr7KJfQFgkUlD06cORU+fXHKkvahUHqNAy3T4jdOy5AZRkm2+YnF8xkXjqVy40ZS2gVTIp1luiSG2PvVvdSjcbS4+GgqheCimOdYvZN42M96350+7BjTorf6U3aZDZCkfGjWofaIzVnCHXX6k6lOOS+QU+G1yjCY8yn773l18ObCFzY49BylWTddQ3TRby97UsEe93jxOXcydePexXVjLoZmps+HIfsaeDi6Xdb9Fw1smWbVaciQhMjQVatJKTG9Bmz+W5UcqRRSQrQIaoVvwXGnO1aiMwigR21lSHLeYebTFPKcj5aj/dVFfKQIGV8kuF6/KPgmLvJ6G7I35CnIltxJ3lxqnGwharjluBtQCScgb51d5KebjUOno2Wo7v2n1u/wAMGlOoL2fI8qGshqPCMLDJ1eUl6D/PAVWpUDKDoTH3wa1QT7KHed1Xy/HA/Nz1OzKwVMCGkOC8QkrgrzKKLhabdy4Xx29O/wCb1dxA2nIa20D7Km0vN2cKhR8s5VmVWVTntHn42gxw9F3q8P3FjsbZJ9lVMivT67tizLTMvnTmGieb7QBkl43CiJ68vh1xzq99oDabStn9LyZl7NcukUOFcG7g2sumilcVzo86973sVtBpb+d60A1evttaaG/Mqcgi4fiW7VcNn7vO0lTgEj1+3elSbdZURMA0Tfag2uU3aRtEoMbKbLgZdy9AOKw44FrzympXGfpd4JgQynstz1tCeL7iokiVHDQnHxBbRT8WHXkah7FMiVf7xrlYdzVNMyN1pqOqs3eHBOuHY79s7Z9RYoR6NRpm6ALQaaji0I4UXGLLfclKCT1g1cGy0MiRSiyB9mer5JckZhzGrzRwGDdCG03cjvIXKuByPs7q+cm4szNslI7Gu9YosNLWW08u999cO6v/AG5svTKa60xQZgPk2ogRqBDqvvfDA5lrOh5iy3DqjsRntEpu8yJLiHjpy/w43vgO5dXeONKQSCJ10GlY7xIkhpDitDtTb2J17LFByklKkuN0yfGuskybrXg927wVPTFRtJlUTaJs9zdUJDbJQocdxkHZKKG+ds5C4+GvT44XNazIbcNUcsaaAeAiluEZnjaRUJUc4B1F8oAncEa/2WvqXquFvivwjhrV6vEQoofWZyg6DufWqsFvLl5AZPuDnFMegsU3L88MxU9gg3zZobF5bn2mlx6eVcLfbRXX63V6VS6Ckxipb/tbb8Y1AmT0VNQVPgq/lgjz1tLjZKpax24zM2oSQVlhgl7i9L+GLfLFDkVg4SBCckVHdpoIApEBKg3dOmOUMLXakXrw6xJ/NBXW1BL0tpq22J7GoT1DlTak47VMyG9fKlOuERjr3bTu1+pYKsw7JFecB0Z05oBVCNpxUeZPT1A0+YsN3ZbsxlZXpT5VDknyVTVsOYWwTonxXBNUaOIgSOt8pdSFOXHOb3xI8b5a0Lkfm1FNtoQnImue4sipZcWmuNjFp06GwEfttKjpEVywdEcMU4bzTqvDX3cbGWGkpMeODj5myFik65ep/HXDOreUWibJERCbXmTC3nwzpNROIaLaPMJEPVMGNX/t2vPerQkJGlVE8W2z463l044UufdoU8qk1RcsIMyruLap6Xo2Xlt04KuKna9tCrNVz41krK8oUAgTtBNJ7Uj4qQX+gp6YYezDZfS8tVKI81K+8XZbKNGQioG0ql8fX9+Ny3at4Wwm6udVESB/NABZuVltGgG5/ihnZ7sAnznJDs6pSqfmFFce7cmig1wuLeIvVPpp8MGuQHqo4JQq5MYqEUGEBozS11fXVOi/i64cm2ih0LINFiQ6P292VUEIXZko+YGreLdyW3oXzYSUN5IcwXbyERW64PNhYvEXsQbUVmQdtPtVrSG0e5WeZsjNLJhTGzJwIj/aGyBeYF0VCRR8UJFwLV/J9HzAybU2E26RpahgOjv5EmGmGZKVuRV6S0xetiA+qCSl+ePbRcnSWsis1rLTTUrM1LmM1aI206FzgNncaW3c6Wa6oPHH1nePh1tlRIJMA/n1r5xCACTSSD7P2Y8ipFrFDnuRZe73rEaYlhvt/wCHH5kxsk7c2IYjFrdImsVdld04w0iW/UdV6Y6WhUKXnabHq9VlSJTQNhfTAA4ZxdU1JlRcG/kPVNenLw1TjhXbetjCSn6c5Kp0mlrJj3xJL5iRr+JE8Oi6F72GLOKN3VxwcRTmI5jl270MpktozM6dqi7M88s5ufKA9Sp9PlM3Ha/oTVvlW5Fwb5lnTIMSK1DNwCeMkM2ltJB/F+rHM+Uhf2X5taWpG9T5CAYNSA5oz4L4L8On0wexM/Z3OF2qo5VCqtuOezcp0hNVDXrYuPr7BgXg7bxk7n7TVjNz5Mq96Np9FSHNYMA9mScS+OCrK7ztPeDcEXbS5gdH+yD3v/Txwo9o+2KXQ8nyHGsuVanTnU3TTs2J7FFXvKpoumDXYFlL7wUa7TazLrRVppsAi6kaNOJ3/qv+mFtxh7qLQvPeg5yfh+aUQl5JXkHxrrbJEZzMFHgRpSkUAA9mDpmQfHh0xQ1mE7lLaIw7HiG7DiuxqjHFjvo22qb1PjxEtfyxZNx8z0A4VBbkUx6nutILe8X2qH1IOC+JcOOJWfc1dgqVMoOXKW3mjOBLzU4TXdMsHwc7Q6n7NO6qeOo45xZe2M4glxo67jtzB7VFxaY7GdKNdoe2TJddyK9WJVRSM7DK1GnFVVDVfMHrb4dfrhXUHPlKzAQLCV251REBksG1dr3ev4v72AyvbHxlSZ9QzbWI1aqLJ2HGg7xGonuq2vLdaqW8eOKmfMrGXG2n5LIVCjioh2pz9qxr3d4SdQ8L9OvX1w/xVSMZdDjpBegAkQJj7n5VRaWoYSch0pyPSm5wE26iciqCj7hJykJfHwwss25VVxwnIbCukXKm6AjLX3bU44k5Pq8ZXwYmOK0JKZtb1yzeCq6kIF0Pr0wxsuZvjbPcwRpD8QJsaQNt8clB5n42rwX44z9mwLa6QhZhJO/ajlq4aMyRmNU2wimUvL9dKbmWktR3IkNxwarMMkdYbPhqCeRfC/qg26d7CarRNzp0hW1U4t5A2ReZNeUvqXXD7z60Gf6WNUWMzEdfXlcjuKKaopaiQL6rhNVGgv0132rai2K94e7+/Gqdxpy8SLVSsyW5AMaxQzLIDhf2J3FUMVs2yEDNbfAiXrghp9NNwh8w+IliF2VHEst8cXlNeNuxOHIo63YASeK4lNGmnFsokzsuSqbUkjudlFbFO1UBU6KmvTpjrFNNOHXCw2a5fbr2xei0eU8rTz0NDcJhxFNu9VMS/nhmNNoy0LY66Imia4/T2D4YzhdqGbdciZ11+tc0v7g3DsrTBGlSMeXH3HsaKltVtTprdThOsOJoJjp9MLXtkOmxajQ3BekSl5Biuu6IYLx9mq+Ponj4YZdRkdihyHkFSIBU0Eeq6Jjnp3M7udMzU/70bBGwc4qC2E23yqtxJ4J1xzHxPcW9tcNDZxwFMkaEHeTyjrFObBlbgPQa/GhmuNu6RXGG3WAhq5HCUR6KvG9BVPAxQvzt+GGblraTPegQI8WO068qkJtPn+2XlRLC8F69cCbmVnKvmt1qkRHarEZkEj4vykE2kNowBS/PuqnTBo7k+FIegvQ5n3TLjMAG4d00RxE04L48evrjlNjh1/aH2xhwJSdNx5gDrBgDloK0ty8w4hLTg7+k9edLat0kahLkk2w6zJcccPs5Oc7Oi66Lw4/L+HFMVKnR441WMm+Vts0fEERfZac4GlvDl4p8RHBpmqk1iu1J11uPc9HcO3dW2IK8bkLr1RcZZHqy0+pVKJUKUUd1uPYLgXWOHpqGon0/w/fjJIsnXrhTpOVskwSIHPoN6YoeyMyBJ6UYZeqEmFQ4dXdbVkHAH5vDx09Uwuqtl916kzanV3okeRvSSO01+0UVPXmXx01/44OqNmyl5ejjTpzauxpqobrgmpC25pzpZ5URR8PjhaZzqj1XrlERtyL2JZBsm28a2AGum8VU46FyovpcK+uDLlhhlppuzeC21AykkyFaSfTpQVoHOKtWWO/bpV+9WmHssyEiyAaSMFjzUhEJwwUbUXRO+uFe+5OmdicYaSGcczIWzb5gsReceXqOmuhYZsbL1OpEsWKnHEae84feA30TXXTj1VLfFF18eOJFcghleJEzfSZcd5lm4wR9tT0BQs+VVJNC+OBrOwRAeKpAOsHUDmYP0pi3coaJQganadvSaVTNQqNdQI8k2ZRmtwSgRAAhNe9onBA46/C4sDtapSxJTzLrKsyWzUCBeHFMEJZpAwN9qoxIhir26ihDQG9HO+iaDoicV4YopEx2Ul6Oi+WveJbvyxB0IS4S1Md9KPSSrlFDM8QjjvFPlS4jH0wtdj0d/MFRr2ZTFHZFVdeGOxYgn2Zs9EIS/wBvjgs2tvHFybWXBdeiv7uwCY72q8ET9Slgyyxsjf2U5PyW47MGQ9VKXY82QCpRXg0MwU0LTX2nTry/LjYWTSxhbr6O0+n/ADFCuOIS6hJoxy7kuvVbJlW+50luky+w4/SYwKZSQIlRD4FpqHu9bcIzMJFkrarVaI7FKAcmOkmUxv7x7Y2ZNvmKeF6C3qia8R1w3cj7V8x7MEnw6a+zbJMTdCQ3vBuRNLk5uFyf5UwmtvGaldzZDz1PZijIWXuZNiWATLugOaJzdFRD/iw/tnrG+ZbtbdJDqhB5g9I+NAZbhL61rjJvRHGkbwCVF1HG1mrNk81GR1O0Hdya+mGvkbZjl+gbFKjnjNmUE+93JBDRhmG806TRoIgRgipoileaCo62/XCRWLuaiMwNENshFS94e6WBsbwFOFuNsBUrIkiNj0mTNEWl4LorgaA/OjCPOKGQPtOmD/dW1beVUtIV+Bd1U8ULC7WMmSJBwDGynzpBnT5HKIAZrqsYvRU8nqnDwwTOVCJI4JLbaPTgeuLXNuVImb8gSKMQsyAcBHVdE+YXE0US/enlLu3YzTDqmFBh/wBwnXt3+FFKQlPnTvQDURTLsMarCijImgYRgaJwgQ0ccRFQvzwxs3ZyezRS6cyQLHBuOpKwS3WOL3rvwoOmABtsq3QZsd2jFSJN5nHhsPq6kZ4D1bBDXioaoiceOmCHsrvaYbTzKxCcZAjEnLrFXvcfRObE7xttUE+ZSCde1WJ83mpv7Q80yBjdg3bxNPRQa7lwKSImhfywIZdy+FWcvfftFUUVb05STFxmKv0z7nA5FSiFMf5GmifC7Xp3buVMDWW8zdlmNI2rcoiPdXsHcKrrp/jjLNtu8ElCYNTRAHlolrX3dBlNQQ0GeSIICKWkevKPMvDCpytl6r5OruYVr7joVeeLMwmD/sRW8BDXpqCAif8A2cHubak5UKsIzIasTGW90jBePHvXeOAbO01nL2UqxUyR0XY0NxbDTzaLbp+q3DvDSvLwOa4+9VL0EnlVJl6uQqrsqy5Q/u8H5UR+Q63M4crLjxuE2Q+K7wtUXwwWtwfvCnFLbjk81GFsJEgW1EN4uqcdempIvDFBljL50zJMFoivkRYbZG7oiEq2Jr/mwb5CcHO7MiE0adtZNWja0IQeUONvxUeuGmI3JWtazqlP4KggBsACheaoxWN61Fdlly6NMIhGX4RXrjZR5DFSb3jYdVtUdFuTm8yeH54vcw5bco9YHtbPZxRODfkJPlwCZgqFWolSqFZpzTDsII4dqjvudnN5Q8on48BHguBbZKbsZUHf8iiCqBmph1KUbIg2iqAEn4bsGGxDJrGdM1mzJdFqOwyR7oXEB09eGoJ46d7CGjbcKPWqVAORTigJDbcN2YEdTPiScHTReNvLpwTBdk/NtMzDXqatGzHAhP3oYTpkjs4sEnNrcXHw/NeGDbSxVaXCVOs5xOoOgPx2oR5ziMnhqg9aKvtHw2tlMAJkdtXGhZWO2QoqC9KvW7968f0rjmueNDyNk9iu5qAapmmqzwGPTJoEIG0vHtSH0VQVC1AtNLg5VQsNDNFce237V4VFYmvVnLdHlHPk237l5672h6eAr3P1FgVrGQ6Pta+1NWhzBU3qJkjKq9pZpzDl7t6iCAy3wVLyMRNVXoAaLxxqcFYYaUptwhGhUZkEDkJFK3luZJ3/ADWrzJf2VZGfaTSplVblsQa3D3suqQCZU2QRf2mh6JwNene72BdctyNn1dreSJ0lJj9Df/qkxOkyGfMy8n1Qh+ilp5cdPbJ83nUq1UqE5OSrumdp0SnsK7IlAqD/AFloUtBn3TvVBTr5hwl/tF7La2NCl7RY1IquV2qbNWm1SNOsJ1iMZ6BIFQIkNu4h5x4c31w3tbTEMSty5lBbOsyJBHXnBodx9pl2CuD96Se0DOwUWlrDjau1J3kVpsbrAXvKXpw6YkPVSRDgQnYrsmHNpksAYfbcUTb46aiScdbFwR5w2RS8sNutSqEoO2DIbkte2aeAxRQeB3zotwrgay/DcrU9G5KjbFMHnxFeZXE5Q/LhriqG2UZEiCN6J9/zbg10Bsi2mxq7mAsrZyntRtWv6pWibtEzXlAJHgnHhf8Av9cNCqZRcpVUkNux2mHWdS1By9OHp6/BccpOUtwal2hTQou43SfXW4sNDZhtSPLK/dVXM36WaLuXyuIoq+A/EPl8MYrFrVKmQq1QAsamOfamFutxCspPlrqWmDT8n1VqsR2CdafgMlLYEyPfEoIRkIpwv01/hxdUHZjAIHpDdVafoMm0k3aqW+b11EFH17vrgUyFR6RXKb9+zajJisQrnSdDRGgFFTS7l463fXvY3bWM8zsjwoFOy5GjMUuUG9CrC3fvD5r0Dw8UW7j3saLC7hy0t1XV6wkiJSCASCYE0mukFbgZZWZ2PTT96d8fcWg3H0FgeQPgKcuOK9qG1Z3/ALQJGZ4mpG1KAITWnMVhiLQiPqX+7BLQduGcKLJBxamtUYQ7zizAEgP9SDqn6cYydhtarWYoddp5C1lxWzqsRyMYnLv3auMsiCjoiidqX3eXhjaMXr/ipDSrYf7JBUCQJ6QfgaWJtk4Y4s3J98QP7pybRtkErPtTiVamvMwqlYAPsTAImj05huUehJ0+KYlZFyEzs/oVUdefGXV3WxNwrbQAg5rQHxTX9/L3cIKo7VMy5ukNHNq7zRxw7oKUcUNB48qee73vN6YutoW3vc5DocNre1bN1QacByHGc3Rci2o86SdxNRT68cZPGsZU7erFva5CQUmd9efaOtHW9i8llCFOSmeX5qKLc+bR4GWaW9TYrQ1TMU8r6XRWlud3iropH6N+OvwLC8g7L5GXcqZoqmbakNVz7WEbqYm2qluWYpCSRh1LiHJpw4Jonu4lZbyjJyJRKVnMcxO1fNtVbtmzn2hImdR5W2rx7g2qCr440T6s/OnfeE9VmygYVkHTW0gBdbkQemnEsY7O3hzZt0gKXAEiI6/vTxpjOcyDp9fz71Qy6o/Vu1S2JTwQpvtkbA7RIOo9OPdLFxs+qz+XasyKzXYNPfUGn1aJbUTyGX0LArlxtqCVQpxuIjEJ65n3gYcS8B/Tzp+WGPlfM1FgsSIkyjILT6WJMF24gH1VF/24TqzMLIao5weTLE0asQKZnyfPjFW5fbTUXSqLKArK8EQUQF0Ve75cD2fd9SKt91JJF5qG2IasJYBkQ3EaD4d7ALTaocdHTbVDIbhtcBDEhX5VwZz83t1jKDhSKfHI4epqcdtScW1Oa1NcDOraU0Euo8878yT15fGlvCcSrynTpWyj1p+uZdqMOQ6Zyo1hhdzbxu7Tx8RwH1AZENl9WEAeHDjb0xeZHrFHZekPq2+40rdt5AoKC8F0UDt7w6fTFVtMzvQpeSK7Noyvz6nTGUWQ1Ha1ZhN8yavu9zqvARW7wtwFbWzy7rhto0ohK+FoqhXZxl8v6EwnoTLjxnDB6QjTfcS4zVV06JzYkSKecqSANoqvupwAUUiLT5UwHZb2oMsU6I20CUtqHAbjG/GkKvbDAB4WeKlp04415U2u1HZPXX5rT8SdKltgZUySw489peqq2DyLyLovG7h8vLjUrsHXXlq5/eruIpCNKu9oWU61Q8rlUzBuLIhmzL3D62aohothCvqmNkTLcrP0D+mlSjtLRIchIcClPuXXucFI3U8yenrpjLNkjMu0XaO1Uc5x349EhRFqDNMgp2mMw2a6M751rXmS0yuX3fLj2X2ajRIddoUWWruWH5CS4o6r1NOcPiicuLF/9uzlnz9egJ1E8z+1QSVuwTV9Fq0POtTqhVhoI0iRBhPxJDALrc2TjBhp43IgcvqiY1bT4NNruao2YocRI8+S0UeW0K6m0jaCjd/xt1H4LwwMyqxKpe0GlOuEJKUR5lTFEEIaHZukEl85qhdMEMjfNiJt6mSLco+ZcBPOOIWhYPvD+qvQ0maGm2bXdNP04HcsbOQyWgzKe63JnI1unBdVWge59R5k6L5fTBnVWWMz0l2OBKgvBYr8fkdD3h/0xvplDdecfbkq6AICG24OhcvoXjixN0ttsiYncVdAzVTQqlMbrgMy45whkJqDRHvb1+VU4fpxK2g1t2g5NrUokV16Gw41HaJFP2ilYiCn4ywT5Wj06dI7FUpJBCeQw7UC2lGPRdD/ACW3Cn2gz3TiZYpcyewNSemsHLW/2Kbo9TU0DwvQU9NVxbatJfeQ4nrqOw1qClbpqXFypS8tZRo1FjA681uNE35kJmdiEfXpzXLb4Lhkw5lQrcdpXploRUAQYFbiJxB5Tc9bfBPzxDjUGJMqZVN1q+UgWA4aqQoifL082MI7xw0kHfuyeW9zdpgG6e9oVm3O+vU1egJSmBTJybXpwtNVBmn2Vv8AZK2/arxt68LtC1083543VKr1WE27WXpLnaF1MSHgJLr3R8NNfLiyyvlYaNCp7Tjv/erxAbzQIRk3fxtU/VEt4J0xsz0wVXpbtFitOrKZcR4r1tFhvVeCknqv7+uMspxIfKFbUHmQten4KU70h2dMdkPHc+8ZOmQ8uqqWpcuB9kick2ac168uCU6LU49zrkCQDDd17pByj0/5sXWS9nFQzO5KfhMg0CCpLId7iue4Px/ww/WfZUZ3NARI9OtEcVtIOu1DBw5jMUZsdsDKnuDJu0FT1RFTgPjwIrk8cTqXSTqEKXKFtluPVACob1hOQ3ry52h8EMCRCH5EXBZQMp1bK82Y7PgyAiNskTtijq5px0BfXvYXq1DcMuwg0iwHJW+iAK/s7+82nw14onhcWIN3BfbKW1DlXmYLPlq9ylQprlYGO008+IAZm61yiiInVebpifUYLsUyVUUTTvCSYpaDmKRQalHkERexNFQxXjb7uHg/937QcslVYDbdxiu/a87JjxJNfX/FMLLxa2FBa06HnUHHOGoTtXJG2dmo5g2mZPmxhWO81H7Ij7AXc7ftGyPx06/lhmZYrCvSWuwSm3ZWotGMVzvEveD6fDALtFmNtzKbPbldnGn1NhQds6gpKBIXpqhrh3ZO2KUn7sKu0ZiMVTkqjwWogar9fBcaC+uG02TIc00ges8/nXyihr3qvmc7FBgMRqjKixI5IYkdhmQ8OlqcV9Nca6hmV2bkx+tU+2WTD6RjWQGvKgJoBD6d38sDT2YHJgOrUKUk91tCBwiTnRU172nTA+3nGI9Cl0VILtPjPaOhc5civJ0cLxtTGatrZHT16VHhf5JFFwU+n0HJjDTMgn55PG88/fzOumd5/lqun0FMTI8mn5ozXFlw4pxG4VN3JG+SCG8ceFNTXpwtTRfmwCF2uKrYSIy7jvA60YmB4vqGbwU3ME+ICymWae8zIaFtTQgcQu/6d3VPimH1jae0u5Fr96demlfPJ4Tef81rRK2xs0mmTo8OkOS39SEHSeHmIO6KIl1+pcP1YC52XYeWMu5VpxvHIzPPqTT0s5K3NC84pm8Z/gAtfTlBMfJB1GgDSmICNNOhLYkyBMEO9GS3goRel4guny4+TJUioGaFIXtRopE+KJyKvjbg9kt2iA22NNZ/avQ0FKzJokrNHhf0fqH3Y3vYkIFeGdIK5593Xvul5jXTp+7u4EqVnFdlkafmGiwXBqo6E7HYVdzUA17jweCj1RweKfMOLejvSKew0xINX4YPX26cprb5x8V5cYBHhjURcRj2e8vRjT2XXXQtfDAyHwkkL1Sd+/aruGFJyKqDtC2s0vaa7lx5uLNo9a9s+dMqwbpUbNtEQ2nS5HAIuAqn8OK11xBZsRFIy8umJ2bocfMFSp0qqUyLKYji80DFlgA254Bp4CXRPDEikzqBkV2lyHheqsBw1Jx6c2au0xzUUATPXRxpS00u5w468MHQwtoC2REDb48qrbHCGU0bUt1qgZMmyTnSI1Rgx20jtNGg73U9FbDxVwteGBtnZdTc8QqhUcyUdkZCNAEZho1F65SXUycS3imifDiuCuLBrCVWTWHqfGIpqG1FFp8HOzIqooiAiXBzhcp/HTE4mag9ZT6hHKI08ighSm1Ie78OvphMu7WzCWz5uZnavkx5qQw1CdssOru0llc5ZeNGilway4Sk2bJ6gsd/qigRceVUXm1wFRVSYR0qpstUWszG+zlFqbaoBumale0acNO7bjojPtLaapMCkSBHs1hghNMIFqHoBIK+gpbgLqVJh1ihZLqFTCNWgZqzlHnOusoQuLvUC0x9N0Ir+rGpsr9Ny0Mw+PP+K+UkI86edEGUKG4VVKPNORQqk9EF1w6gzuWTfbKw0AvFFEh0UfAcaKtQ6hSXmpjkVxoUteB0QuD+JP3YC39n1X2f5lciUOtHTAivuSgjzUWTHvYU00FF4ott3AfDDKk/aPgTcv1qj5sobmWZEoAYCuR3d7BtVbTIitFQ5CPgSY8Yws3162hlXkWYPUfDnQ1xcm3bU7E1ErGS49f2YBFpiFLzXN3kjeQ3FdtNbi3ZtIPQlK1cEsLa2MnIceSMd2PUgj/dwRiZs3TwhY4gqnBQG08R8s5kaepToZYrcd+m8l5UqUJiGncuIC1T88FezjL0eYxmNypsjVhKckjSZqdu8YVT/PW7m+fHTPFnh1vw5hZum3ZAIEQJM7yfWsbh2Ni/uOC82QRrv9KW2Tsqyc01F1HmXZxi2pqNinfoQ8n97X9OGzluiyzhusFFSEsN8b3T1BW7LSUF95CH92CTK8uPCzW8jTXZ4pxbIYg3YCNhwXRPhpiHl3aZRayMhonBjzjkuXsE2RXceU+CdLcfnF94vplKDp8orYuvuKlIRppWNJqLGaa+k2ox0dCnOb6MAtodnUV4eOv7sIzbM7Eg52h6PCZNIYEwC6hGRwycBPgpIvTwt4+XBznSU9R6mTUJyptVR5HmooCm6FhldbnlUOqDrwVepaJhd5VyHEmQI7WZEddA5vajcI7ngFSG5SP1JBHXHTvBvhi5xlLxGiEA8ufID1ill9iNvhZQ6s7wAPufhR9siZj0mnTK2agIGG5Z4dQTiVv56fw4aEntAUCO6UIZrr3trR1JQLqnT4Lpw9MCOaqe7T3wVs4rosxWWezMAjoAHG/4LaH+npjPJ2dXaTkZ+nTGX2mo0jdwnyVbiM1QwUtC1QbCLzeXCFHhe4uQ7evKypTOpjQjlEzOnSrHrxtS0BBlRjTt19Krqk4bYNbsHWg0QEaPQRHT3dMJnM9afodYlCcshMC7Rcbnh5VXXDNztn+DQK0uXGobtdrjjQPtwKWCG8hIHBCXXRsOupKuF/U9ntVzUXac3ttwoTh71uhw1XdOBqlyyHuVXl+A6BhRZtlrz3eiT8z6D99u9PEf+yapom2aPmKckWjUabmIgbBd7A0CNx4GBOHag6fDXvYW2eIeYplcYptXfNuTzSY8WlArzzaG5y/1heNg82tticmOphp+XJGWIFGVkqQxEaQYb8dhCAetzeieHii4TkGmtZvm5mYaNDlwHtyA6LqLDKqmil5L1IzT8OH9hdMNFTrDcJHXU9Ph8vjUDK/Kuq3ImzBrLlEeWMLTL0pL1J1oSVV06ma8VX6rgsCvHDhxW3pbUcAUWQCMNjSinjb9OOLaJQXysjhvDEUElEV7vwxIkZShyqoO7tkxWEBZZD3Ff67m35OXUvy97Cl27Nyta3lTGtXpyI8lFEHK0mqwolXkqihVkVqGIa2xm0PmQ/BDJE1X93lxIzJRgys8ZuC61AZBDWS4hGKp5un+GCel5lapORJySGFliye9jtW8BNS8fREXj+/FhEqULNOXFJpo5ssl3hRQBSRs+8i8eCoi+viqYzS7guOJUBCNv7oHirQTn60sCoUTO8qLT5A7gqho212lsrXOKFp8e6PD5eOF9tEFdnlSkJVlUVYNWf6shHvF015Pyw+65XxybMhSagrzTIJDlSikR7hNxXN3cHjvNSEOHUUVfLiDtbyfKq1a+9IUIqhHJtBfBpLyEw8bfiNuHiXUWykcSSkydefpUW7jMuNk0kXqg5WaXTa/LpTdCCfHQQjG+TrhGhKBGvg3dZqgJrpgV2n5cqiUOoQJEJyEdZKDFF+QY3uRlO8tB6pwHVPXDiqGyGbUpcCSx2Z8TbQThi/+zVV6aL8paqqYtdo+V6dmWuZao8l9WzoTYR3Jopd7c29BS35A5rvDejhvbYg2l4PI0+w6CrFxojelfQIbU6pCkiQMYj6yX7iFOXlS1Ll18LRwdVLZ2OXHqc3V57cWTNUOzRd2Vl568pudAVFQU48Pjiv2ZR5MarMJKpDMevtypKxGUmpJGU21bztJoOpIhaqne044YcWXV6lS5+YahDZrUeIeoxVY3yNuKgreLPio6DgR1K1vhop97mP2qDjhRrNBZlMihIavEX21Wy/9k5ovNbiO3lqpZpaB440OKCSDedAtTJ5toFNUEV+n8sTadmynVqcM2M6MhoDtA9LhvQ0uS1e55sSapmqqxRanwIi00ryEyc5+PFCG1fD/AJsSRhjzTa31jKEkAjmJr5V2kKDY3IkVE7CtNcYXd2i4haF6DiTPlO0kI5ryuvcyD5hD3i/FiNS82P02NAvYbvY5AdMEO0E+vXETNQvyJLTsQ290bN14gpeZbua7T/hgrA8Aexm9DFq6AQJkyNuh7UJfYki0Z4j6DB001qw/pYkNsghRGo5mq3ukqmXHvW69MBWf8+zKnT4kSRKJ2n0+8W0NeCGfj/tH3cVr1cVxHTjH2ph5VEJnKIF71nvp8/T64Cc1THbAbZcQb3LbSC5FT0LDe8wldtiBS86HTzIJM/8AFVMPMusocbSUjoRFUtVnJq+/If8A6uyKmZuL0HvFjZl7OdJyBSa3XKjmEKHKmpFlnTm4Lch569kSCy4vxpp0RdcKXa3tQhUvc0aG21UpRndKYH9londA1T1XvJ8uKjKGzrMO1avU6oV5ZnZZpmy0+3Hv3igF25YaTquicB6Y2LOGINtnujlSfqBrsaFU+c8NamrepZyz59omrtUOF2qTAJy5qGwABy++5panD1LHT+Qfst5O2JUJaznSoQnKpugNtyYt4KSr3GGk4uL8dP3YlbA9jdaak1d7JrkTLtHN9iMk6SHaJhowKgZCi8nM5fd+EdOGHtC2Rx8vzRnvQirFTAl7fWqwe+NxnTVbdeDaaIXAETTlTGPxTGWuL/p9qrIjonc+p2FXobCf1HDK6QW0pa+1QoMRqmSctUCYe+abmlZLlABCqGTXVtu7TQS4rj5sqyM5Jr8WbVBQKLXd4kN58Ut3zAavcPmDiir4gfpiy2rZfrtWcj1NumTGKfIn9ji7zU/eMUTUtVRA/dbgoq9MqFGy/HbqW9aKmMIERzsxMoTLd2iInqoKWvqpqvjgB11ti34SBGfb485pggFwzNVGV6bR6pnmr9gDcUpuYjIyn21e0bbDwa9byVdeHewd7Tpk7LlVcZqkOmuqjanHmQ33L320MQH2RqVmnNdpw6aYotnOaKRR8m7+bIFoKm67JtFLnXHDNd1ZoJKWg+CdcQc+DmfNkinVePDiRYtNinC/rimb1hkKibohw8OVLl05hIsafwxg7d5irTWIAcNW0nUxpA9TSTFr5y2YU6xMjT0nnX2e8EyGYvtq4LzasgfiGqeC+HLcWKumONUNN3GAQj6JcJJykiJaN35ebFlAoNHcelNNm/MlbkSCY+lgiSDzcvRObuiI9BxLyDl1a9mqGxIa/qkYxdkEXdtTyfqLl/iwsv8ABbvBcV9kRKCTKdYMSYOhNFtXrF7aFzRQ59PSnrsqyv8AcOWGpjTCRZ9SNqQ8LnNoz5QH8ub9WIFSzJGzZVWmmFF+K7cTMkFuubbLR1P/AN6Ij8bSwYHUFJnVVs/24WL05iK/Vqu03/Ve62LaWjuQ5uX8RXLjtynnCyhLi8xgSTuYrBIbQlRyCBSeyzlc6Dte2iZg7egiM1yOEWzoTljve+UreX1IsRcz1TdyXd+4jrqBwJ0e75SP9N2BvKmdpkjLsrMQRwedrVbkyJpOnaTTdqC0get3d+VBwK57zI6TjrTaq06KWpavnXvXfh/24yr7udZKRvTtDZnWlVX3JWXc9NPxtHUrEc2pTtthIoKmh6ev/NgfrEhpue7uwQQRVJC9817xf3cSs3Vb/valPpe6IOECOa8tqgXH9Rc2ByXKWQQhrcS3EpDi4SrKTRP/AONaiJuYwaHy3KhoQ97riTuw8iJaq4ig8gtuoqXCPvYsorayEBQTk0uS7vFj5ZivgKkRo6cvm+XHVf2VtksSV/8AjFVVb7SfJBjF3gC7nc/PmFPhhEbOMluZqzBHiI0RRQ9rIcHlsbT5uiXd3HUTOdoGz9YTklonZqpZBpVNBXnniQbRARtHhzJzFonzYzGNW91eMBlhYGcxuJ+UzHU0WytKCZ3AnY/fanfmmHlnLdHamSLAbkooxQab1V5U93w0TxXCDgZqh5fzSUaE25Wq4zqTFOpCo6e8s1uN3uNoKXLzFdy93FvSMi5jzps8qVQzC6saO65b/ReM/c6POOiyD6rcXka0T1JcWMnLcKh5oy3RqU1GhRWWnxsYBGmt8jIIf+J4CZv/AP6NbucNs3OIXBBO3LWIPwoQWCcY4Vw/oUyY36b0rc25ec2kfaNo454h06oR4lNfkrSobrm5GzdgIOulornN16Dy6JwwXHHiUtrs8aOzCiN3btpptAaRLugj0wOQ6XMe261wmwUDptMix7j8huOG5/gmDev0Eq09FRHSaNle+HgikN9o+/p0Lwwhu7xF4+0i/eKUBsba8tABPoK0DbAtkHgIBM+nqaDJNPXMtaa1S+l0w7+VVtck+H5AnH6r8MX0gXIagCu70wVTS3ya22jd68uCBmkwKXTBahx+yxY7ak3GFNBTx1X1VVLVcCcyY3BivzJT4x47AK66+6vAETvKuOr/APTCytnVuYpcLytt+UTpvuTWF8YXThDdiymSrWp+2ra1J2hQ8pZRqLAA3UJbHbXRO7UGC3rz6pb6CKfq+bGT0VupPGjbhjHNVMS91PXABkmiSKxVJWdqiDjB1Jrs1Niu8u4houupJ4G6XOvw0wUzJkejxTdkSRixQ77jh2gON3i3gXCcWLeIWjgbbSSTGxHM76HSs/ZeIbyxSq0cRnXsOoNYHSWpkaU7Hcajm9eF+hEaf3cSKa2DbUXfkDEdpBvtUQ4JgPq2cmO0ilPjo6aLcj7qWiP6PH9WByXKkVCSTsh8nS8ePL+keiY5/wCL8YNw4i0sX/00ToAQI00mddq1mA4aW21PXTfnX1M/8UZZxzJTopOttvu1Ez5U3HISJ8pL0X8OCjJlNYo+X4DrbTIloju47wCa8Ru9+3qpF1XCjiRzmSdPdXgWDxl6oUOm7+oOqVPHQm2mgUjbT5sZbGPFeJ3toLHOEtkAQAADTm0wK1t3uOASvqTNbc7wXM0ZYrhPyydfOOb7Tji8yGnMJ/XUcJDarUKTmT7PmWkcNDrLCIjLY8xiQXI9r8PH+HDvaqn31Sn3Ke+3Y+2bPtW7uo6FcK459epb2WZ82hToTpHVY6xN+17Kwb0XRo1Etb7R1W33sCYCbRTTbKpS42okntERHzmj7sOhS1DVBER3rZ9kqsQGyrlHdIWase7ejkQczjfMjqXeGnIunxL3cdsbBZFFLMMh562r5hY0Cj5cbcEXZLmiqTxXdxsETmMuUfiVqL+Z1PqlX2M7St804jVQgGTSOOJeCiYaaqPjwLXTHWOwXPGbciZXkVDJVCkVzaJm24xzXVYhusw4CAPsYgLzPPCdymum71EU5kHGncwlpeJJv1mUaH40kcuHPZ/Zhv8AtXQO3rKOTdnksM17Sqo/mzaHVWyahUOlB3uH7GJHW5QbHzPnzL1IvLjkJnIkjaVVZuYcxMNwKBTzR0KYDylGhiq8gumv7Qy0/uriLmWc9sy++f6QZ4nf0vmGozWmmwqMiaOiWtnIMrwS664AJET3VwJM0fadtLy5Ko4dp+4Ib/bXKK26DTt7gruje7uvRUBC49bRwzv1G6OZshtPXnUrZPCGQ6n6URZk2/TaC9Ho2zeZKZmsP8lSjL0cXluDl4nby64p3tg8nK2Qf6e5kmF95P1IC3Do3k6in7UjVepXL+XNgg2ZVPZ3s7epzdXp1foU2wWqjMqcQbr/ADjHFOCJ6XcVTzeGGZtHNNuNIrjOS33peRMl003WJotICyZJqipry8TM17q8dB+bGdDi7dxNtbpIROqjz+NFLAPnc36dKlZY+x7WMxZGi5kzbJYpp5iAhbjPraUdhwOQzG3XXTjoPHS3AbtArLmR9hlRyBMjdq2mMzwyu1DADF5+OoirMllrrobdgivqWOvHdvFcp1MYrs2hxZbX3bHajyp4KQMOWpefDqpF4cvdHHElK2r07MP2vKbn7MLMmpU6BUm48iUmhET1ioy5p00FfAfAUx0Mres8ODyHgAkSEpiSeYJHLlFZJJRdvnO2Se+w9AaoKD9naW3mqm5YzFHqDMTLsMJE+M+ppZKc50ZFF7iInFbeuJe0/ZlPypK++aO05Elsre26C8riehpjurPlZczfJaqDENGt7GBGSAPav691w/VdNP3YS+asmzpEuA6byOUYwcZkRyJCJTXx+BpjiyPFDl3e+Y+Tofr8a3bdo3wNoVQPsN+0UxnSBEYnZYqv3gMlIz7tOAljfXeL3NOCrr73DDUnw5TjUp907oZOXMNP8xn8VHoi68Rxz7skjpsu2nvZeB1CpdXkatuzDtNJKJ+zLThqacUTxXzcuOgszyGYbMV2ov8AYo4H/WHbLty35i/zYDxdhm3vYt0lKViRGsz+d68ZW7wvNqRS62+ZkDIuykknPf8AflVaBlmOHAr1tI7vgKY5KYbn0akuviLl75WvSRTxXjpd4Ydkyg1L7Qmef6YZgqD9MyeL33ZlzemhHJVvglodVTxIvXh4YhbRsot5DpY01ZAyN88puHpymqctumNthtocOY4QSSdCoxoJ2E9vvQbjweUM5jp+9c/w6RNrlSGHFjuypDjggAiir19cPym/Z3iQoRSXa/VoQBFuljTlTw8/4R683u4IsrbU8lbFMhScvxU/pJnOsui9Ijwm7tyqoiA2TvhonW3xLH2JsrzPnOTCrOdpcqmUOSqjGokJxWwe08DP8+OJXOJPBcq/TbGxO6vQVJtpuI3P2pQUaLtFzFmQo2Wcz1OuTwNXUfI0EEFF5iuPhr3cM+Js2q1SaRc35kqNSd0tWLvFAB9RX1wwNi+ZoGSqTm6ClJbdOjSxqUWaDJFuiBCEmyXoiGFyevj5cNfOdHy3Uii5oYdLsdRTtANRnLTU1Hu2rdw5rtcKcQxNRcQ2ygAnnAHKYmPtVbMNuEO7VwvmfZzIouaJj9OpjcWkzDMIom4pPOAzykYIvgpr1+UsdJ/Ys2dhUqu/UHaYcqRHC99wUHvpqItj+Y9B6YaWWfs3yNq0c6pLpcchbZsgk7yGJ6/5A66ePTDdyPkWh/ZzpLrDhmIPPAMVr9rIcct0M7fFSUiNfBLsbS1YdvrdDr+idJ7xSS8dQCUMbmjfartSy3sZyQB1VwwmyWSGLT4ipvnVt5rfBEHxMuVMfm9tO+1BPzFVK5So9OitwJ8hqbJg9OUGkAWyd8wcoKqeJYtftB50qOfNrVeqMt0hAHljsMC4Rg0yHKAj/mK3xIsc+Zyp5iDzzMZC3n7d0e9pjx26F29wp8g2/k0bbWgt2s26qk1XaZUHpI85gIJarWqWriJHzk3Oe1lg1eq22uHgSWgnKJl2Mw72VUQedbrcXVJyu194Oo+0u68h923FimrdtNSBcWawzXR1zYqLBmg1p343d1/Vilp1Haobodp9rIVbQitJqal/wwxWqDEghvDdRoB5t4ZiOGBkHZrGr1WhT5FFmzac+BBvYIftde4qr1UNfTFCsRFu35/crxVuFmedBmTNkecqwjcx1lqBT5ja6ETgqSCvjp11x0U2MzIWS6RFhtbpiAxbIlDoYmfrpb43dNMWUltaG92Z9vcC2lsdgUK97TyCPhb+7HzL1ehPZifWZUG35LP9h30ihb5Bt4mXqXH6YzDtvimKI9qU3DKSOR57eulSVd2rJ4IXK4P0oaptelVqqtJJbaBqRyMCHKq+pr4In+GOpNjuwdZzLFUrjSDHE0djxvK77pn/AMMfPs5/ZVapMv8ApTmWGjbrzhSIVKNOVlFLUTMfXzaeGOq2oLcdB4J8PlxrcO8O24eU88nMJ0JkT3ik72JOrbCEeXTUftNBkzKsdxsE7hBzIQp44H51HjR6cLcdhGmAQhXd+q4YdScQiJsFu4XXe6PrgJrxbmNuI4XcSNLl7vxxtFNpSnalIUqlPmihxJU848tEGPubnpI+T4fpxzJtir0CDFdYiAkWEyqiloc73zFh07etplMybSm2pkhuPHeTulym8XvW9dMcObQdq1Q2gNhS6c3uIAPEZu6cznlH8tPDGae9/wA1OGM0TQpm+tJnCYDMOOANCakgh/gRY202mx6KxethyPeL/bgqyZlEI8KomAdokAxwLTA63HeqUvctAr75rajY+GExuwsltB0FMuEoAE86iyZSyCEz7q8qCPmwUZMynIE/vmW52II4KQCR2cnm5vw4MqLsjYocJibWZJDUndDbjNcxAPqXp/jjTtHpLkXKUYG5rl0+QTNlnLurlIeb15cB26lYm4be0OwJJ7DeKuOS1SHHuZgepoNpWYDzE/NdRpI8UHN0wA8oiH/HFnHb3cYlcVSAk4297EGgt9jZKOyeosratyW83mXFkceSVMfmNJ/V2XwFw/QlQlH/AClgB8DPlToKZoBjWvMxzFgbeZo+654r+L0xSzKf28TYckvC1rbYC9VxeHUjimG7sMXuBtHzAuKTNNWapLBLDS0VbutLm3a/i8Ux8wlZXCa8Xly60rSMmaycUmzPdu2cgal3sFU7Mn3CAi003YicG/eX5vhgHynVnZVfmzJD6cULl06qq9cH2Q5VAqW0Gnt151GqO2hkpO91XPDX0S7Gqum8mq0zlE6UoZVO3OhhjJmZs3SSqsyJJdacLg+YLb+WChMsyaGLbEiDuh0vQiW4l+vph/Zk2gQqoTUSk9liwGlQEfDQ0EPXhgArdaWpTB1RnsutqGCa6j64zacVuH4zt5R0o/2dtHmB1obo9PnV56LRorDQmZqQEQWlcvgRemJ9f2T17LYC7NjN2lzIQHcOJtYfiUuptO0aU4ZWIScP2a/i8cQ6/nasOU1GplRddU+gEt3DFYcuFrBbgA9d6lCEjWhl2K6yVihzeJFibS6PUK0RhT2HHzHlubTUU/Fhf50mVmGrG9cdYCQ2MhhxFtFwF837xLDv+yPmiPWKbmCnvyBKr78ZatF3zBRESUfz/wA2NxY4K4+tsPKypVz7Vmr/ABIW7S1tCSKn5b2Ly5Tou1lzdNafsg7y/wDDDEcegZPYgU6O2keOq2pd3QROJLg/nQYeT6IdYrmgkSXR4ZLzOL7xeiY5fzznx2sTnzdc85Elo9z4DjZ3uJ2GBNGzwkS5zXvH99qydvZ3WMLFxemEchVptF2idscOPE5I48v4sKSpSHZx6r/CWNxuSKhJsabV25e7pdje1RXfvtiI+jrdhpvrVTk+XHPVLWqbh5RJ5k1sm2kIHBZECmLsuyFHzUZ5hrjiVWom6jqNivI2uvmRPT0w58s5kmZRryT4KoD7Z8fdMNeYC+C45+pmxnMWW8xR40DOT8d2UBvK602YCTgc1hJr4pquvwwxnsvZoqFHhRINWFquMuBv5D4Xb78uKeZMYLFGmrlwfrAoPKCIH8VqrfOhEFEH713Vk/OEDN1HamxD737Rou80fuli0lSGy4K4n4Rx+fkakbdMiV9xylZpix5bZ7qRDmNWDqC8QJFDBhSvtg7T2ZTrVc2cw5DTJ2G7TnXGlP8ABfci45hd+CX1LLti8hY6TBHzipe06wpBH52rrOpQQcA+z6tH3rj7uv0xyj9qvO7mQILTbNQZPMlQNGo8BoLhbjWle9r1RbuCIScbuHdxhn77dzNFoarDyXWWZ5rujKpgjTIlp4Gl2q/DhjnXZ/mWDtBz3IzVnbM7O/Dd7jtjqcyp3G/wAmNX4b8LXdiVXl+jyDluSfhOlDu3iVHgtnU8+lOfZ7sIy3Stnn3jXRWTmafo65a4YPQ9eIEBp0c8V/djbkSqVOPV6/QJM5am7RZCNM1EQtNxtU1C/wCKeuGuzmDJAwors19AaVkXTqERzQBL8ixI2UbM6PMqGa8yQKk7WodWnBunXeUwAG0TReCeJL5fLj24xZZZfXeTrtI0mRoOmnKjEIQgjJQBXXJDzouSXXXnSTvuuEZr+pcVB83TDd2n5DCPRCnQ2vaxVvcEVu1Dx/d1woALn0ROXT1wLYPofazoouo8ttl0LyjsSCHmDftC6OqfBcMtqhQcxNJmB/KdHpjSsBHkU+Gx2dR0TQH2hFe+vnT0X4YW7jaCJcOQuvwwYZNzpHZpsij1KX2dptEJl3dqZAi63dOqcuDLhT/Chn8FRCROZVFlXlAUCnpS5MuKm4ERbfmOO7izubojIlFPhrpiq3gTq1Ek52qFWnUwfZOvR3Ufkt8Ct0Q16a6a24oqpWob+XaelLkI64AXuu2KJIvDk0X9WIEasLIQW5HLb59bhwAy24jznXXnvUlAK0ocqOU4FYjHGqBuVEVS1HXV5h+YfTC9lVLMOyatQASWczLxPIPtQvtC7mRPRRw26mz2OZ63ohIQ9CFfHFTW48GrsFT5oI6D4KNhe96/XGitLwjyujMg8v4od1qfMjQ0yIVap0yiAbrzTsd5ENu7nFwV+Xx193Bjs0pkbLUylVTL5xKXGcn7kezvIyAPKvnFP2d6XCmvBeKeGOV8iznMgZkSjVpVKnP3JBlO90V16YbMqY45An05jUYUwGxfEVtElA7w+ui8cK7uyNurKhZyq1BH5uKkhXEG3rXUGbNsbWX6qzlrL0hidPV2yRPkOWxKcirxQz8T+CdFxp2c0pl2ZWnxluhJcMO3So74WST5i5TQtVPx1/FhL0GAmeKfDoEGEzS6gIKKvxeQJAomt5D/AOZ+HrhpVWCFFotIjMNBGqDQAL7oByA4nkS7rr1/ljGXjbdunI2fMdN/z5CiW2EpT3NT3qewLWsB19iQDm9tNxSE+HKh+qfl72IUcjqFYdkVKE41JbYtaYjgRxnB7qguhIqJzen7sWkd5uoOOzWgYiw1O24XLhI/Mginp3rcTJMYIbsKa0IOuGrjOo66HoSd38l/njPodW1OYTV5hKctB+ZoJZflvuRIkSlOuscYhNrIjGBonGxCTQ9B7wad3uriyy5T4Ex6pM5lSVQ6e3YTE4XEKM8S8dAeUeC6J3TRF+uNGZmY1YzDS3pjJCJvDGddjraYAupJdrw0Qv8AHBwzSKEFGiDTV7TUHHEaji+5oZOa9xUUtP8ATDE3IKEBaSSdus/nWhXCAjpU6pZYjRsiKNFmv1KEmrwk/Ypgird1S1FTCng1GpwJsuGeqRJrBNvNODcjga3j1+KJiX/Q96mg8xGhS4jDS7p1GL0C9OqGCcNU+mB+oFOi08lgozMkKtqE84oWJ69OOnpwx8ylSXFlJgn4dutXMt+SFGauaJQabVp24kSSgXcBdBBMUX5hXwwc/wD4OuYKhS1qWXKjSq/GUTRsHHDimRpy2d0072viOF5ljNcMoFQgFuXpu9AV37aC82rarzB6IvHX1w6cqZgr2z3Zy1IA0jS49XNJEJ8hUdyYJoqp6Ko3IqL5sdI8L+zWxdev2wtCADqOc7DXXSk+JrfEcEwSYpobOdlf9EJjdQfqDizFYEEhMALTLfBNUXS5TVPW7T4YZ+EDsw2ljmLaG2M2e52ia2YMQ+NjZICmQD8EROuH6Ja8cd3wy9RiFsi5aRlSZgRGgMVhLptxtyHd62Y+L0x9x7DehKXObptXcblRo6FvG9Tb3QcST0/disyRlegjRjmIBSHgbW8ldUrdQ5g0TT+9xwc1dp5qQ3KGMkhG+thKhf8AriDNdpUCYUlqGbsgxUXBjgq6ovW9Oi45gjBxb3j17dvFW4gjSDsB6dqbi4JbDaB8qTrg17K9KfrNLBWCedHezhVHUcb8i6emvBVXGDGdKjmfMtFKayLRogx37WrgeQ1t1IF6ISL/AMMX1PllU8+xYUuO29AAHI47s1ANyYrpyIunXl/+1xtyYOUmqzdHckwKu+wqsOynPZgi8oII3aajcqJrzYyOF2Fq+Wgq4KG83uq2JB5HoZp266UJJU3Ko3HQ9an1vK8vKpsv02QnszVG1Ilt9dDT+X0wNqDdf7OVeFGqg+isNyu6hmnHdmngqa/RcNCk5Ldg0KRDOYpuvHfeN3D9/Hj44HpmzpTEL2W3HmXkNq4uTTTRdU/d/LAfiPwvdMOluxbJaWJgHQHnpz7UNa3yCP1D5uvOlrUKTBp4MututnYYk5HErvHTgv8APG1ilsTqVO1htPAjnaQ4oRoarprp4cMMddk8d5oVb0DzChpdav5rxTFBIyLEynW2ZMEFedbcJ72tygKGlptqqeGl1t3RcYlvwliFo2Hr5BQiYJGp15wOQpwMRacGRBk0sKGzWGJUilOulCpLCgccpQK62CrxAV17ieHKvTji7Zky8pSJUSfEih2xtVRU9oy56IQeIa69OPHEfOpwHp1QkMuOUqRvbUitpaBgq6IVqdT11VUXELKFbdqFViU14hls7s17OKL7Hhott1q+HEU97Cm4Slh3KyZjmOetNUpLjfEI05iknLcVmS62bSw3QMhNhzvB8MR0nEyYm2qiSYZ227I4i43VYbbjRCAA5YCkNqcord/ouErUCmR96p6OigaoQ9/93jhtbtm5bDg2ohDgUJFUG2/NDtQfytAjRx55zc6eLadxhpwBUvoSn/dwx85VRglgzIj8iE+E45J04DuZklu92evoSCeuFIFNKo0iuVeoMyzqNYFmnwI9tvZWFdQrj8U7qmq/Lhk5wmUuZOJihJLKmM6aOTSBXjNUS8isRERPKnwxo32kN2zaW1+4SCOs7/Abfaqke/5hvX0JX3keqmBP/Ny3Yscj7PIe0/P1Iy7VGg+75hGEy7gpsICqbYF5VPQU5eOBiGO7DQ+b5sW1KnOR5PBwxILTBwVtIP1YGwq8OF3jd0gTlMx+fSpXLZeZUhJia61yJkSv532dTMpZurzc1inq/R3uzw91JvZNOzSd8Rrqe63Z9zRbv3ijP2J2QrsVJWbJMrLwEBvRTiAkmQqd8N6CiIgXwDXTVPjid9nnau7mDP0qj1RE7TNpwOrKIyukyGORSUeiGrJta+u61x0kC2eGP1Eh9N2lF2WwMwBEgSJ6SNK5eVPWSlshXrrXFX2k/s8rlpwavlrLbhUtwl3wUds3dxw5bmOZQD5w4e8I97CHy/Sa3S6kDkiNJjxzbuTetmFw+VRRf8bcfoxtWzc/knLzVSjE0UgHwRIz3R9F4KPD0736cck5szVXMz1B+RUp7soTcV5Gr9GgVRt5E8E5ccX8aO4dbuFpCDxlanpHX1rV4Q/cut5FapHPnS9o7O+qz+8Dl3yjcfeU9BXl/iwxMg7PafmCY/DqSuO7xbwdIribJf8ATXArEy7EqE8zkz3aTvUUiltMrI3S+UlC4VVPetLDJixCoX3Y7lzMkHMUh9u1x6OwsfdGneI2jIrUX/mxy9+3U5Zm8bcAggFMwfUDmK0C3siuHrJ58qqqbsNolJiPRodJjPSm3DaN8m0tVUXriDM2Yx6TWKVBkPswDfQ3QjtAlqoiovd5dLubDDjVKsZIpr6TpcCuyOYwMTVp0jVddF4cfThphEVKdJzFmPfSHyOoy5BCy0JqR71V4AA3a8vS3CvD7bEMQdcLZKxyiTXgdKdVHSjLaLleNTaYM+I7JI4p9115T0BV4264H8yUqLVcm1yDKaUykU015fIRsqmhF/DgtoEatV5+PTRWRUnj0S3d6rr8xafzLDILIVLzrs/mUiuRpuXglym4Mmp04m47zgmupKZODx07iqnMl2NfgHh68vFw8otlOoJBgwRpNC3t83bog6n61z9l2EFOp9DeakiMd5qMZEbO9AU0AuYfFPlxZyHI0fMjTMSYjRb83YspgN00h3cqj6XeGC3Z1s8WtbKK468TUZihSHqPTJJPioz+ymTZnr6ctqL6pgWDZZmqpT2OxZYq01pDE963HtaREXXvGQoX6dcF3PhvEEXirMDOqJgEGBynpVaMQaU3xJ02q4z/AJlrlSpTLVRpMQJDeo9usUSMfNydEwpKHOjs1B6puuyAdJHGm2H0Q2wu5DMNR01Lgmvhw6YfO21xxF7KECUTqn3SbUCQvii4XjTJFltqDM3Q01l5ZG63aEbZnpdx6inAeA8MZhguWIW3cIKFgwRzolh0OpBRtSup1SYy7Wp7lQkodNqB2vOSTu3cpBRCQtffC38x+OBPa1l/LlUacFaULE0ACRImNLbu2/IFvS9xeCfDVcMeobNKRICbIoSM6uLvX2CNTjvGi6opgpchoqcFT+eAbL+VqttP2kz8vtwCYagOnUJ4GiFYDDYAIEad/wA2nxPGvs321r9oQs+Qa8tu35yr5e2U86l5HyvGyfs7m1x7MFUy9UiY3zTVKuHtIqacjpIXBOUdOuq6YpslZQz7GYnbt2MdcqbhzZIyQveQz8ylwRVw+HMkU7PeYcvZfeqMSgUY3BkSp76DyNMgptAglwW80DgXlEsPmPsHbyjkuZIlT41fqQuI81OYiDHVtj0HQi116rcX0w8YYuL3DHL9paCRJKdSqBqNIj/ilz77Vu6G1zJ26VxdQ84Z52HPU6VGy07EqDDqPE7GUnO1ACpvb08+qcC5uF2G1mb7YsPaTs9zFlfM+WKrTDlwTNkjiXNPGgKe4PRdURUtUT+XF3mh7e5xoR71Ahx5fZHLR87zJhqvwv3SYptq4PQKDFSObqzatOjUwt0l4m1zLqQ+KoAmP0LGdsPEDicrRRHEBmCQPiOw1q5Vih7zL3FKXZHmAc6ttZezXXlkMUOI3FpsN99WiFpFWww5hQ7e4qFrwFMAeeqS/lvajXCo5mTNPBl2QJAtrjJ2qXL5U1Lr4XYbu2bYPbkmo5yoscZD9CRyXIDRBGVC4b1NPK4HMf0FcKzKo1v79i1HL9OkynX44Cw7OZ30c2XhtNl3m5x8v/BRw6tX27gG8SvyHQg8jpNSyQeGnlRWy21VIbT7aXxzT2ZD4/8ArjU9FO+xEUSLzaYmZZJvIeYwpmYqfKpWVay5YLkrVfuqQvC8T/tG0Xveoce8OCfMuVzoc9+OrgyhFeD7XMBj4EJeKYXvgMgLQZBq9CpMK3ol2L7Z02dPwafW949lZmUsghs3u4vTRT08U8fhzKmHFtmkxTo9KCkq0tEnOHLb3XdRwOC8PIuh8dOuOVJUO4DBQ5i/61wW0HPTsWhNUKe6pR23EOK64a2slpaV3w0wFdPLXalpInWe42Hy02r4W44wdoka7+mOpdmjgTtmNLGI85H7NHWJbchkDgct3EevFF/VjlIHFbdEFNBNU4CK9fw40RvtFTdl9UKmZeEq3WJilHbp16lGCSaaNG9pdqol5B4r+HD7wPfXFniIabRKXIBH2Pw1oPHbRN1bZp1RrTD28Sm9m82K2bcHN+fKq2TTIuEUd5W1BU7TJabHdmgF3V5FX4264DMibMoUs6aw1PddzXUtfvKo1NUSObneAGreKAndtXrhqlsBg5TZj17MtYl1utyb3q7WpK88l5bbRQejbY8yII4Dpw0+VVjYo6kO8O1hrW8y9OVOOH3i3/UncULLdtmQY1AOo33A0oHB1NItgeJB7nannMyTBh5fHK8Z16aCR94doXq29Z3hLw5+bhhKZkpcnLb5RKg2sWYCIVne1+YfVMdQZeokl6MzNqbZU+STY78QcHVT00Ubk64XG26izJ1JYX7rKqNMqpLMv52BXy2JxVPj4Yy9p4afxKzdvUtKQsKMJ6gdAdak3iaLd8MqXodz3pYUXZvmDMkOmyo8EeyPM+zmGQiAgpqVpePeIuX5sRMwx8pR3ajlxuqFV68ydhk0YMstuBzLaC3G4mN2Us8VTK9aizWqhJdhAoA8xvLwNpOFgj07vT0xPz5l/LecMpTc0wKc80ISjOpRnHLyj6pdvA06Xd7UfewztWrZ7DHGGG8lwgEqkSSOcTtFXPvvpuEKWr9M7R170Jxux0GnTHZppedljhOWAHNxUvXlxjVs7PUfKECsUSjPSqLPPs7L8p4GgeeuLWzTUzu+AYDaHUqxXEYgQqNIzXmjc2DSmk9lEbRbSdkEvBFK3zfpHBfHpMjLZA/OealVBoyMy3Ig0z7wAHgA/HGFdw9TDaHrhEhUgcgY3+XWnKHQVFM686oc650zFmSGCykpVMJts74sOObhPOKupKZqqeb4ad7CyDMGZazlwqK1IbZo708BKDHigAG4nBBJE76Ivl6a8cMKpHJ2g51lVSmwUi0tiGfaLnL94TTamZiHLonAdMU8ahyW4dLYhnfvIIyY7oJzG+3o4Q/Vden1wewsMIByift/xReVChFbqbsviQEmycwSlkHTGGpC9nNGhQjZRwh1ToqXCmN9CyrEoNMhxOyRu2N3OvzBBd88Z82hmvFbR4ImLGTdUMoHUXAXsdXnMuoWvdbM20S746Bi6laSj3vAiLramF7ty6Zk78vT+6khKaG6TJeoeaakUJ96I49BZeb3TigK6KbZhw+qcvxwRU+PJqyhDgRzddNO633sQcr0trNO0CiMU6YjxEkyJK3SoYMHYBjf6cwYk0N+bR2o8ls3KbUmXHWjsc4oQGoFoXii6YGuiSkddP3H7V8lSZKU71Oz/syrc+mU1yQraSIchl7tW7FNLD5UMrdSQUuTjiRJbRmWYcjoh0Ng7xXBEO2OoR4ZN1Ok/fDQJcZRhQHh+axeB/yxRO54pmfW2WqHFeYdlApo6GgmAo4gaaDx1UuVMKgq8cSEOJ8qeYr5JKT5hQFmakTZs+nylVYrDD6yE3XQ9EVB7v11xe5ZcYp9WFyoy3HYrqWmRcxD830xfV+IlMqzVNnCrKbsCkIXMrKnzaL6aCQ6pggd2RMU2nrN0CWyiau263AC+f424IeukhCW3dKkVJ97rVVm+FRMvZQdmBUGazU5Q2U+FGMCV55U5U9bB6qpdEHCbpex6ZOzUNSYkhGkBEBl99pgEGY4Z3umoe5wEEH0w5KHssoUGvzKjJ3rrgRwaQgPkbDXm+Kajx+OmI83Lz1EmuSIbhECqJxH5H9XJwNdBVEL4ouL7S+9nQW7dczzI68qrAlXmrTVJ0GgynaZMqbAV8ABQpxAd7iLw1EvD8/RcXGznJA5rqAuzX0iUxv9o6LiAZGutiB+aXa/Lit2i1WBkzJNO3UViVVTctrs+MvOw3qiXLr31Tl4pw0EsXmzOa1Q0rEdH4zzU2K2bZPpdxC7iHx0LFNw3wGs6T8d+nTbeolxS0HLvRPXqZ92POzY+ZswszjdSy6SyYn/ABhidLnVeixJzpLEzS5LEFJEMYEjhogpciE2qpx48uFhmepTahJJd6u47vu6JgeTe/8AmLgBhpa0y5BPcf8AFR9nSaOZMqv5mlRjTLy0WgkrhvBOnb2TyWiRWAOmlxD5uI8cMeHXmYdKhUeO52XfMWq+HLavNao6dF10LC+2bzHBhVlt5wjd3IiwZc1uvk72nxwLZ9qTv3rHYjSCNppkgdEUtG+7/b44c4p7HePW5tkgZEjMNYkH15ihmrZyFoePPT0j9qYEPaPWaZVOwVV9qaMdxWZBEKcR10XinX64uJ2yDL+YaI6xDaVl15pSjzhMuTXmBfonDCbgTrmdDb50/tLsMnIYzatDKPHkSWOoGZIRBp7o82n6cIxhz7z4TZaGdhVruVhGcGKWdHpk2tyJVOJkTq8BF7XHaIfImquB6tknEVxZZWzG9lK5yK5or/Bzemu6cBeGhin4sSq6lUoNXqEbtjrMmUfZ3yaDddp3Hl+dA3qj6d73cUcalmMF9XZDd4uCKAS86oqd4fgOHl2wlCy05uN9ZHw7UQ0oPpnka25UyjDzfng3ZO9OmwZqE1DaDQJtlykYiqa6CpDoPDlTXHRUE6Vl5Y8Nl12mtmH7F01AUX4XdMKKh5bZpOTXs0JOE323bI8eMS3tvLygpr4e9p46YGptQmVeUsma6U2U4vEz5lUvd/8AQcIb5hd+QnN5RpUVN8Y76D70+8zwUbpY/d7Lcua8+20EgmxLVFLzF6YWudtk82msSKtJk05pB05WisVwl9zXr+HBNsni1ahGKTA1ZlJc1B1S5pVTvkpdxbeqfvwd51yuOZMuSIs9HoJGlqvxW9VbPymGv/S4otre5tEcY6tyQTB6fKlxuDbOhvNXO7xSItLjjEc3jxOKLoG3yIHDRUXXqXH6aYlUYHZjSvNS0prL5nGfFw7b20Pm+qcNdMFFM2RBksHHqlmdahMkuIERp1jdWgvXk1Xn6fBOOKvNVHkU+Aw64idlcS24FutPzAXouGgdSR+iZHUU5Q426mAaDcwQHID0gXJMWRI3YKHYHr0K8vLqPDROt2IrFBkE5o2Zul4kAEV/xxfuZQlQmWX6k393xXQV0CPmNUTxs6p5e9jflaq1R6AawXHosdxdAAUsPdp5lLrx5l+ijixbpSjy1YNU+Ws6RHhxWyKZHOTIvQQik5umtNeJGScfyTE2BkWdMl09Y25dGUrjqCtwIIAY3iqr6XdflxQZkmf0VpR1NxgyfNRBne6iKqfdIi9O8WuL/Z3On1/K0d4K+xUFZfc0Ao/ZnUFQ0MbrudF4Fw9BxAJVwi4dv3qKwoCUmgutzJD1bYacaaGOerW9FSK09eCClvFO9xxmOXnBklGmR25cNxSBQ3yi05ry81v1wUzYZ5WzLCqMuMroTDIA7R3QI29QUNfDl/vY15nrkan06VURRsBZbV496tg3+Ubv5fiLHgeWlSENjf71Zodq17O8xM0/JlMlxG+zVCzdOyndDRxsEtRePFF1RV+mLarZ5dqobuUb8lA7jjbm6sX1Qhwvcut6UWmx0aJgW2AvA+9evEiX46kWLgNXkLhyD0u7q4ncMJLqlkVHhp96iuk5smVzslOkwWZ81h4TiSpIXbr3nD9VHXh6rpgU/wCzGTVcovxae4js3WUroPpY4kmJJIFvRPMbTwfwYLNmUyPHr4wpEVDGUio2+C6KjmnIq+qf/ZxWJVjyjtQqUZagESQy4/LVqVy70ZXZ+HHrzi5/Di21WWwttocp/PjQi82bKmr6FQnai5Nj1mNc82TUtxuUuhheGhqhL17tuBaLSQpb0WHLRJVJC/cxJKXK1pqGmq9UtuMbul2GPmLPIT4CRXYCPvpyo/GfE2l/9PhhfVWpN1SPWZkl9mK6bbBhe5aKmGo8qetpCPxxLCrt21cNwVFKgREa6zvPKqloU+jhLTod6o6hsPbKsFPyoE3KuYEW0JVKbtB5Pdda7hpjblvbhmHZzOn0bNlPYlzZMsBSqU4CCMiNti0d7fUe5rqnx4YpssMuUOqsTQkSynsyN9FJyU5aAIqLYQ3cU1HzeHDy4Pc9VhvNFU7Y4yhNXi81vBG9vl9fhzJjpvi7xojxDbt2jzXkGpM6k/1SDCsDOHuqUs5p27VfVusgtYYfp9Sdd05m5bLg2ae63p4af5sCmYM2yoSBHYeaZHQCtaaBNUBeF5IOp/n1wOxso1CdVwLLTzcSe5c6cV89GJSol3H3DLpen54q5cuVUalV2pkZKfUKeVsinPvBvgTwUNP2iL6hrjmDdlHnbV5K1oybc6JqHXZITpDvA+1HebQaAGqLqOidEQfTpgueb7YAOMMGG9uImxG4e9zW/DCwbmvRDp6R4yyt9IAHCFdBbDiqn+VuCbMmeHaTRjkzJItMxW7UHeblC0/1xuPC/iS48N3hcSCpCxGWYk8jzpBjeDoxRoIGhTzo5k5qjQ8ugkw2Y7UBsjdfNbLATzX+HL73jhbzKlmLPkua0smTl7LdSsebEAsemiHmAF/YhoQpr311Lpg72dUmm7QkbkZ6YbiMSNxIpVHfDWOZKn7d5UHne10VELkD8WLivUNuLXvbtkI0eagsG6lu9aPkMS9eYhP9ONfjNoy44/dW6C2FgLknQkkTA25nSkeGXJZCWHiFlJjQdO/qKDJNJj5LhxfuylLDaNRdGTZ3tfEj86lzd7FrJzFS6hSWG5iyCfBeDg9275h/4YIKvUI1UgSmJEd59oG05GjErObvj6KOAZ/L8MY77rVUB0iUNwwQKDvzIXLovl7pYwNx4SevGBe4aovI5kbzzBG9aMYo0HODcHKvpPKtVeqQSqD29pHGhjK06hPsckglMhsZH1EebXCy2OuxZubZoWEZVZ1yTILeKqleqpr8NNPywX1SnTazNYoMICOVUnN21ddaCrwu/T3i/DgzzTRKfkKswn49PZF2ltjSXZDSCCSwVoSC/wB49QFfXmXCx9+3VblptHDVlAidyNz8TRrcoOUmZJPoKnQcwPNxTp1GoMgqkC2HIMUIB083xX64IKHDagZM7DUozjTzhEbbZhoaKiqSmq/VVwJyNpyOMBuKeDW6t7p97FvL2psS6C8wxDvnmwccDd/swMeK/FeXGFU06uERlHX+ascBPuipjOfXKA7SoDT49lacTfCLaDya+JePXjiXDhSckZsmtG52aiyjV6PzcnOo8PjovDCmOQsgTS9FPTjcvNxwZZuqrWY0ZmNTdyzJiI2UeSXOAJcGiqPTXQl4euCCx5Sk7Hf+ajwvP5edV+bcw0PNObaFWwZSXJNZMaG4SETLcUCMN8SdFNxxV09AJPfwRbPdoDsOU/Bli/NeYvEQYG8lIOofBfDjgKy1tDXJ0caRTfu8BhtoyZG1vEJE4WXLw000/hxPp8xylw4phDSLDMxNRBuzfKiJxIvG5PH5sMb1DS2kDKdNB6CvEtaZFDSr6bWnRMn3QQXTe3qCPLYqLdbgKkx1p6DDk1IqrK3rkl2Q73zN1b1u+l4onwFMHDkilTmXZtrwRzcUyBFErOOotp6fny4AszsxxeKbT2Fa3x2WkpcunzLgC10CmutFJSCc1VueKLHzxS4AQ6g/Ra/QzKXTZsdCFWXlt43D0TQcasnfaMzE5mI6DmWE1Q83U9w3ibab3TdS1Ti4gLw5h8PzTH1+ow8tZdmVWqu7qMCgyrrq95w+gD6r3se2w5WZ2j02lVGv1CLRqtuUGmTImrryLoZg2ApxPiooRdEUsa2xWkti3uJyz5VdD/HWg3W/NmAq4o9U+9NoNPq0tgBaSP2LcRfZNaqio2ZinXReGvVb/lTDImw6bUIr8QZKOg7HQrm9EIHuHAk9EXXiWOLsuQ51JzFPyhn6sysvODHtYfccMmjJF1EdbtOb/bwwZtFU4xux6TSaYAtA5Lj1WbHWO6e7ULlEEJF04j39NULBl5hi3jLjs8weveZ1qryq9wRTjr9JdpgTI5NCrBsMTWHxdRRBN1oevpxE10/DhSTM60yZKOguvyavDRL50anAchXgVeDIkHBA14nx+HmLGxyY9mKMLNWGZV6rJcRGGnW0GnJql+8sDgoAPHn1Xu+uJ+1/aFkzZLlynxqQ4AtdhAmYbem9cNU4kQp0463YlZNG3eQGgVOE6R9/wCvXcobyrOlLql55qM6fWna5EcosKGdsVt9EDdMJyiPoijhLZ+2xzMyT36dl5xWmFWxZgpaZp8o+H1xQ532hVzaxVmI8x1GI6n7CBGTqvr6quGts72Szcvx49P8Au2B95VoDjLJlSFI2GUQXHugEgcvs16kin9cdFFrb2H/cXAGc8uQ70j4jj/kR7vWrb7O/2UJGYn6bV6600+3MVHWIJrxf14ipr4J44fu0WLVtn2QJcw2KdSK5Sd1U4Fpou53JqFjfqhCSp4a/pwzNnkWfGj06W/keonIccU48ylzmXYjbQcgoK3guuvlIPDFhtCirtCz5lDLNZy9Fg5WRH6pOWa+Dkl5WbQbYIAQkAN48h95brfLjm7uJXN/f57lYyI1iRoOm8aij0KbYGRsaVSbMq/VIWUqFSoJQwhMw2dZIt2iY2IRH3uKqREvrqWOg8ywI7uy9+o1OU5TWbUkAhJzGCJyCQ/EuOifDAB9mbL1IjRqplU+zTly1Jegq64HM9CNb47hfHS4NfUCxa5wzRE2sZtCh098puW6Ou9nbpNAde1tBu5PAeJfpxZZWFtYNXGLXYBzSEDrPP0g0tfdL7qWWxEak0vM2ZmhVZzK0OH7eAE2SJjJTi6rcJF1t8EE3h7vu4kZkzOFQyVu8xK3mELwFmnOirQmXzGHHTROPvJw82BbNDbWT8+MUsydlhGnyJMcHPAHYAKIKX4muP0xRzJz9UeBX1QreUBFLREbvKOOleDvB5xm4YxC4IDCANOZO8elIsbxtOHtFln/cOx6d/WhXZF2ek5codV7OD8p6Fa87rceiqXKBL3Le7w93DVkViAzSzNXhudjru2wS43iXlG8fJbhY5LZjx8oUtqO4jrDTagBj3V0M01/u4tjeWngTkqMr8dzmC07SH3rcdk8TYFgFuGcVvBkDREZdJ10Ec9axeG4niV0XLNnzlyd+XWptLcRl51ERSIm7rh+Hhg0oNeDK9JmSZqiwDSFJke8CAnm/COKzZvHpVcKVXI+9fp1MbMpUZ8LS3iaEAfqL+WIVQzVCKe+7U1bEZjhhuHU/baIqkFvjwxyjxG7bYjiiMWtToUgDedN9DtWzwhp61svY3xqCf5ooznXn81NZXSlVFyH7btUtoU5iZVq0RL0XUv8Aq3A1tCzElLyzVwBFAI0J2wRW0dbbRT+9iqhVKPR5kyTvFKbPMHjaJeUERNBQfRBS3Cw205idqWW4u6kXRZi9nlMDymaKXUV+g/3sD+05996KDPmjlWmNUI9NytRoSvtEEeOJ3jpbfp/0P1LCozLmDeOkD7brTpAN/Ai5l73NjOZVkjgLMRUFjUiQBTlHTgNvwS3X9I4EqlMNtloHH1cFoO8S3fi/MsUITRoGWqjNEg3oZOmvKJg6oj7qKP8ApiArlxkYcxKtqjpyiWIlXmOzokpGkvFWzI/jw6Ym026QKGutxIJIOGcQioe8a3MxW5C7txVI1S60VtxewopkXswUzHoHzYistx48gO6Dppb8yjhq7KMg1LMk6lVVtXIVHOcrTUprldfJEMi3S+CCqaKXqXDu4W3dwllorXsKIaRnMUy8sMRMo0GFl6hsFMzYep1WU5/4SKa9wVLqqghdzqq+mCCh7OHKTmVqstVBZ9SFhe0OyXADfEvHXjb0W3QE4ImL/LdFtJqlpHbo0OO8ugl3Hml5rxM+p+qlgzSg01usiYPsVKELXeMFtQ1Dpy+i8Nccxxa49mCHGXAc4kxuD0PT4U7t1pVmbKCI+vpVa3Vq85PjsVOG3AaM00Ocgc/Hyd3W711txaV1mm03NeXiq2/ZCS48bfYWEMddwqkl3h4YEcwVN2oy2o9Xfaeap7dgibijoir3BFOKl8MWFAE6vlxmku7ykOsS1mhMmSAFG4qpoIaaGvMI693hjOMNpW4latB/IotSMqNKCtmRwZ2Z9pmakmDOgrXRpzDswLBQm414atpxLRDPQNdNdNeGCjL0yjU+M7NqCTKjPNF3cNo900nxM+q/QcA2y7K1ThbNlqrgtSINdqs+t72KpncRvm0F4qN3ca4aeBc3HE6vV+nZUobFSmv3hJ5WGmEvdeP3ADqq68MaC/TxLwtMJmNPkAP2qpqC3mUd6lS8wMUVl+p1CWkOKyl7hmtognu/H6YUtSzs/mjNNLYrtLdp2UJLhPUqnPoLRTHE7jkklLlQV4o2vQdO9gqo+z+t5mqR5kzS0jMGOSOwKET297MWuu9e8FPu2jxRMFkiK1IC11sXx1utcAS/xx37wJ4Rau8LdLz0hewSQYI5nvXNPEOPeyXqEtt6o3nmD0qjqeaKjT248uSxH+7hW5wWDAtRXwEl46923C8rmYpGYJLhu8scT9ix3hAf9V+bFnnisJUqo5Gb0GPEPdWj3SPzF/twLbzgX/DCTH7o4YP9Fslnhp3k7nn6DtTvCbZN0BiNygZ17RyHL4962NSjvu17y4kNzlI92qdVxX75LBPVfhjawKkRKKKRLzfhxz8pFaqaPKFT0G00BCt6DjbVqhmT7sWbUQj02lMopubt3s8l1tO7zrcga/LxxabNIbNQjksyVGgxowm84/LeFoLAG7S5eGuAvNmeI+03aCEPL0KfmvL1JRdEYVI8B6V4K48v9mHw118ML2LN150uQMg3JjT68+tel1KDk50S5dmNScqhOiR0pUVLyBh3kEUReCkS+97y+9hO5622U3MFCfgRaSzLqgP2HKLmBlpO6u9Tpz+nu4cWbsmO5yy01Qsx5pdzBUWJm8g5boEQmohvvtpazdbvHnOTzroI8dEwrpMfZ3kSiVOLneoQGaow8cY6HST3s55xOG7AA4NgOltzpJ5uUsaTD8OaQ5xkgrJ6cuuvP6UC9ceXKoxSVzzleovUKPXpRnKF8tycxAWwy9EJev8A7cPmH9rKq/8AZhSMv5QiOtZ4nQkYzDm+ruJ7HTkFqOvQGxBA46cPdVebCmzBUqxnahMx6tVfubLdIjmlFo7poRle4ZA2gjapmpEWp+GAPLdQebqTUJw292joqrZpyXfhxtxPD01IpKtILgJrrb7Pv2fqfnee6rU1upsLL7PUc0KaHLf14kFOjnxbAuiyXU171ojjqVnZRHn7MKBk/LtFaokKdPbrMl0zUzaRdSuReZTKxbRv93HIVCGZkmPCr8qoNUlp6Z93susSA31yGAvKKIWqIAGXHp4eGO38y5lpVBCqZpTMT4UBiDcgxjsBnwRDLxSxBsQe9djnd+q4uHwpbhSgAnQbjQRHMmaOVNuoBAknb160hvtDZHp2SafAgv8AaZ7FZcejt0eb7V1UAk0UfBE1UUv164FoH2PY9NWBIpmZ6hlnpLfjwXTJkXw4hyqXFRXxLAvUNqFS2n5gkVGoTHPbJuKcwSXGxGS5ATUuvqq+t2DfZXOq0PMkgarUnGcnQo7lQn1V9DUYtg9wV10W7l5F1wvuFXTCuHZOZQOR5/DamQRmbCnt6Ue3PPGetn2RaJRW8wt1yh1Xe9gkXuAZ6cpKUdeGoeB+pYj5QyJliv8A2aKvPp2Y6WtQhsK85Txc/r3agTeEpgVuicvC3X8WHj9mXZpE2hPz9p+c1CZT6PSZJZeoMthVDsrd578+bTU1/l8uFRtCzbslrE1qNUKJLzLm43lkK1klloLCIPPYNnKS93m4Y6Vh2HIvbElDgSttWscz0j6etZl69LNwBlkHSuiNkWYKZnXI2V6gdYcjRGqago0LByHnnEO7RE4aWFqOqrx5cc/batvciq1mpZZy7EHMGZ3TKEwLTKumDh8FURThvPUvX8OFVD2i59yjQXMn7udSKDHkDOmMQmwGoNsPaashI5kAC4rp6kv0x1t9meobLlSP/wBk1IUqpuUlVuTU3FOYyty2gZn7vutcqrxXGNu8Ea8PqcuLxvMEmYG+p/yJpgm9U9CWTuN+Vcu7RKRW8rVNh3PUNynypsQEfKG4l0WUnGO9d4K25ddb4X4nZ220JnPKdAy246bdTqTiM1c98IEItroaASlpqduqXYZv20M5UjMFRo9InRT7IxuzMmDtM2b1vG78KFx+bHN2UcjHV67SnpvaI8SqA81SnW3LCaNlUtFSt66YbWLjGI2jd4+jIUyQPz5/Cp/qNqyDnvTgjbUqDQ4NIjNQlosjLSdhiBVLSNsFEuctORVNCLiOutuNcnIta28kwSVQaXSA5jqb7BE6+K+VhkB6cvVdEwMl9nCa4jD7mZFfqTCqrHaAI2mxu1FNevXj3cEkPZ9tOuHTaa8wKso1ummCELddUHROHeJcQXfMIBUzcfOSPgINWezuf5I+UU1Mh7GcnZGnQqXGblDKMwAJxMM6vKvRXeYl71vAemDDazkWNBqdkvONRpBQY7YJFYo++AhVNeQxJVRPio4XOW6DtPynV4VQez7TmhYbVe0nQReS5U7mmvE/3Yuc0TNsGcsm5jqFTzbRYdBc0De/cPtnpAJyxo2i6kq26mWugjcq+mM4vDbt2+QtbqFyJ1JOh57aadasQ+EiRsNOW9QMgZVoBUrN0+oNnMORMRmnzGnVAisAkd1aW3W673eH56YI8vUGNUih05JrVKpsWwLnVu0ZTyD8S97CeFzaFUIMVz+ltIAlb9nF+6rRBPFB0Xpigk17PjNRda39FrgxXENWhbcYRlxPES8V5viiLhijDlLcKuID8Ty06ChXXCobV+olKzpQ8o5daaYMQBsLQHu8NMcg/aJ25NZozSTcPUSiMKy3MFeUANUIxH8RCOv4dMIWr7d8yvK7GrVGqMRpA78FztIehEWnHAJ/T+l11yRHjSHGJeui78FBQ/CK9VxrC9eut8JYhHak9vbttKzKMmibMNY7ZvH3dHHfH5sL3Muf6fRwViQz2iQSWqDS8cU2c9pAUkuwU9UlS9Oc9e5+L44EKBleo5iknLfc3DRc3aHE4l+D/jgi2w5CRxXtBRbl0Zhreix7Ootwmm4lM3EjvNw9btA9TXw/ViiiV7NOZp3YYTSI84l1jSW6Dhh5PybbHag05lXX5BoJm6nM4XzEuLvIkF3K/wBoGs0mqRVjymYZpaYW+4omnwJPHBKihtl15pucnWqs6luJbK4Joiy79ltmZlG7M9Tem1KWyRs7pwhajqo8t3qo4PspZVk7NckwI0eW4TsZhBle2MxMk9zX+6mDWhTEeYmRPdQXg+HlL/bjefUGwbN9100BtoEuI1Xuog46X4eXhePYBnvWQAmQdPmZrneLKvbHEeE24TsR/FVeXmapUHHZM9VEjDdMtFqbuil+rRS5eA4602EfZ1j5fRiu1+IBVIl3zUMgS1lfKZ+p/wCGJv2f9ga5bZazBmNkDrbiCbEPyw0+b1c+Ph5cP1vds2ofKZJdbhJZuG2aXa2mjHIHc9yftTEMcVwPv6ufT4VHNltlA3mnMvD8WIs9xCAm+9d1xKlPIQomAHNufKXl2JMkT5jMNqK4gPvvmIACrbYN3hdcn8WLTomjKmVuY1BjmmqiHeuHvF+HHP23jbtQMg0GPNfqaMOvNnu4Y/tXi0TlIfDu4q9un2qsnZPjSjYr8OpVJI5kzBYfEiv8t2n+XH5xZmzZV9pGYTqtZl709eQWxtEBwmubkRlQaPt2M+pqdtP2lVjbBmGRWaobgQoyWg1rduQuxFiixT4wgwnPpcvHlx7cskixorZ7pwLHfoqWlibs9o4VuQTVSkboYZ7lwUbMy1DzcBxlrl8cMrOwp423rlFN/wCzdluRmafmNHU1js00yQSTxPlwLVTZ5V8tE1PostsDZLi0Qczi/wCuOsPsrZbpjiV3sTakxuW2lvC0l11UrsLzbZkGp5BzNJYfYcGkvPKcN/TlMPKN3qOOdN3767lxxA8mg19KestoUOGTqKQlO2okxJ3OY21gy1X9qXMB/wDDBVXqpSpWSSCWbYNMPFKbmbzlTVLbcRNodHpUONHYqsdZbz7N7cYQ9qt3u6f49MJlaAUNpxkk3osrvuxk4pg0F2giZJwRfxY12Gs+0qC7WULOkDmDvFCXJCBD0ED70Zv0tufFFtuQTQKt17S8TT64buSqHS5Ow7OEd5bJAEMlp0u8Ssp0/vF/FhY0GnuVbLQ1BgHLANGlYabu3Qp3rvTy8PHG5yuTKfTHqXTXXDgTA9uJ8RJfVPThjy/wu8bbQpYISTofQ618zdsOKKEGSN6p5TMyLFB50NFebSxwu9bhd59cekAEJhVHeIpvnr3ATB1U5ztu7VxXTDkD3UHu4DM6dvbio1EhG80Ye0dHvF8MHYeCHgTULgyk0O5ey/8AdtKeqB6+0bUA+Hp+/F3QcnyKibUmSaR2SS4R05ixPyc8zWKS0pqPsORxr0NME0eG1IPVE4eURXBtzdqSpaVb1Qy0IGWo8CO08Itx2jaisroZEn7Rcfas52N+Oy2lg6KSjpaiJi0FwCtb7t36cRakKTngREu0TjhKF5l5jRmXSoDMp1tkjb1I1VdRLGnsu+LePHfbzKXlTE83OxG02bW9EztuFOmL4csv1g6bTI8dztU91A5E5kBeq/DRMWBaUKlVUrHlo2zJsj/ptspolOix7qzGiicThzanzEH6tccwZemVnYrtChVhIzgy6a+m/iv6hfovO2afNj9IMuVSjbOWfvCpyGyfaBGmW3THkRB/x+bHFv2jK5TM7bRXahS2x3E1FVzj50838NuOkL8Q2t/at2TKNECJ5nrWGtLF0cRb3MzFM7antmpm1CmR59Lk71o2xvEu80voQ+qYUFKoM3MlR3MRtT4XGXlFPmwH7O2WqfnSHRKpMGnQJpoCynE5Q93+LpjrepUumbP8sOhEaUGrbd4KXG6q/wCOPsE8OIuniHVwga9zUb/FDaNhtpMq+lLT7ih5NixwZ/rFRcZEzIUutJe6Ij/eVcb0yzAg0K9EQpquEb75KRuuKqcrYB1XFvUqTGmT4FYdPdTSjoARWzQgZD5vnwR5Qi05tRbbYM6s6Ckr4rcRJ+LwTFOJ2to5jTNktyGtNBuD0Pc1bbXT7eGquQiVzv8Av6CtLeZ5KgVRqVMfp4RbhAZ1jRnr4ppr9MZ/0ijwRGRLdbj9pS5BJfzwQbLKxkmRkujuTMuEua4ccmZZyBCXCn2ESCbrRlwVeiqGi+KFiHVcjtZgikkdRhOISk2JaqyAqXdVOuifvxwd827bhbWIgx/xvXUEqWsaVd5Fzxl6vV8QzJVBKKDJGRS5C2uqncBT6pr0xR5hzdlem5oKmxag3LavPWSwtzTAeXU/H04a4vM07KKEVfajxaXFA3mGSQIL57kyUBuINS6EV3DC020s0HZLlCVR3cuoeaKo40cR9x8iKKyl152oXG7lTm+bFdmzbXVwENlUq5afP4UO644ynOaCtotSc2nbSIdEp0oplKikDSNNJeDhr3zEU6r4YbmZNmn9P4eUms+UGj5XWBSgpy1Gn0xHZLrba+y3ogSJfby66+9iR9mLZm5lfJ7+aoqMyMwymVJhh/VQRnvW8Oin6+GJWcNt1ZzXDCGkKDTY91zjjaGbq/RVLh+7DS4xO443sdgfI3oTMGfSqkMIWOK4NTWNf+z/ALCwoXYqE9mlqrgC2yiIQaknw0QwUtA0+A4jUyNtD2fUOmy6fn5ssqOzziPLUoASHYTx/sSMk0VWTMRRV15VVPXAeUp2YRNyHVMDXvCqjwwd7JJMVK7KpNZkOLlirxzplTh7rei+yaL+5ROxRPvCuKeI7ly3SuInnmAPynY1cGQB5d/l9qv5+2PaDleDHl5lyVT67R0c7LLlUGQvadV6LuHPAvrha1fPOTajOJ+j1B2ng4XPTKowsSRHJfBEPgqfQuGH9kXJLcyt0/Z4VVqlXelGccJU+NpazuiNN4N3fCzS8V0VBFcats8BvLcZ3I+aozVWrkdtRjvz4jajJAyFAcZK25VROVevdwK22y03x0seQmJQdD8DP7V6SEOZAvXoaRTM5t4NW3WnxJPKtw/yxthx5DZyN43oy+CA2746+mNe1L7P0bKhlWsuNu5UqjLYvMdhf30d8UTmvbLu+qpikpW1WWINQs00pGhVU3lRgLfH+ptd8P54MS0i4a4lmrOOY2P8H4H4VcHCDDgiimZ/VW90iWjogIX0xBiuc2nmxKq0tuTCadiyG5cVwrm5LRooqnu8MV9O07SGq3aqgoOlxKq+GAsikp81WzmNX8eOdQh7jW4g1ILvL7w4hQm2ym+1Sw05LrcEczLtcoZnHk0qVEkWEahJbUCANNdbf+tcUeVtk+cdp9UE4kRI9LR1RSS6+gi4QIh8dOif4Yoby+dS1gCpk9KrtomWGsz5YlNnwfYBXo5gnEDT/mxVbIM4HmnLqBIX+uREQHLuqj4Lh3wNkmZnqg1TBpqypjia2svgqcOq6qQ8PrhOZ/2YVnYltGo9dnspAoVdkLEfMVEhZc89wp09/wDSuCLO5Zu2VWebzbo9RuPlQzn6TgWnnvTh2XRXpOcqUjJkCA7vXXQ/s2075+nBMdAzxhV6vQoNNZfdggpJJmLwaXxXQuPOmqcCxUQ9nkTZ1l6ekSQksKlBJlySSJeZ8OnoHj8fHBrsppkF7L+sKS+BpySY5GhEDnv3W66KnMmOZYrctAKcGuWrlvADN0oVzFkgYUiOtEbYcqDDoewc7j6n7yeVeUU0LrixnxKW7nua9UF3V0Vs2RZHRAc0RFX68MX+YKM7LY7Yya9pZNDSR0dLTu8UwNzKPN7S23KiPs3uIL5g3cei23GhL44TN3pfYgfH9v3rwKKxM619p1Zy/RKs81JZlORHL2ZD7R3KYKqKhaeOnXTF1tAynToM8Tp0RZcTdA4D4rdrqmuq6YpM15Ui0GT2Vhx2UBBvUvESIE8y6p14XL/xxOg7R6VS6a05LqMaaypLESYJ2A5wVBTj46JxwwN6tdjwEN5oUIPMaGR6VWpGZQebJ22rVWqa5Gcp82O7MYZdRHW5BGSHGc04gQp3u9wUuOl2AzNxyZNXN+Uxcbic5A3Yji+tvgpYtpeflnVMG3Jivw9A9q2omvzEngqpy6Ysa4ryR2ZJ1Rqp0dXhEpzGqOM/Mba8UVE5tOi28FwVbWlxdK/TGk7TETzjoOdSDgYIz0t5eQ2cyRO0o3LpO9cHc1WIFshldbTIPBbh8PG3BrLGPU8s0RItbGZ92xGKZIRxqx1d2mgSRT0XvKiLyL8MbtoNdfkXxArTNfhNiO7OKgg2SKPuD0XFFlt423Bp0xzdQnX0e5U5gXSzvfw4cjEXLNDlo6AtAP1HQipFPtEO7fncU29l2S4OQKxT65m+tR1zDKji1CpjDaWQwcJLlIxJbzW0Uv4CngOHwWY6aiqvbY6Iju5Jd4nBzXS1fRcch1qdSoctqNHfklKhorNxjyvDevHj3LQ0+C4htypLaPmmlu7J1RI7b9Ob88dEH/UFy3UlkMDhwIAJEDptSFeDe0/qLcM+ldvKQjpj4i8dFwkch7fKWVFBmtyXWZMdu1HSBT36J06ef/HDVyvminZvpTVQpbyPRz4dNCBfFCTwXHXcNxizxNCSw4CSJjmPWso/au25KXBV9jUrI9UFNcbcfF0w6UlKh5qEpaZggtpIlR6bHKn1l9fZSjVd2i68dF8NUu8MU1J2MKbD7kqYpm85qdyWkKIWvKvNhsvsgaCe7QzTpx0xHbkEUvcLGW1Q5z11FPhjK/6Cy7ce0XZzROURAA9Bz70xTeuNoyN6dakQIyw4TDBuE+rYICmfUtPHH06ew8pE42Dqqt3MmJWuPa41MCl1ammW44WNggAnlHEaXF7QyaBaJqmlyii4na4+cMVOtJdQptXOpJOWuf8AO2z56uHU6hvt1Kb5DJthfoK/lgJlUJqVVo8oXH3ZjDYK6YuI0quJoiqBJavl69fXHR+aZyZfgPVIEFW9U3yKnfHp18Mc3bWM1jUqJUCjbkWnJbZx3WEsMEQ+dC/Mk/iXH5n8TYMxg60sMrOdepkb6mDP0rdYZePvjbQaf1VhmjOzWzj7vdzPFKXQqrJ7C4cxPZCJtkQg73vFOH4i1wJfaJp9Ghrl77noUemsVKWbLZsRgaEn93eoEacq3COqar5S0wta3Wn6xQpVLmunPiuxyZRiT7UB5SsIRXooqVyF4YX2TNsuaankCnZYzJlhzM1Iy1UYtRcfksXjFZZe3brckS77Ii8XOOtvBC4YbeHrZd9b+wIJyzJAAJ9R+4om4bLKw/An5Crkqa32gH0RSEVTUhXrggqVPYbZYWMqOtG2I8y82Ot9pOxGBX8pi/RYEY60DbOkk7QN5A4d/p3fX3UxzRSotAotUkMZqjTJdNXX+rQnEA1eAu4Re4vRVEtcQxDBP9PxFti6chsneOXp1om3xBFy0paB5hyoNy/Qq1mOA7OptBqUmE2hoT4RFUEACIVO7oScpd3XTF7Q8ptSIYm5IdYkOqd7eiEIp5LP7113y4t827U6pmE4rcdG6JTYbCx40ClIrLTLa94OHXAtDzk5QzFySinH6KTi2ii66DzfXAOJPWguk/6YghCepBJ7xGnpV1ut9xCi8Irp6ZQ8p7K8jUGo5Wpr5z4UqNXn22lV2Y6wqbmS+6p82gsm7/DoKY6IBwXBQ0JCFU1Qk8UxzHs4+0jl44ULL2YKU5Bj9nGEtRcdR4DReCofBFAOYvVETDb2Fdva2cwafVJJSqlSnH6W+4el2rDxtiX6gEF/PH6RscQt8UtQ7bqnIYPXX+I+tcyuWXmHyHhvVb9pCQ4zs/bAE9m5OZE+HhxL/EUxylvkF0kVf047dz7lRjO+WJdIfcVjtAoQOol27MVuEtPHjjjfPuznM2QyA6qxEQHDUWno8q9HETvLoqIafmmONeN8GfcfOIJUMgAB11GvTnWpwO4bSksk6k0GZm3kiOTUYyYMF8p271NMF9LocmPRhlxpFh7vu/LjBvKmWM50annMzgeTKg3yS74CyWnxQy0NtbuBqJCmi6py93F/IqmVBpdTp1JOSs3QIkCok4RwkaRQUJLicq36Ed4CPy+A4y6PDdu/bIX7agTy1J15HTSnjmIQvhJbPyoWdlS6k+PaZatCZWb9zut68Nf0979OOhdluYtmDmbmmKDSKfArIMhCjzggi0coURSLQkHhraS8eK4R20NmIuYjplMc3rFOZGGsy/8A8U8HfeIU4Iqrd08BTFNl6YzkybFqUeoCVSYcJQajipbtbepGvDzd3E8Lxp7wy65bMELTOsCJA00qm4sxiDQcPlMaU4M8Zni5VqlRj0BtulQGDLeNsOq0T7iFxVT6ompLoicPlwG1jaVDm0+slDmz5kwoJhDGqnvgV5R0FPgg3Kf6cAVSzlIlV598UQAcbttPmG/VSX+LXFETiNyCXgIGvKI90cI3cRvLm7Ny4smTIB+g+FFs4c0loA9Ksc+ba6Vs0yPIynltTdpVNlAzBblISOvIbIPOuHx8zpOrp82Gt9k/bnNkUGjMVuQj7M3Ubu6jJ3qImnoi8NU/PHKebtly5wzA/UlnLD3jDYK1pfzhemqenBU/dhlZCisU2lR6WstuO7CYZBsRRRJ/TgZB6KPe5saU4mLd8X7K5dJlXKRGo9O1UmwStgskafmtdt7ZcqQ8xUqK7JRwd05u1caVBO1fj9Uxz7XdilaZaJ+jTWKm1/8Amzqbl3+fBf3phmUbaXMzplsaIaC9U1MDB239s2Opnr7pog9fHXFxRpBE2Kil1yamOMv4vxRt+9bvbRMpcHPeRoR60sskO2rZbVuD9K5RzhEm7LMp1LMtQp5Qn9+lPGLKAkNyQYKYWeUw0ReKe7iT9ljLcjKtbiVCZq7V6wrj0si71qopDd+ei4vMzxn/ALVO1gosKSrWRMloZtyR5mZ9QVNE4eI+HwBFXz4JcgSqVTI0qqy6lEiyLN02L7yBu0XT18V6J+HFF87wbNKGkwtYBWJk9hTVlZdCiv8AJpU7Xq3JDPMqVR6YT0J+ebR7hP8AwqJyKdnihKhLw9cMLJu1zMeUqQVPhyxdhf2bEoN6jXHy/AumnTm8uKqm0VuoSK/JlRHJTX3ge7GKi37tV/n3lVfhinz/AJwo+zoAlFGR1qmMc7Q828LVUau/Fy4+t7x9JQxbSFxEg7zRimWVpyuiQKr8ySZuYY9Ub3aQpE0ydAtP2J3oaKKfBRHGvajX3MmVSmxZpLWKq4wEuLDgtqp3GhISii9xNbkU14YU2XNqW0Dag9VUanxoEZwyMJ0iIKsxdfBrl1P3UTXRPHDTiZaSGhuSpDkupOAgyqjJK954rfOvp6J0TDRy3FgAm6hR6CZ+deI85BRoK9lDMmfK9DqlJccoVFp1QYMFCfHcnuiBhYoEKGAeb44Gfsv5Ukt/0hyNLqG9qtJkuCw7ZwvaRVHQi47s0u5fBR19cG1GoSRaWa3qYuKW8E1K5A05ub0wnp9RZ2e5+LNtFdkTaBMceGp7i5bIyAG9fZXxBtSIV9U1TBti57ah61aSMp1AA5jv1Iqt9AQQ4mn1QKSO0KRPypm2CbdId5G5zDJCTRKipcOvDeNmg6+qYT9TiVnYNnJ/IWdTJymgl9OqVqkBsqvI40X/AJa+YfIV2Ow8h0eLmSjQledCQW7F8JUN1R3grxbVfDUh83imFHteypkfOM+u0Gv1tyjTmH3GqVVZW8cajvIAnYZeQVu05tP4sSwnEEvNqw91sQTodiDGvw/egHJ45cB2G1Kur0ns5agqEK84OCtwqi+YcUFTcjx4br8lxAjinPcvDArT8+V3Z/Jm5QzHRX36lCsFsCPRG0NEMTv6bskUS/VqmLydkWROcGXWpW/e0QwajfsW/wAHvcPHDBVmq1ch4wn70W27nGlbcuZ+rlWy6NGqk37myi4aFIlNMCc8mgLo0durPDlux0jsnyds6qmWBp2VGqgc6e2DtOn2tOpGebNHAfuS3VRMBJVXwuTzY54bp7TMYWY6I00iWoI+7gg2A7TJuxXaZFprSo7Q6+SicFxLhBxOPsi8l93Hw1RMajA8TFndpcBgDcAA6fKe+lLcRtlusKSjeu88q5iTNlFdOTGSLUY5rEqUBwbtw+ic4ceoF3gLxQhx6Q3RMl0t+odki02LHS5ezMABEq90R0HqWKmq0t2a8xmjLyoFXWOCK0a2sz2e8jLvovuH1Ai9LkwF7Sc0RszZeoLzausQ3DeefjOh7Vl4NAJt0U6GCkSF+/HWPEOJHDMLcvWe0ep2rA4ex7RdJYXVjRNv33tXRjVOA3CpZ8jb4uEZs/Mfhp+HphoXc2ON5dYoz0wwiSXSmDKVluHovcQLt4XqhLwx0rkCvBKpbVIky2iq1OYEX294n7NO6d3janAvTHPfBniZ191VriCtTqCdPUVo8awpNuhLjA9f5qNnTZDTc2GwcM2qJIQ1N91hhCF4V94eVNfjhO1p6ANAqOX8uzVmZZl1GNGq1VccQJc3nEbIaW2o2NvFwu8vd97BdmbadTto05+jxJr0PIbOvb65HUh+9VBbTixz8G7uBuebuphNZ6zdR6bGjsR96ADIZ7Nu2FFoRQ0ttVfDl0x94ox5CHeBYJGcyFGNeUSY1Bq3CrN5aQp+Y3A5UxMlyKPsvOufdEkgdJlt9vegIizqJCZmqrzrq1/fwoc4TKhtarw0+mW/ccY1ffmaKD0h5eBNifoWKLN9cemTzlzzeAXmxaCGPiKFqNxfNgpotaNmhwoVCVO3nqUh02LGofu6e+RJoWv4sczfeunEodcIlA0GwE7mOZrYItktkr5mrip5do+Vao7RafNGe+2w3LlAwHsYu85QZu9bRLgWI4xZEhA+61Vqrwj7bDFtOZ0w6gPxUL0xaZbpQZQypXCRXmm5qJJqCEI3yVbS4F5v+ubBEGQq1HfjyRZbRTaF6I+NpAJ6oiiWvgl3XjrhFd3bbr5ebEfQT212q5kFCcizS1ob0iiUWixAZCWLM9JHZ5AeybBmZz3gvhqQ8PUi93F9t9oMvaDSUTK0cKHPZXtDrTRI0kl7Toip0TXmTXveOCygZaFmXUqarrcqV2wmnHB0MWG0dV2xtfAiU1VU48S49Ew4peTMs1dm1t9xoGo4g3uyTfBYCcT4aL4/ni+14dw4taXAlbfmAPM9PlQt06GFo8pIPMchXK+wHIg7PdoE3OlcnbncwwuiNM2nJlOCqFyJrrYKaqvDnLBPmjMsDONUbkRaVJprcZs2XO1AAm4avGfgq6oKKnH/AIYNsx7MnhiOy6XKSZIbNb2DbRs1bt6hx4r8MAK0l9veq4w5e0lzlyEJIKe9gB2+N2eKrcgD5VagNqcziqDMecafk6HHdnI+W/dRpkY7CuGq/lj7RaCFFryVvL0kKbUDRN404Hsng11tt6gqLxRfDF4DaSIxaJzgf8OKapRXSeadYOx1o7k+bEm3RlyI0Vz6H4UwjN71S6u1Knz3ZUgSV59dXCvvVVXqqr44l5U2+1Oh1GXQEZhVBqE2gulKU79de4OnVBS3X01TEZMyNxbGpbW6ddTk3q2gfwu9flwPBlk6WwBme/fdUyN91EvNVW4lX8Slj1tptxJFyn0/moOICxlpmZdz7S36kxMSjvumCKKB2tLBG7hyKnHT44lV3MKZjrh1apU1z7qaaCI9ug3u4A1VEVVt63rhavbP80VqmtJQm24omq7yZMdUOHyDbhoZEybVaXlprL9XzJDgyqjH7IMaZ7YH0XQBQA5VVUXRb/XA6ba2zjKvU6ROo70K7CPNVZm3ItLbocWWyfbafUAMLTToKjzIvxwlqPVKvkSe7QajAfdpTAK9BqoLcvZr9EuDqoiVwkqdPTHT9WooDs+hUcjZCpUNzczGiXjfx9pb10O5CTCC2hzmKacHtEhAkMK67CE+48hpo6wfwNA4F4KiYYWCv1F2jon+eteNK4gzUSBIdmRxTS8jUSS3m1/Dgnyrs/mV+SwyYdlNVttf5Lvh9S7vNgL2ZOLUMhjVWJLIhDluRmU3ikQAGhARl4KKGKflhl5fzNVZzRsSZ7Ibtu9JLh2kgp3rtOvLi+2NnbuON3TZUdhBiD1qD/G8qmCB1mpC0k6GIxwaWLZz2ebXpxL1wOSaSFSqhxtxdxvG1P4i/wCYsG0ymttwHXZNQIjBSM5boEQKi/H+Hw8xYEsw1sszVSl5XpDQSX4kcldf3yA1eo3mqrzKvBE0Dr9MZZLR4ywjT85mi0uE1YU/LtHisG240yToIhm649zB8LemmNlWrFLKm9nptUjNSwYIG5JPboWTW7nAfOo3Yp63kp2iEjJSGXZBohoAgvFFHr6aaiSeuMaBQJkidvWjjj2Kx5wZDoANmuhcFX3bsaTw7iZwm5Lp84WIPWDvFB31s3ctQTtqPWrnMmbaFlnJ9NhZsF84sGyJGqEP+sPAVq2ukXiB+OLWguZLKmMxTm0+pSieWR4EZtmiWcvVP1e9gVznk/K1S3zB1OJFYMxJYgOgCIKL0AkLh8FxAyFs62fbJ3avWvvN0p1VACaWqvDyIi89pW8eOhYMcNmWbi3YhSpJSSDMaaDbX50GhtaUoWSR1A2piM5Whuu309sIjUl8I8iGi3MuN9dFG7rw1EvBemL5Mn5aoFQYcp0MPvENdN4ZumHxTUuC/Hrj5lKrVLMUCFIpYxpVNWULbz77aXgAJrcHivXqvTF9nGhQ6ixCdQAGULqBaRqAOX8qo5ovFMYdYuFraTnyGIgb7/eol0pXlJ/O9UD0ilKNUYkVABlSQPcQYqq86GnNoop1XlxT5K2gSW53ZW4VfdhChHae6aaNbeXlU9cbspxWI+aqlEhwmqRTgcV1vsYXEWoaEl3it13H0LBFWMpxMv08qnHNxswRCACW7XXl8PxY77ZGx8J4Y7hOMrKi6CoADQSOZjcmsc+VX9yh1gTBjU0A52YnZizBHlOwpkCE+u5jq+AmYbtEU+UCL11xasZlbiUlGmlYdkKiA8/betyL1TXvf44vqTvOzU+ya2D1hKW86666cFu4cC1/TgUze65PeQCaRNySx96AaG8ScePquOGvqtHVRaAoSNhM+uulb5iVJDS+VVOfKoUyvmclGHo5Nhu90fIoKmvXrrcpdenTG7LlSpcpBFkHaZUAbIWpwpvm0W3zp4p+WLHL0B2BWqQ92MhbJxO+0ioILwJdF8ObGWfhmQMxy2HCFph72zQBoKEi8v8AEluA1uIJgaGigoZgz2oBzHV6tIrMxalJbnSABIznKBtGAERJoNumnNivgS26UjxowO4eRAcYbaQ9NTS5QFeiiPp9MXtajOVKWDr28dkKyr15IvEEW3X964EMxVSJT2dJSi0waoKOlr+7XwwzaWXiEijmwlKcoo1jSZFGNoGavLepxlvG3HW7mVHTgtikvrheZuqbmYc9QaaxFT7ngIj0xxo7QOZzKyIp1UEtvt9dMMAJ9Fr8hX6ayLLh2r2Mj1FOXvJ8MfahQo9PqAHMAb2WF1tTUnCU+VUX05eC4+Zf9ndJWJOoHaojKaD2GZN5AbTrQ8C3rocp6d4R9cTi7hrp3iu5e6n4RxdQo1Qza9BjHGYgwIwOob7TiuOmCLrvLFFNFLkTTXHnctHTokkZvsJLUjdJHJE521BDQ9UXrxHVPD1xeucs19nTOVVbcqNuDVI5tT41KMUcRZUmPvNNQUNE1IUReOEdXcoya7XsyBHrJ1SPSIZG/OJwrn0BUQwS/itqucdOlvLhwtR0qkjsBXiMghD2a2lapW97C+7MeTsrwkkwkinMYkRXGH2VMlCQJreArx6iHH0wywx0ImqVJ81NbJYx6Xs3ylUMwNtm++pgj8EbHja3eoEZdLk4fXFRVt3mGEFbYbZOFKXhuGrED0uHwVdL/Tm4Yp8kVaq5k2eQabIciRYUP2ZPk/7X2aKKgGvAFVNOPFV8MXsKPQ4qMsO0ozitpcDDbygl3lxLFL7jryhsCNNB069Sd6pYZ4Uqkk0F1VyTBbByE2t8c0NR8lmvMJYuqTXmq7EeBG1J1l9WrdU4h7/01uTjjOpZOdrDo1JillMjRX+QTRXgBV46EPj7vd8MSpLLYynZNPaGEBJ+zb7w+8n0wtWttSAn/KjNDWMCmyJkwI6Gxe4ns2n3BAjX0HXgq/DFftcmwKRTCn1QN1U4jQdkYF7cyGH1GwU9U49fBUx9qjsmo0uoNyuALFcabJoOZDVOVeHFcTxn0naFTqfVagw5NKnsNlDdlCiyAeLRCBT86Bx0IuKL+eJsJQkh5fLp9vjVcqzUu8n57n5pjU+NGy4594P7xG3H3UjMyrE1Ug5VVfVUHwxYxqa5mFqJPzE+xPkSGFs7O+HZwBeHICcUUk85cfpgxkjDej7pwxYCJY6hNnYbKqWgE0Xv3e7hdR8lUqbKdhPQorcxHC3b+7LcuIA9FBCHnHzfHjho2+w6CpAyfXT1qyDT02RtUegswo0uRHapYtnGbdfkIRxl8hjqXTXlXXwJcSM6Z/ospyesqUzFZZDs7MopYqDxNFwXVfXS3C3yHsnpVVjyNMrRpE0X3t4IN3iKAdvm8PrizzLs9h0CKkaTRRhx3y4Ri0djmie6nkXXXr1xdf4mjEEtsLMcIR66zO51pMxYoYfWuZKjPpUlzavllx6PvapSGXf7Z4ZSJfx4+b5sGbmeMkZLyD96Q8y06ZKmMK1IFuY27c4i3iIonFEG3CLHJFIg1R2GUaHHp8hsJfaGGwddY4khtgiovFeX6XYmTsmZRq1LYjwstRIDQEIg6KEUgkThzn83ewSxihw6zctWHFBDhBJESdOtRfwtu5fRcLGqdqYeTXZWX5sqtPE25UpLd0V1HBMdyfNeC9ND97FBmSQ5mKt/eAH7LtDJtNEt/iO8cMui8NRT4fXG3MWQKS9lBqmNtPtRWG0aaAHlLchqq8CXimikWn4sLerbNqjRaVvKZmTMLLAICMtk4igPujd08pfw4zdshi5cLnEg7CRypuE5NctNOXl9wabNltghR2TGywbvZqnUvw4G2pyMyR0P9PvYpciytq8FX5dAq9LmQGEuM6+yACfqHJ3eGuupJifN2q1GLSW5eb9mLDsGfpJan5ec6Ctpa2d7ouul2CRhryRKVJWCY0In5GKhxvOQRV9Xc3xPuCjQ2Gli9lacenum2ntnteuvVUEP82JdXoLkWmU2Q44lsxgTMiAhsNeaz+Ev33YXGzjMuUq3KY7XWGo8BiX2hyNVnVadVkHlUUL15UHgOGnm/OLlZrTsqBFZkwCRuO0w64oArKacbuOir8vy4qu2VtqCMsEdoFeIOVWVFU+XWmsvSe0g3HlPg2qMC6iqAGqaX6dFVBu0u8cTaeSuVEXDW8z5DI1uuHu4qHyZpEd55x5pIjAK6rpmSCAJ6quJgNlIktQldehm8Cuk60thg2mmqivgvFP4sALStY1OlERrNX05mI2xIb1caOxHWiHW0yutIF/xT8OBisymZ1Qpr02rs02DS2lFYxmgXqt5GaqpfRExDi5ep1Uowt1VypVCahnun3Kk4TWmqoOoISJxTRdeuIT1Fy/EiS4i0COBsIn9cfjo9qHjZrqpmXL16YIt22WlRmJPp/dRymsV2i5ZqE11081U1qmssBHHkSTHjI4dpvWKPO8mvqioF64H6vtMyXEfGnUa2dLhmqP5qmb8mX21NSP2QheqivTuJpgki7KZGZG4bkmQlLhsShkJSmrSabDTQjd0/aOad1OidPjgs2x18avmGlZYiEZUuCASDV0URx5AQOLip11Pdp+gsaXPasBKQCZBO42B9KXkqW5A5UpK3WtnudqU+GYarNq9UND3FVOE+JMJrqINCgaAiKXd4/EsCmXtqR5Uam0mvtOZnoCMlHar8VshlRQcFEVDQxFVTu/w+OGRm7aDRdmFJOZVJKtmdxNxWiuefX4J/uxzvXM8Z6+0VWWsv0KnvBFfMRCnRfPx5VdPx/Vww4wtly+TC0Hh9VEaf/owB/FD3K0M7HWinbx9qEsyZvmlkoUaguNi005Yo2cBHgPjagoicPXCuoGziq5oL74zHJdYYc5tSW557Tygi9MdITfsuUPYC1DjVyWNfzo6CSHnQ5YkIFTlAAXip3ecvyxSQ8uvZwllCQFGOPPbqo6ad1bv1Yd3LzOEKLDAAI3POgGUqugFr25ChPZjkzK9Lzw1Xm6HVJDcRLGGghGRHoPMSnzJr3tOmGpHzExMzHXMwSYreX6fFT7viRTVPYoHtHlLTxUiT92KRM1Ttn+W5UGo0z7vdBhQhz4qKcY18NfED+uE3PzI5Lyi0zUH32p7lTN6YQhc6bDyCt4/RQJC/EmFJbdxNSlr20AMzp2/OdHDJbDKK/QzZltIBiiwKfGUJ0QARWyHW4gPjqH1UumMapDAdrNXrciqOx41NpLEduktbvV9XzdeMSXqi3NtcU6dF1xRbH6ZAo+V6ZmmjTGatS5DIMsSABbGxRLd3x43p0X4jpht7O26JXqrmyrPQmxbgzmFlOOhre43FZIG04dBUtf/ALbGAw3DFuYg82hGpESRsJ1JB5AA0LcupYTxE0udoM2o/Zz2f0bOEZGnsw1iK5Q6uG803JvXOR3uPe3BqQr671cRtnMxck5ehdnjRnHTbKQ+4+nO8ZoJcST3emM9o0+l7Z8xzWJLT0ugwKe8DjG7UB7TIQkRV9LAG+4vEkwrtn20qAdQq2RMyLKlZroDf9VlMWi1UoaaI0+JF48woY/Lrjet4bfeJ227azalLWhGwg7En4a0Cp9ixbK7pcFevf8ABRJtXrEZ7M9BrDzQtSplZji80JrzNONFHRLl924f4sT6rWo8GGVOp7TIEXK8Ypdb8ol4r82ADaiM97KjtbRs7KZIjy7h7oA24JF/K7BBJEGXnD8oqpY/R/h7w8zYqbC3iS2kSkHSeZjt3rl+LYqX25ZbiSRJGsVQ5Rp7tNyxAhv6b9lDAyH3t6eLWVBbrFNOnPyHI4824khdc0Xulp4f4Yj5Sp8ksm0uY4iGJxweUvlNdR/zW4ZOx/Jv9Ks1NOvtqVNp+kiQXlUk7gfqL+QljX4ojD8XsHG3oWgTMciOnQ0isHLzD7xC29Fn6j+Ks6dk9NluyiRAmSAkVSS4sqoye6CkgCgp9ADl+t2EZmepU2oDClmomEZVdZkl5NR5lEvS3DEz3nL70czvDrEgX2mZptOAZ3WIYlcBeCcPAcc65prDFJpUhhHEEEQWmbvJryiNvjy4/N11ww4GGdAjSuyMZ1JK17nWpdRzQ5v+09oQ2tPae76Db+nCizhnB9x/duDugB4j3QndzXFb+enu+9ixlVg22WWERRtAQQe8Pvf7Uwt58pHKk/v9BFEuG7mtH/iRYtaaE1ImKIzqwTOIchHzLdykQp5cU1Ve9mbauKYn0+bjdbiFKecJxo9EExUiTecpD4DjJtlwk9s4roh5tLebFwby+aozX0203JggWjpbyp+WNVHnODGjttR3XSQLULTl4YmwSNwxVtEsO5ELXjidk8UkwRAB5mHDD89cWE+Wvo1oh2b7KantQznChzNGIYnc9utSsY86kSe93frj9B4BQ8t7PaPPoVKfpEOkq6cQWhAwDiQAFyeXnNVv4raiYT+xzKrez+miFRUmqlMtOa0KLe2Hlb7vXTj+rBdBrk3LcapU6W28VOmchtkhFzIVwiOvgX+27Blgza3jTy7xGrJBiRqBvGtKr1x5l1tps6OAgHvyqnkzqxVHIrsm+Q0aqyw4Xw42IKfrXBPkijTqhIWQD7ceA25uX3XV4Aqjw5fxcv1xRyqo045DWO0rXZrlDyjqqaeHwxeUSsNR2FYNVaZkrYrYrdeXMvH18y44H4ivEYhdu3FuzkQSYHQfmtbuyt3Le2Q2tcqA1NFFeypTYFJldhejHV1Pi40wCWEvHl5df4cJzNIzae3Ud41IOY7Fe5tCPUUbJe96cuGtmmp03JGW1kjUoox3G0OQ/Ms9gioiioGvTrp9cI2ubaJua2ptHpdKcapEtjnqdQAgdcFUtujh1RCTUb16p5cLMKtrlas2WUDcnT89KvQ4AKhVetxqLs+2cUGjSJJvxaWkuaUVxVGKjwNlq8SdLz1s108cVGXH4LNf+8ai05MlI12eK+bir2NLtbgHomtxa+OLPKOZvuTJVeyvGgw3Gqqh7wjbtO/had6dVHTl9MDQOWj7uqY261Ik8PfWfiaHAjSnfPlHFj9nRy5XQ5/mFf8AmxUKPLjflR7+kGUAkqxe+y2LSutpzXBy/wCXA5Xc/Zcy6ZMT6xGGUn/3owu+kF8otBcuuP1L/wBPV2KMIQiyQRBhU7k6SdOXSuE+JkXK78qf16RyHKlBUWXWazPadcXesy3hO7x1PUbv0kONFyc/1xc1RnMG0atNTaHk2ZSu0eyOZWJAMi8mugOE0mp/+mLDMGxnMuWYFLcKY1WJ9SdcZJqGxY1GQEQrrlXVU5tVUtMco8Z2HsGKrWpUBwkifmfl3rp2A3YuLNCE7oAB/O9B4e2e119kPQdPNizZHlLjzYt5mRhhsSHYVXiVJqG2faBBbSBQ7/Ndxtwu5GZczyzmlQsm1SrR4bwMuSt2SBeZIDQpy6qpqQog9VximLdd6crGv0+9aNxaWRmXTmpWTqBnvLELLcx+KtbnzTeDfmptU2GACjkl1pO+4arYyBd5dVw4NkOxBugjU6LmGoJlmi0BhKjv5QIy89AO5d+V3ALbSE146Fb8uFLknbFVPsYhHrO07YnVoNVrEs/+9SlskJggJY00Krohgnjd5sBu1DbXXft17RKfTpemRcp7t6JTIzAiciS4aagEl24dQMxHXyB1RCLmxqrbBGwnJfAwCIHInrWedvXFrhn51DzXt1zBtP2gVCDsdpMmnxWW3o8KXEYVXYUNS0deFbSUHHepvFz8wohJgHhbD6bkSM3VcxRXylC5vldfbUSdP0AC4rqv5quOmfsr7edmWwL7LkeQb1KoOen2HikMS9Teqpo47ujEgIls4W82iIo93uqScp/2jIeeM9lmmvSCqlQp53waUxBckg4+t3Pbb3GkXgnravhgq8SplvKxMSZj8/qvbVWckrA7TUQ9lOZCllIq1PapctvXs8OYGoxhNPNpx10IV+uEFtFyrUdmOcGBN0SlWJJjvta6KqFwL8lHHUWYNqO0HNslyZCyBUXGhS05FWNIw2InKgh17uFBtny3mrNFLbqNYYpsV+EG9aagOGboApc15LhTh9y8i6IcUA2dIkE9pgmj7hriNeUeYVls1y6u27N9Gi5hqRQWJgFImT40W870Ay5QDvGaiKfqXDJg56plHojNNruZJkyFTTI2qZVZxFGE9bQUWV8UH3tUTCE2XU0MwwJUf7yqbE5i02IdOkbkntV04L11/wBMdS5k2Q5J2U7CqVTQyzFn5zrchAlzJ4a1GFIBAc3IjcXAtURNO8h6+bEcTLLbgadUdTAAH7+naqWXFGCBJoWp+fcvVvPLcij0mt51jwIwC2FJgm0yTqj3Lj0RGxNbdfHwHGrN20HaJtfyXmDIDdKjZRotLfbcq6NOq4ivKSI1FHTheZFcop7vHDRj7VGu0Q8r7PMuRIWZKsCU+nSpDNjsUDD20p4eaxtq4kRC464YkTZJFynSKBlrLsd2VHjKVRkmWquyXwVNZLx+KuuafhQdMKL52zw8oU23KtMs7yNzvEA7d9atbzXMpcMdaFMt/ZxjnRW4ucswVvObTMVITEIZBQYLCIiDpumSS+0R04rb72Duk5Ny9kGlOR6VTYFAhbskIILCCRJpp4cS/UWJwvPw6tN0ddnwjjsvNlZZY5paYEGvKt+v5W41TabUnoRzwaJ2R+13DYXkDSIWpl4IiY5+5jF8m5Qh5U5CTA0k7jbSAaI4DKmyBz+1JZqkwKHtvizHUWUxVcuyY6CSeycIHERRdDofIpaXYhS9lGWK7XgqNKWVk+qN8iT6G/2c20XlUiXooeqW8cEFdqjMTOuTnN2jYOPyYJ3JykjjCr+XEExEzTX6PlmJUUZRyXNjMK64DR8G/d3q9E1Lw6r7uNlfYxd4m81fFR4qwARGhA0k8taotLNu2a4AHlGxrnn7QP3pRc1QaBmmuxa6/DK1+dSW/wD72VUIT+Jki3L+nDJz1TItV2VR65liRGkRaGbMuG6y4nDd+QU97TqmI2xGHLzFUK5nqqMMypFQc7Ow0+wJtEyGlyWL4aiI/pwWSdi616pSHcjVSNlKrTk56YXJBlLrygbXMnEbkRR0XD5t+0cu27Vw5CjkNiTy7a1EpdQgujWevSqRjODEqiwqtepxZTSOtbps3TPUdSEUESXXBXkZmsZolAEOFFpzW7V436u/aSogEWiAHHXw5iTC92P5ud2d1aqbPK4bdNzDR5b0VuNKUhFzUlWy5PDm7vimOlvs8bJKrtiqLU6pRxZyxEVd/PabJrtTl3MyzqvFE6Kfh9cesYRZqU7bvNqLo92NiORP71Vd3r6EoW2QEc+vwqNsa2O5q2nKLlYmswKHGlk7OkhEUFNE7zTRKZc5evQU+OIv2lszANKnRqCkeBS6PHOLEEFsBlnXnXm6qXNx6rjrfajKjZJyAVPprDcOMDe5bYYS0QT5cfmzt/h1XMGSq427UUYFVtZjRjtBznS28l4kq83DgiW4bnDW8NShgkZ16kx9B2pcy8u4UpzkNhSfom0+NS8xDD342MIQK5vLmrbbuvyl4DhjUfMESpAbk1tWgdBdCaW0k4d74f6Y5RgQ3hnhHRtBfbetQfKBIX+OG3Sc0OUmiOtTHEYMLmnH9OZVTvCA+vx8Me3dihJBa3q1p0r96muUijUujOuw20kSG0UkAjS4y8vMv+Zcc7bUc9Rq48dOp9PjPytbVkthcWvyeOMKrmGfnB0KLQWzaYXg6pLyonqReCYI8v5LgZXuBFSbMJPbSST+SemC2EJs/wBR3U8hVa1FzyIpd5d2Y1Ioxy5ZixK11bYdS678WC6n5kmxXDjVCmuoTKcxwRF0dPw+GGHSqakqbHaKwCkOCAXJzLh35M2Xu0t8ZCxm2nWWyEHBS0TE+86fz8tmngg/NhlZXDV8/kvFhKBqTsAPWgbkKtWs7IlXTrQHlLZPkTbZl5qIGa1OQynaHip0hL2VVOhNF1t6YT2bNndVyjtwcy7SK7LcqrccBYqMpxVeMVautJfpy2rjquXsGyzm+eMqRT1i1COColRpzixnh/MPdwgsy5Wm7O/tP0Uaw/V82qYNvN7ptElyW7FQA9D07q+tpYz6cdZvrp5m0X5EAwmAJjnPOecxRiLIsW6XXtSSCTO3as6JtI2i7N65HYrlMTMcV5N0bcZq2QacB5FTgq93H6cfZ+2LtUWPDzLWYRhXHmUNmLJRCKAijqQ8OG895fDphb0r7MsjaJs/dblzEpFeecB6JL3d3ZA1ErLUtVeHL/DhjZZ2W7bMqxmI0fatSalHaS0RqdEV0/1HdquNzhjziLFCGUZULEqGg19OlZu7Zbubnjkgkac9uVdCMtpHDjiLOlA2OuqDp1woZ9L2wuAjX9PMsRyHvmxl8yL5u87pgRruTc8EEh+r7ZKuArzG3SKbFiAOnukokqJg1SikbfX+K+yDrTbrmaGoN7hvttACXK44top+pcctbfvtGbLux1aj104lbhyjAJFPhqLpyDAhtI9OHLYP8OOd/tB5uyxluYFN7fWc5Vi8Sefq9RdeAvMXsrhD+7pjn6quBmCtv1FyM3CYU7m4bQ8rQ+7jPXN65OhgdqPZtZ8xNbs7t0TO2anarT6Exl+m/wBnBipaKfEvVcamWQba7LGbQVPoIp/eXG6m0uXXHhYjMO+8LoJdw923/XDNytk+HDYGWG7fd7pnp3S9364Q3rrrLPHUk5Np5T604t0occ4QOtVOW8hyJDetjYyLPZtu8AJfjghobIZCzbOp7kdyf9+MBLT7vSz2zaWOB6InRbl9cXzpN0Vhqp3tSnWlMHIZGP7NRHmEvA/9pFgfzVXqdKpMWdSjchTKVISSDWlpmC8rwD+IP8qYRKSpduFukysxEHQciT6x8KZJgOZUDQc559Irqj7J9SCDVMwwHHGSlHuneTmFA5kRB8fzxT/bNq1cmV+iUmjboxjR+1KL52heZKmpfhEcDOz/AGqUjJKm3AgI+1CpxS33WGFdkSDcW5q8/m7qB+LAdMz5N2kVyRPzDo1VHhEmIckCZHcoPJYXm+bFGCYHimIIc9nZJQTMnQab0A/f2lm6VvL16c/lUOh5QUe1S5Uh2oViUhCcx9eK/BNOifBMZZdjhTZEjKr8KGcA0deB2Mg86+cXRXjr8cfM8ty6XAhxnE7LFqIWpZ3lJPLd1/44BXhnU2yRT5QRZjLgmD5hrpp8vm4e9h1gl4/4eu+LctysnQzoADBIjQ1DELZOMW8NOQnp35TzFRq9SZuyuvOzaJNNqAYXmBc1iXW2kPinp6YCM5bQiBl3dtNhIdUNN53tdfd+bBZRswUfOz71QkVx6qvxl4hOVAabTy2ggii4BttQwW6BRFuQXZbxurJFOazr/uw8xTE28ZxMHhlKeneNTHeoYfaKsLTzqBXG/wCdKG6rtFaZmlGYiqsrl1HwTl8cX8CVLqEcVfim0egqpeXj7uBTIGztaociTUgejgrd0dxzlDj5l+PTDIapqUdgY7tQGbIH2O6ELSac+Pwtwtuzbs/ptbijWA4vzroJiZWOhV057LlsF79vH15kX1waxZDRMkoaCIrxH3RxhmWHFo8ym2Or20AI3CJLhNF4Dy/kWIbQuSEItOXS0vmwA84bkJWqiUJDZgVPZju1R8m4zauFrxMU5RwTUzK/ZWdXDQOPFwuUUxQs1yRBimEZG2lRLUtxCeq0ycm8lyFUQTiOvBMAKQ6vROgq2QKvTrFLoejiRxlzRW27yfX44k0faF9x7+qv6lUnQUGWxS0QBfNgFq05XoYlFkIDoqhgVlw/qwM1GpVF5rUozl+tqutcwfq9MMrfDePCdyaXv3KW0yqjCvZwqubpJI48RAS42T8gvUCk0nMFXaUYQT2ScYJCvJlV51X0TTDJ2W5BgUOjBW6nUYNRdab3tzDgkywPvEXiv4sMaJDXMGXDCqRg3U0D1aHm9mvd/O3Hb/DXhFpmHr3bkP3NczxPHVqXwmNuZ/iuZftK7NYdBqUesUzQKbUUuAR7oF8vwJLSxbfZ1jzKtl6rVOs1uRNajuDHZhuuqZgqD4D8w2jrgxWhy8ybJ805WnCLs/LbqtRTJec2wS9tS/Rcn5YW/wBmnODGX9oj9IfESj1mLYBF5X29VH+Ibk/hxqsUtmrJ5u5TyMH4bH5UCy6u5tVonzD7Vrzcy/2p+FQ6M9Kn3r2h81O5sl46CN2GZsy2Y1ekZXhVlua/DrVyuixKXetO/Ax8PxJiezT5r1RdqL9Pc/r7lwEDfLanKODGBmJ0aaMOJGWbKZMhtbNN0H4j6fp72MDZ4W5dY/mDZLMlWY8z+4naKeX18lvDEIQ4AqACByFEeXsjwyy9m+HTZkY6tlesmbZ3IgyoT/EFt9OI8cV9Rr33bSe0RyYF1pxAfjSlUDRPEU084/uXHPmRanXpWZWo0GeLUh5wCM31tZNQK5N6PRU4YaeYG6tnDNkh+S7GlzWgtcfjRxjNCnXiKcOGtuvpj85XWHBD/wCosHn+diflXVmHDkp9ZQ2o0JdlmaqjVKXEj0+jwVNufOAXZBO6opCyfLYt1tojqvNjh7M0jNf2g89O5iB9uBDiWMti4fKw2mqoAovVe8v78faxmKdtHqrFFKU1Ay9T30B+Y0hnHRb7N+fonN1XHR0/KdGy3TaBFp89mpMU6moyhtMADSGqkRrchFevN3i+mGbaE4Gniq1cVoOcDp6mhuGLpeb/AA+5oApdezllGmDHoueohIA8Gp8AbS+FyeGBkc8tRnRLM8Nafe57SVADfRiVV4qPp+FcX9foaQX9WlI45dwte6vouK6LTZMhd2jCvoScbRuux804woFbiRrzAAP0/ejC2Uny/wA1vdmQqwj8iizleiCtiOcF/Dyp0wQ5SrD0NkI1RfF7m/aiFn8WF+9kVynzTn0BxqmTjT2rZJ/V3x90wTx+I420bOYOVU6bVYp0qcOg2O8Qc/AfTTEn7NDzSgwcyfqK8Q4pCvPpX6FbM8q03NGQqfUiqTxVhuKrxuxpFj0Y0RdNNOIaadfHXARt32l0Cv5QYplerQV7NFMeB2mzKbHvNhbEFb3O7x6lbrxHpxwmM17a6pm7LOW6HLjx6aVNbVlZMVLHpq22iqqlug2DooJwXrgbZeAi5tULwLwxjGbF+zcV+seGdco0H918W+O5nWNjpV/Fz5UpMKbEqbMerNPxyZZN1tW1YPVFFwNF69U0XgSKuAyTl0HnSVqxofD4YvBkMEdiuBcnLdr3cSQZSRq4Dg8vL172D0vcL3BFGZAqh/Ln2eIGcsxRX2szO0KQKm6+EO4CeTTTVrXkv8eKcbdF664kZNoc7KlXfCuVUazSYc5YoVRhezOoAKqA8bduqoXjoWqWr7uDDKD5lmiFDjNm/NJF5QTWxNOY19EEfHFTmyHbmZ0oBJaZLE5Uu3ggqqh2+vKpfngoX1w8Sw+ZSRptp8d6FS0EOZ0Uxs4Qi275oi0XIUipS8uUqPG/pHXwUiBtxU0EAI+ck5S48U/SOHllTO1N2SOQKHXqaMygQ2BiMVSA3/WGNf8AzmfFF8SDx8uFlkSTStmlROkZbrULNVLrrASXDKmnHlg+g8rJKJagpJqmnEO9yj1xGqdWerFV1b5TLkCKXKYaf9dcKcUcTa3DaWAChI1BggnmdPpVbTa3woLOnLkac0OnQYQZlzpTKyrNGhOf/fycXFXnQGl8R0tt1444/wDtE54qe0HJ1famPKEMXm5rca0S3Ztqulq+C2kWtvW7B1tE2jPSqaOWYshSo0eQkoxFeDr9mmv6en144U+bKalWy7PU9d21Hcd+U+QsE2jdp7WzdMt5DAnnrzjpNR4TiUr4hnp6V1H9lPaQ7tN2DUh+oUsp9Qozn3Y+3vWjKc2A6IYgpaoYgQpzaa6eOHLl6REpdNZOnRXmhbNQ3Yt6u8VXgXj+/wARxzl/8M6mUmTsRzfWCiNu1KNPAXXwT2u5RsSt+neXDgqb1HHMIVClvPw5Uhy2XDus3zakiGoKvC/x081vrjP+NsEVY4pwlbLAUkjQajY+lCWziXwpNGrWbqQyiQpLhxZot70mHW7OZF6IqrxXoumLDMVadh0qNUqdSCeZeXcqpLzi/wCXUF11ReGAx+pQcwRHYlQfj1BiK6pdpAt08KgXIdq9UXu6p8UXAFnXOdaisKwEkgp7zu9C1VuUU6NH4Lp4L1xnMN4NupTNy3ooAwDzBkEHX41abZbhBQac2dWI9Xy/VWEjOxqgDKtGyLdxsPK3qOip1Tm4KOOV3pMmdlyqUZt0BanglqPqtgPAVwOcPFOmvx5sMHLe3qvQHEjyjbqrCdwZSremnghpx/i1xW1nLLubaxKquWITqxHhR56GapvGXjXnABTvprzaj82DWWg1cuOMphBMgdO1GW6VNDI7XOuz8swUzPbCQ235FLk3hPjiCkjJ+Q+HRbuHxx05Q85ztnQ0uZIhRpMSso6zIjymy3ixgML0TXgmvNxLFWtUqeWBYhTcsdnlQ1QniFvdSH20LlG4evXgvHBTtgpK5uONWIzT9PjMsoSR5SWq2Roim2XNymip5eC4fOXTmZN4gBBQYjmdDr36elTdUhxQZI0P5/dAcwgp9YkJDNx2ODi7kj7yhdy/npixarzRKPs+YgIVIcedcgsw2HdG5Dh9bl5v1eOmNsCsw2lZbdgRUjs+1sPUmz08D8ePrjJLJeVmUmmPupy1UzqnIqdTKTJkOSnjRBvdXUtETQcbSKVIaUQkobWn7JxE4fReuPqOwqzUJYNspFCG+oNtA9doKoijoXinHx48uNk+lrHjDIYRwgFbXC1u093FjgCVQrerE6J8tRI1S3ZaFy3YYezXak9kKTIfab7W2+Fhxb7bl8h/VOI/qwrgFucRIhoDvgXzfhXEx4nyeBTC0uUVIG7R4ebhhjY3b+Hvh9hcEUNcMIfbKFjQ110W36gs1JuPJbkBGkNtPMSGh3o2GnnQeIqi6oqce7hgHmGCEOJKSQJx5RgDTqLwK/pxxxe9lpKrkpa3RnDcrFIcuqMdoV3hsnxFxEQi13ap1Qe6vqOBeh5mls00WgqkqTHNw3SF+QR86mply9O8WuOwDxXf2LPGuUBxKoII0GusT1HSsj/o7TysjK4I3mu7pWcaPEq8akPVGOFTkro1F11MltUunhwFV44CWNvVIGvSKfNivRG2n1YSVchCui6XKPVE/fjl/JmdHaTtDpVXny3UFucDr77lxru1uRV9V4Fi1zlVYNR2hVWeD3aYCSzI2I7lgPhfzCDqdNU46j7xYlc+MFOsMPsrCCVQoRMDrQ5wdSHch10+tdlVWtNQKVNmho92VsnDAF1XgmumAPZ1tZTNM06bUBBqWYk4wYd1xO9pp6on78KSg7SYuTplQn0yR2+NVnRE6NObMTjAif8Am3Eh9VBF9Lde7he1GrSmEcl09xYshtd6G6VQsVC8q9UwNjHi8212wq2cC0icwGxmI161bZ4Sp5Cw4IPI11BTNsMf+mLuX6nESC9vjYZf3twEadEX0u8MM3XUfhj8+nMyyqi4sueTkiS+4qmprzqq29fXHTewzawuYRjZdnNr2xiLe3Kcc1V/Re7p6oGn7sPfDXiVzEbhdrdJ11IPboe4qrEcJ9maS838f5pv1CIM6E+wogYmCgommor9cc4bZ9miZdyJUpO5juoittsOgFjoOGel93yjjoWNX4EyrSKWxIByZGATdbHyIq6J+fDAptUylUM75YnU5rchwRxhCTqY8UTXw16fnht4iwhjFGeMEFbgBywaX2F2u2cCZgEia4CMX456Oa3J8MPf7K2SIWZalmeRVZBI+dLKlfd4Fb/Vn19o4q+9yIie7+rCwrcyHSTkNTX2osiMqg4w6aC6Bp3ks66+XTDo2Z5erOxvJFdzxXASPUqhEbjU6kNLq62KqRorq9N4t12ngg6dcZjwnYXmFKdxC9bLbYBEkQSdNB/NanFLht1nhIVJNWWc87VUdmB0uBNRxaDKTL9dAWyQ98ACQEh+hhu1W3/zU+OEG6KPO6qt3oLndwc/9uLtayfnSJUKG6FVrbrJtm7Y0hG2yDe/dQdVE/ZBypw5fLhZLKfbZE5DYC6vfAFuHGU8W3LGJYgm5tVlQIGnQ8x/xXuDsuW7JQ4nWd+tEtbpcVtmDFKnnTatHBQmX6iLi66tnYvcWwuPry4GalldusQ3Y7oXtElytD3lFFv/ANuJjNRfmOT5huvTWWBbKRMFDeBm9FsR00usXQF4L4JjCa5Jcp17CSIpumotuuMGF2netvEcJrrDMStv+6eaKEmIJEDXbWN4pw2437gWJqolNw6xDcbfBDBxCG30HDa2Zbes0UnLuf6pEVupJRKlShWFJasdNtxkWXTFeF9xNp9VEl114YVOYosmj0T7wbAwjo8DSu7tVaQl5rSJOA6p0u0wKOA5Wc6RwbNwIUqBurhctvfbcR5BIU6oIiX540GDP3mEsOP5SEOAgEyBprI6ml95bs3sIUdQa6ozrttLOdMiSo6zKLJ7jnZ5Boy+2vS5OVUUV/xLC6qNWceIlkum78zpqX+OKbL6tPTojNSecjwlcAJBgl6g3ql6oniul2L7a9kBzJlZahwpjdSpstjtcN1teO4VdEv+PzD164zl01dYoyu/eeBggEc+xjarmW7azcDKUxO3/NQaTlyTmuJV5tIilIGltdrdKzkQEVLhuXgq8brPTG+gs/e0+Q+4jbF5kSg0lgBrzWiPgmKidIrX/Z0zl6jhJkOszxqCRobbrpvHpYbZC2JKoGlve4a2Lgp2Q7PKpnh4ZNSkMZWyyCm0/LmONtTDcAiA2QZNdW1EhJFV0eFvAV72NTbeFX8aaZNigttx5lHYkcx16ACh3cQRalzjrE8gN4q0ak5ZqVZgthEfNmO2DLr8cRYWaiDymorqgH/mxB2rZUZg1GPmCli0VFqqkje6CzdGCIKgQeC9OPj18cGG0um5ByCw3Io+aaOMVEBlyMtQSTJv7uqIhEa3ebCzzftWhSKHR6NQqBmGutWvSXZjdKNqID3Lem+ctQUFtEXX3VwErBcQDtzh/DzrTBEDU6gT6RuKHRdtkNvtnQ6GaEJ0dRPeaXCvX5cRQkA82bZLcqLYt2LmmQ65maYFOSgSYs+Q2bzETeAZOsgKXHfyp5xwS5X2VUpz7yn52zZLyixT3uypSYzbKyJR6akRXgZaa6INn1uwDZYI68pSLpYaCZ1Omo5ac6bPXjbacyddtB3petNnYikSe7iG5muBliOdTmVGnNOsOECRTf1ec4dwQS4xVULhwtwUwcpxJEnfQpzs2GyoChEigR6965PXFrWaZApeUagsBqBT3hfZJxgI4C7MC/rvOpKB6Fp6a+mEjK2VOFpfm+n3oxS4T5aoaRtso+6/q0TMD7tmtsOmPXtap73LouImd9tL+1BaLlOhUypUDNRkLL9ZnOHEGNGPv8gFrYaddeia6d7EpnMEhuTv2Ccju2WOWmoifDmu/Fiy2WUKhwMy1uq196XNmVNxLJTR27hv008U+KeA9MWNqsrUKe4eqdpM6/KhnGyqpUfablXZM1FyVkOtDJ0iaTKiPPHmSV5F5v7Nzu6GGopyoXd1GviyKbVobW9bdUYs0CkRXdUdZNvRUQ/z0X0X44Yu0HZZTUy5InZcbi1GcdhstSrTv4pcbZomt+nh8MA9HkE2ZMVOGwzY+go1fzImumpFb1L08MLVXjV237QzObnrr8tKmy2hIkUasZ4ZypkkXZlKmG6cwHVkQm1cNplwkRUIE4midVXAltGyO3tTe+7qbU3QpVTipIqE12LYrgIfs2Glt5FW3VVIeRBHxXDQmTI8ensK2giBpybg7uHd01xHpxRyE5s91I8IDEFMvMqlaI/xYW2+IOqdQtCf1BoDp8Pl1NVkJSCaUX/4OP8A2Y5YOVEqG9iuOs2NDqQs6gl5ceC6uXD9FHFXl4p1FPczXUkGDi7p0k74d5EP4/8Atx0XDkMTYtQyRUXAfq8Fld40Dl+/ZI/2gL6Iq6eqcMKivZJqFDd/rMYtya2hJs5F/Pyr8MNHrx9Ti27r36mwtK0VGzXv6hTgZjuwhpkpq+QMptTVS6IAiiinrrrgT2brAzBtKzIzXGUq82n0hujxYzoaNGEj9uQgnANQsHh82CeVVDo9MkSXAF19w2YMVt5EEN4vAFX1011+grgVyLSK1k6sZidfmvTqlNkRXQmCY2uOKBAbmidAFNOHTQRwbZrW1bOFKoMeXkdxP03qSkZoFOD7OyHsqzTP2VTZCyoTLC1bK9Rc1ulQSXQ2SVepsL/cLA9tSylUi2u5jkU6a7Tmpisq41Bb9s8u5BDUlXVERfgmN21POsl7L1LzXCp77WZMiTkl79rTcyYRIISm9Luhtrrp4KHDBsznOkZhrBzmLXG5jHaAk+ZwFDkXXw5bcQvLlaEpvWt1+90kc/jofnS5ppSHSVCua8x7CnalmCiwcvx0OZU4UlmFGKXq8UqLoVh3+oCQoKl5F0HBHsh2cy9oWS6p9zvp990pzdPZaeD2zZoWhLcpDYC83e1FFEkXThglYE3GABuQ5FmMmEuFKa5jjSw5geH9XKo+KESebEPaBm2SLxbaMiqmX80Ux8KZnGlWatA+egi7Z0cZdtTX6gveEsdS8NXNjirGS7TLieU7jr6ilt+p+3V+mdD9D/BpfTqXIpco2JMY477Rk040YWm0qd4Sxqp2VCzHX6exGaR2pGpBGS+1b1G7RPitumHRnnMdF2k1aUlcGHlbMxI2seWw8TtOqzStioWPW8HPd10XyLxHXCkmR36PUhcYVxh+O5e24K2kBJxFbvBcI8Sbatbgm0XKdY6jkQaZWjyrhv8AUEGurqFVJTOT8pRsyRDp0uny2ZEgWHFMXRADt6lwXUh1D1HlwJbZ8wUMafMqtNko1HO0pZEtvtl5L7fVREE1HraOAWl5opVQp3a5sN+sk9zDLYqJg4PvJ4gXH1TFXmBuPWIEuGjb8WBK1ZA3TFVb15kuLlTVLdfjbhdc45iuJW6bN9ctzqANdNdetQt8Mt7d/jpEH6UO0SpUpmpOzFNwTMLUIm7hJOvL44mf0Pr2eqjJnOVo6RQt2YnHY5ZDzemhDr1RCxc0yggVPabYjI+DaACukAiRlpyr9MXAx3QYqQsTIYOxY5Hun3UaFzinIHquM+LhTbmZjfvT1eVY81Rc1pNYy9QYdOASkU9gIMcCbQGmmQH3OUFMlt49cAVbyHUK9NKRWXXnZkhBFHNCsDTu9OA4KnBcrlgVEHZjSLc3GabUzIk90U6fiweZZlDluG/HrkAqlUAW1pr9k0AWcu91uM11LX0wwtHyVZnXIOskgk+lQKuEjyIntSco+zlhyM63UwfGVohGDh33fEV8Pw4uKTlWoUNp44UhXYqKBtxSC0xDz83iunT8ODo4aOOuyFaLm513aebEk4bggJ6GOvNzJhfc3Tw98eU1YF5qrGxccUdUQmCBNC16/Lbiyer0xyB93G46bFwlaXonh9PHT1x8KK9uRcBtXbjstDvXL3bcSGWezvWKDrUgbhcaILSH8WuEjiVpTny18VJ51nkmsScvm9CSF2qNKqHbrRT2wGQWKgfDov5YcTNKejS53aHhjNNMHdITXRu4C0/cq9PhgbbFiNlyJUqcKVCcwBg6wIoqm6qapci9NF8cbMu5Lq77LFVzHVpRxidZ3sCOZBqCoqjd4YIw2wXjV4llA852kxsCY250nu3m20FwmB9aXTzZk5un3d66K2qZOXiWneUSxZffUBmNKiVCSguvRXY4OkBumAmFuhCnEk7q4uM3ZRZoddOOWj0J72sUyTvAv+Cp0wEVnKsinnvwBx+Kq8ro8xJ+LAS2zaXJZd0KDt3o9sofQlSToagxoLdPp5S3ZYuk4lwC1xBATVFv9D1t4ehY0zo8ZshccNQu7pDza49UQKkUCpSJxxigE1dunF9quvDQR+b5sTYmWiYo0KmwmnSdRpGjAl1FrTm0I/mwUSP9yaN93ehqRQ4eZnmFdFZEcbgEBMhtC3m/24uG6HCgzzkNNrHdWwLiVSEUDu8vhb8MSP6KzaW9q/GNjTzCo9Pe4eGL2Vs/zEouym4L7jbYErp3Dp3dde9zfXHxdW4ciDpUS4hPvGi7J1UhVEwj7642huU3bRTTzLhH7UcySc47UI7sZ00orSJHbdZbNTist6kb42cV8x6Jx0Hhj2YKtJpYSGFXs4Glhj3bvgWBug1p+PWIUxQR0WnLVa7omPdIf1JcP6sF4bZC3WX95oYNyvNRW1lmsMmT8HN0WpMkwLpT0lqoONqpE1wW5S15uX9+K0XqzDn9skfd8jcp+1mRwKxE4kWCCRV0pWXYgrFjMtUuJ2cJLTaNuuMN67oTPxUQtT46fNimhOTNoqx3q5GeDLwh/Vac6m6edXqLjpD5PQPl44YlQKi5AyDnz+VTSD/lQfkXMFYlVSoUluiNrRsxSJE6GTjJCUhARN7uvdRbr0+GHrlWqR5EFxZDjMWor3CMAt/y4tM9UJ6rbOIWaaTKblHQDGrxHQBFTVlURxhU5dOTeiqdOXF8GW8t1WnPTI9PaFTjg80YEog50IdA16qi8fpgDFH27lpLkZDrpvt/IqgPII8tL3PNWmUujlImy3KlFVLdxDcKwRTiRFpciIPvYgbPMqbQZ8yaNApVOys0YMpdUQLetsqhKht3iSrfzarp5UxOrcDNdLqaw2prdOpTDEkHWmGwBw0cTnBzXrr0HBhsor9ayxTAp+ZJTc2qR4bANNNWkZRdTsRF8VArgJV+X3sUodTb2alIha/zlXzqnQjyRWR7LK3lqM2/VK2dddfRTdfRrdIyqLoKDrdqnMmI9F2YZchTCm5hbWWNQVHYbrplzHat7J6ePDVPVPw4KqnnaoZ7rJ5XpraUeVFRmZKkSHQMlC8FVhGk4qqh+HTUVxcVTJZVNlqATpmDbiyI265bHw5w5l8F0JMKFuOFwDRJWBoNI7igOOvhw4YP7Uu6nk2nUesTH6dBiRID1lggt2qoiXLx7uCGn5IDMNDOozYDEuPGQlbGS3ffxRF0wZVSZSgpcZ6lNMK4+gGbUoeJt2qqKonpx+OLLLFRelR1Nx4DEASwGE0BRNNR1+KcU9OGPQ8WbgOAkFI3nYxE96gu5WWoSPnSfh5IpFKWa9uKxQZBohj91PmxoC8qGqfH5vDFCBZ0j5lhUKBX/vmlMWAw06LIumCgqgqby3VeUxS4uo/HDezVmdtiQ5JcDtDQoUSNx4GVvtXNfHTXRPrgFrGW486gvyIaqUiy9D0G9uznAv0kOOk+F8Kw7FXMl9c5Vn3QRqTGhmgLu9eZb4iW5H2/eoLlaztl+oC+0VMeUF9m7UYLsd5Ut04o2apri3pdQzRUMtvtLDpcqOiobrAznGnFRLV1bU2i4J+LBCxmyp1x6Buqczu5rDUj2jK2gBAKr+4tf4cQ87UGJVjF2ZT2Kg4BBGA0vbIBXVSQDAkUF1H49cZHEr269uVaXysxblInWBr32o1ltrKFoQBMHT8FV0+bMp6hNKgPdj4NoTc1g965pyp3kXj9MUgZ8qQyASLRp5yBf0RpphvUXFHTXRS90sWseLS+1Ow5p1UniFGVCZOcNTs6cOCXp/yrjRUaJEpzr841Q45uAyy06ZamYdeCLrw6a6+XCiLdC/INuk03RGWFj8+dSMs52j1irC5WnXYG8aNps5rax0Q0PoBrya6ivDX1wxpx0bM7DwOzIz3ZhR0HGn0vDhxPX0+PTCrkZLiT8sSxlq/FjSR3rEUbzYLTmMzHmRF0XzYTNGy1UYtPdbjTZkEopuX2le0PPZorS8FQuVeGnexM2TL36gXFUqYDy8yDEU4X6govA2EpmYAhyyWF13iarbf6L4aemmK3NzpPUMqdU4bQRy1ebI20JVBfNr10wE0nMFRotWiN1mO1IhEJIb8NDLfFwtQgTi2vx44auXI9Ezc3PnNvK6cNQFoFMnDZTXW0x8fTimmPiyLX9Q/CP30oxY4UKO1I/LeVpeRa8T8ZzSBqD7MN3mRPN3vQvTDNzu6U+tJOjk+zBkMgMcFuCwFBNQ/fry4YlAyeEiqk5MaafiS2jdaafbvtTTQv3qX93XGrM9KYi0xqFCABjA4LCg6qmyB9FUUXjrpdxEkx5c33EcGYQTHrQwfC3AE0ussU9ZlQjx1ccEPER8UTjbifm2W3UVnqsZGpElzUJIJoTfIIaJ8Et109cXDlAkyJVSl09ttlmO2LihF1BADpoGvFdLdVxbM7PnapRAfjS73pIiZi6lyL6Lr1RcDvv8EhROh+tXl1AUCs0mq9WG8vwHn9641KRkxjmDlhAenKd31xOQG61SKZLrJNzaq3GZZc3rYkjdiIlgeCJrx5fe44vptDy/GjOt1eK1UpYOGO4akq2bBoaoArb1v5cYZXy8FZlSGEBlp8m1UO1LoCFw5g9VwxLgDISk60SSlXn6VXBDVyG+4G7jtABe1O0QD4l72I8x+Pl6JIjb5usVA4wGBxW/ZNumnRSu8OXXTXFrOvytN3MhhuQagYWrzAqGCpr+5dcQKMxGkyv622MllFucaPkRU8ycnHT6YlbXAY85+ontXxEieVVmVCqsSruyBmuxVIbLWDUN2qcfHr3sb82tSqu/vaiXapAcu9UbVXT8PXBVUqXFbGOjLrjoNtC0ZCtyaoPLprx0+vHAzVqW/Haflg+60TSXKwQEaOppy/T8Q4ED/FckaVMBKzmqbDhx5wuxpDywv6od8kfaqy9ZyEIePG3l+uBuMKyJCxPvOLUnYR+3djt2svtrzA4CeCL7vqJY2VCK7VcnrVoTJ1AFYR51uMtpsJqSFf6IKjzL4fngCyy5VYdAgVrs4dogGQyt1ylJYVBUkt8VG+9PiONGhmbThkAGd+eo29KqQDnJBpptbtt603EYLQxR0mUds1FUusXx5sTly7l+RkaoNxEejyacHaY0ySaK648HMe8G7oZLb64pGXAkMi626joOJeBitwqnrj7VabLbqdOpLjQg69ZLcAjTXc3CoiX1O1LS+OFTKihYSrYfxUljNsYq0ptRqtYSpQO3twn3JTyKUFvuootmQCN3FfT0t8VwaPNuzwejQ4wNjKkACtSnCNDsDUFccXvmVq/wAOLOhZEoeT8l1CbUd4br5rKMicVp1XjXhYScR9PyxVZhzLlmLl4KfAfIYzYXsMq2WjBr3+Zeq/HC1x3iKOUGPT4fKgg4FrhA2+VCOaMrMxKzAldjAGw1Zlwycu0FF4oPjzLgdoUqG9WHW03zAMHeBCnKPMXKJL4ilv8WNddkVCcB1qWb0CG0CHEaJbt8d2gkfjzJd+WI2Wso1iVWJVQcfspVhnur9GgcU7S/XyccN2bZbjRTM6H6a/ajwQgeY0UMzn61e6025HFo7EK+8Txqq8tyn5PWEcQhWVK3pk50NU10UdfH4+muNsmioze12l15pwNHGC5QDh5cQ8y1ioZrOFDABi0+FYAp7yJpr++3ClmM+m1TIzEV8y9mBmLNkQZiMvNPxVVYaog75OhCaeIW3Y0SKtIGT7M1YabSxoWOUQT3RH0HEd6usMVKJRPu1o59UkbpiURcYxgirf6qgoS8niqpg5pOyQ3I7iuTnUMGEWO0LaKTn49V4Lgl7JbhK16TUCpCPMql+WRqHm958Z1Fbqk+Rq6rooqnw6rcnREwMRthjxPTQytmObSyab3piMu9lE+i46HbyI3leS07T3ZbMh8TjHIfcQL0MOKIlvBfw+7hXTqXJos84x6sPs8qGPMKooovKXjwLF9tiDxSSysx31H1qpJQ6dKVGY4meaG1DcrcKLmijxZDZvx4Z9nemaLyAXKuvHRdEHw44t4+2qjO1aVNzZS8x0OYcdGUcYbCSIacbvLpqvC23T5sHc2iv1aM0+sd0xFzkd05VLzc2MoWXwqUk46Q0dkSVEDEgS51egiWvXD5txVyhCXGJJmMsj5cvpVaylEnPVblebGzRHckUd9ubFaAj9gacg+6Q+GLB1tvwAhLxuXA/WdgTFLqbs2hyp+UayAqLjsIyEFRU5kUfQuX5cDVa2iZm2LwXXM3w6bX6U6ZC3UAcFmT/D4r+nARsm7pWSzVK+h0Pw5fm1e8YjzL2o4om0WhyM0SctOz22qqB2txXB5l0RFK34/wCmE/tc+0pRqaE9aJFSfmZ57djIJfYxWGxUQ198yVTPROCXDqXLpjmut5mrO0jaLPq1NJyNNnuLqTTlgtgfLbr9NEx1dss+zHlnJuXqbmCvykzHWZOnZIcYENl01HUQAF76+8a8ES5fLjdWmA4bhzzar5yM4AiCdee3KlDl46tKiyiY/OdKPIGxfMO1qqpmDNMmS1DkLeUh/wDaOB6APgnx6Y602EQaPs4zTSxplKE4sNFeIRVLtVQhAyJeq8dcYQBDLdNkTKmDZyXFu7K0dsdnQeVtofQfFfH5emEhO2gZgr+a1mUtpIdKYVI5TC7k1OKkdq+CKuiaYTKvbm+vFFo5W2jpyGm2lXLZQGsitzTM261hM0Z3myif3sh9wdW2l7unKI4lZKoK01gQQLX3VQl+PwLEPZ1lsJjr1Zmtm6017KOPgrnvF8BwbwpzdNqoI3Djzt82bSOyHFQIyrwvIUElPT04YzeJXyrl0tzqdSe9FWzSW0acqqdoVIpZQ6VSapKSHHrEgxlk0HPGjNiZumvhqu6IETrzkuF1mf7PcaoZbaqNMdWkS5LZPOQZDd0S1S1EB8QtQhTx44L63SQzPmtqnuuEUfLododBpvdAb8i1N2q3FroAXqi+qYICeMjI3P2Q9Ljx4m+csG2kNGDue87fSKs4YXM0Z7JMwDIy3TsuV5ZNHzPSlZB6hC1uktXkacZTSxwD1TiK8NcWWY9pRN0zMuXAaahClemNFJb/ALUANAMjRO5oqKPNrqgpglGoUzNeT5lRdnRZEcEBkyfG9qG7wsMyAtURFUeIlw645mztmqRs8z3UIucFBqDVJyhCr4u3tTXm2WEeUl72iqQ6H43Y1eGtvvWNxd2SDmVEiRIEme8Gs8eGbhCHD1+dGlCq06g5WeJKNDmLW3XJbs50zakRkMbUZEV4LaFqYCs45PXM0ePUKI45T8y05wSgTibvECVbd0enUD5hJC4YJnKhLqz7ERFV8W9AbbDmuxOiTH6LSnTADOVMeFqLGFf2qpd3i8AG7VVw5wPx1eYPlYabSkCcw5q33JoW/wDD7V8suuLM8u3woPnZi/7RaVUcmPxypFb7K4FVitrxbbt4blfMDq26Knhrri52c16JWcpUqY5uyqLUdoZXP3DRLFIh9eUubAzmXJLVUrkJp2a5FrRn2titxwVJDLyd+0k6BbaNh8OXC9Oj1HL4Pwqk6MiWy44BvsJaDgXqQmKeFyF0wsRitwUuKsrgoLmp66zOvMfamqsNt1JQl5sHJtTzpEpij5ZCFU5UaO6yyTJc4jxQuW0f04bdC2hZGyLs5ahJmeKdSmB22QMNwTdv5fZ8PdTl/ixxjGeQl50tLXvaXLiPVJjbjQg3zvkdqNilxKXu24aYTjGIYbbrtG1BSVknbmY70HdYTb3DwuVbgRVTty2qSx261eQesKkVUosgIuloGtlt5r6lpcuB+u5uIm333XQMJHcEkG0lROb+WKjb0kqn5VpI1ZTaaZfcFmM6HtuIa3XLx0+HzYS1KzBIqlPkBMd0iw0Gy9eYteGNcwwbtsPr3596AdUGFcMUxv6UHVDFA1AB0VPz/wDbiFJZYKS1xQSUv2Ypdr7uByDXFkWNxhR0hVBu9xMFoR0Jndmd5r1tTHq0cI14FZxUCDF7RdJcVSdUrUxLBviAX8uvmxkTKRUCwbiPl6Ynw4qEGiqhF4Oe6mKVrqYFb4EcLyJG7eHlTB5sB2cxK2eaX6u2kinRpm5SNeQ3m4Fwlw4ogjx+tuBJswpTbsyaYtQmgQr/ADFrwEcM7KmcMtUOvZrp8CuMNQJSxHYr8OA7OdcMGlA91oJcfVbdPTFLcvFTQ0KxoeQPKpqhA4p2G47UezdjmRqW/FemQzYNSVIwlPkqZlpzWIh3fnjSGzChvSyOPDzDYOm7cKuPqZF7yAp6h5UxhBztLGOJwMpZlr007tZkyIFPE/1OFqgeCJbi7yN/2kZrrbpSQpeRILLJmix1SoVA/BLNfZh3uYtF093HRbbwva4RhS728Up0hJJ1IHXTnWNXjj97eItmEhAmBI1q1i7FKNBpkOsZgzZmHL1KJSXdnWDEui26qd3e5e7gTPJ9UzA3DDJ9azPAhK/xzDW6ioRGVTvGjStbx4EHr0TDny9kHLtBrBuViQ1LqANqZ1SuyxeeDRLhsI+RvW7oCJgfkZ9pc6ZKWK1KrpE4oIMCIZjZ00I1tBf4sfnA4oly6LiEHhztvA+O/qT8K6mlpaWsk+eKXlc2NzBkNV6sZ3mVKpMNoYlMgsPR093dMryJd4YhuSHZko35Bo7IPmM9Lbi0t7uCrO8qox2YsB6nDT4T7aS2Gylo88YXKnOicA49E1XA1TYu8PU9RIemK3X1rkrPl5bbfCrEpCU6VAorzEGq3ydBAVIVMvJ8cU0l5opcpWtSY3hk3+G7lxY1hns891NO9z4oZryMnvE5RXlX5fji9pOc5+tRVXz+hNVzM8DzVcCLS0uaWmP742Tdt/aGAGKKgoo4uaVsxzzQY25gZwoVJHTgVMy6yGqLzXX9V+uL/Ksc4tCR1QtJw70/D5cE9CrDchvsTopeiXR7e8Rd6z0+mOq+BvFLeG3hs7yOGvQHoe/r1rC+JcLdfZ47HvDfuP6pczNkmapxi5I2qZl3ouI6hMI20KF8BHBNF2W1WsUgZH/aTmyVK/8AD70Xmw05fbeTpqNqW+7jF7M2ZRhusP5ebhT35XZYJOyk57+4pAly8qXEv4Swwa5AzFslyFSqzmCjUWMkn+rwac7Uz30hUTXfKG61JPNb+G7HVPGymG7Ru5aZStwGRMbdT1FZDw8bhx9bKlZQRy/bvWOSvseZMWNUP6T5pzG/IeNCOolUG22bN3fragaap106ry4512u582abNM8T6LlaoZtqWXKaIfdxjmV4Ceqod6eAjp3BWwOnNcvomJ+2/wC0PLnZci0xT7K0N/ZYLBCRmZ94iJPD4YV2y3Zo5Sq2maq8jcqqEt8aPJbR1GF8DUV4Xp4enXHGbO9cQ25c3YCc3IAD4CNgK6Iq3WSEBUx+SaudnmzKubac0s5vzu3VJlBZO+PT6rOelvSQRbiG8yvQPeUdNfDHXLH2QNneWc+PVOPk1mqsPm2FNotTdMowqo947yJTTVfoiD3SLGWwjIz2aaINWrDMqWjEguzk64ob4dOGhePP0+CYOK/tXdYpMuhUsnp2d6y4sZZTo6tU1nzKir495eHThjA3eNXeIXhQl7hoRvHQdOs86MNulpIShE0ms2bG6HEzLX6hBomXGJiOs5fpsGn0tpmCtScsT2YLrwaPvOGqqttuiDqmCqnUWiZdhZcp1EdZthxygvw3lEFRQMhJwjXgpqVx8vvfwwCoZ1Oo9gpjjjsShoYxBIrTfmaXPPaqXFQS5Pqa4yyRlCQ9Mgi5UafJaQHJJRX3t28IMnzNl4qq+BYKa8QXKEuR5wQQQdoP7jQ1a9ZNrCZMRER2ory1T5UurCy1HUwLV10yO0WUb46kXhb/AI245J2wQ5sfaNmaMqGVVmv2WGNogzdxMvRLbV+KkmOhdoe2XM+WUnsOssxnph9mgUxqMF5mfMnNbxUeVVNeHjhC1Cqo1tHhrU5q1qq1B5mRUqjJCxp5QJAMGtP7MLSFPW3XAvh60fSVuxI+/wDQq950ISc1IatUOdsbz1AkSHFYiybZDboapq0vf/h1LHdtQqlIynV6jtMqOmaG6e3DkU2NJAWd/MtbajBHaAiuM7R5iJdEHXvYS32xsitZoo5V2j09qnNUoNx2RsydIY+vevPiq6kRL+LAl9lmYueqiw/V6o9ImZVZAKTT3F5Y6KS3PD6qPKI+n8OP0Y34dShLJuQC44mJOwNcxuMT4gLzCyEIOo5muoKJsxr2RIs/aDVH2IGa83SzkVCNATdBDU1VwYrfqCeYvEu9hh5VqkmoU+r12u70JraN0+OAArRPMNqpupw6e0W0iH3SwCy8xOVyc1/SGqzpAqitMkTl57xU5BHXgnNbd8uGTmh7+jeV8swmH2ZT0OCkXesOo6Cpdrdw4a8ePxxh/wDqDbf6Rgjdm7CnCfeiNJmBRGBPqv75b4JCI2mgaoVuRKmS3nQVqVIA5LhxiLQPdTROieXBgzmF6Hl6LTGH2SQxvmOxtCV5V8in4oicunTAw1XG8tzAjThQ5iIchyI6AtCHDkS/+FeP5YqM0uHSYUdxl8SzFUAHcE0dtyry75xP/L+K9eiY/OKUuOGE6E/h+FdMbaQrU1U7bShU+Hl5ynRWWHfvyLuGicu01UgXen4XXf8ADC4+0RVKfs92PPUqK9GOs19/dGw0wKFb3jcu8E0EUQfmwXbQMnxEp9IkTJTk2ezU4ByJhLbvz3yJzD4ImpWp0THP2fqnI2v7Q5cpttQoFJqLNApx3pa8+bnOd30uL9Q46Zgtg06bdSXM6UAlRggAzoNd43pdcvrbQuRHIfzTt2c0pmi7L8u0+KDrMjsIG4rocQM+deVfHUsMLLWS3KlSSmOyLIYXi5aFpnoPl/FgtouxmfUNzIlSG4EJ4L2jLvOJrpqg+nxwQrEpWV0WbVapFpGQqatk+ZJcuN4/CM2Kf2hklxeifix0jGMVwrD228PwVsOXKtc5EwDqSSR8qwFo3f3Tq3btZDfQHfoI+9LjYxsWoeavtC1GPnTLbFQj1ujs1uD94t3k4cV7cqol100MPrprjvOHBj0enR4cCO3GjtojTTDQWAAJ4CKdExztmzMDkfOew3P0eCtPpdQnyaQTEluxWY01kezoWnd5mgK3pzY6Aq1Ncmsjvprsdto73Ba4IaenwTGiw+34DKCo5lETJ51a+6pxwnl0pS/aPgz6tlo49OdZbfNxAPeakdnG6wR6n6Y4zrOx/M/3UfYKObUOIF4O1JxN0yidTIl8bbuPzY7azdtWyhluDVzrj0elxYe8afKc+DW9sK091zanzWpyjqq+XHK/2idtkah5MPM+bGjpNNtuy3kAXLHqk75JFRJOO7HvbkeCJ37lK1Br+1ZuVgrPmou1uHGxAFcT52zdHo84HKVGgjE155jACDswruYg14oHz+PlwG0ek17bNmAAYTcQw0A5Agu6jB6IPr/NfHBbsi2RzNsVTfzLnKa5Ssrq4TxmwGjsxbv2UcfAPC7uinTDdzxm6j0mlBljJlEDL9NiIobwTIXnfeUvj8xccJHnG7TyD36ZJK3j2oFb7FlHL5UOhxjpRXj22TvEN19U63n5eb3cTaFk92rA65xBgEuUyutu/wBcXOT9ncqtRmpr4I1CVU5nU73yjg3q0cKNSDNt2NEipcKNuvICqPvXLw/1xjn7x24d4FsM7h6a08ZZQgZ3dBVDQ6TGhzafNALJsIF3bo++vePT1wa0CVMrlRbRJDxAi71wnDW3h8uFjDzVBrGb6bSqXMGYE/2SOF7Id9/5fH/N0w58mU1+lzHYaMG/KcT2lvgvuj8MLrjDr5TLji9kgEyepgD51Jy5tmXEN81bfz6Vc16vu0GJ22ly3IEyzcyCJ5HRc1K0rdR5Ppgv2R7EHszZ4hZ5zCPa6kzFSNEJ1E9gzxXQR9SuLjgXreT4kysRWZj78WlxX2ZXaXQT+sPIqcg/AlPHZtBpbFPiNNoNuiIKCKYceGMEUHPaXBHb15UixXEMw9ma+Jq0pUUIbIghoIjj7V6wkdkrDQbe8Rf5fritdqCXbrVCNFtuLuquFpnnadT6W67EdfUpjQCSBpaKkvdEcdZddQwjUwKzKEFWiavM4bQodHhvvy3gaAUQgb15rdccX7e/tbNRQmUjLklZ9SdcsUnAEgjB/vXwwEfaZ+0NNrE/+jlDfadf3iHLlN8+6JP7Ef8Ad+7CFCCdpypDiPzXua0cZu4u1L3MDpTi3tQNTvVOdXalZgkFU5Dj9Vd53Cf1uMl93XBnR8qyakByZCbiG2lx8Lvwj/6Y+P7F5+d4bJBFknPNU3UoOSxfUlXwTTFrlDOuYMgZmj5Nzo7T6aBogRqjJaJWnuNomRovT5l/PCC4uOMk+ykFY3HOO1OG2wj/AHNutNig5PkU+lSOwtJS2FQQSS6QuyHD0uK7wBB90dcbKbSQodJGStU+998+JyDfUTED9LU4Iny425mq1dmZeCn0ydTHwkSAaXcRTF1UUtLgJT6fMOLyLRY9LghEYasaHmO0Ld6vmX9WN9g7C/FmGN2Fx+mGzJI0noB+9Ym9eGB3a30ecr2H3NQqxk+n1yIC1ClRmJDqKagx3kTyr8PW3CemUtaLWplLkGbu4VCbdJO+C90v9uOgqOW+qE9XlURWIQhwu50938sDmb8phWKYIRkZKqSXBFh006IHHQi9ObDnGhZqw/8A0eczzcQTy0kknaIqnCH7lNyb0iG17j4wIHWlTRJUylSSdpzjscltvs7p6eBeuCmTnSozIgNy6PBmWXKRkyvH9Ph+nA5MlO5VfNiYDYm133DPkXFO/n6tVhX2aMw0TAf/AH0LZWW+9x644mzc37QU2w4Qg7wSBXR3ra0eWlbiASO2tE1e2xycuOxvvBluWxoItQXOd5RTwAuun4sU1ezLGzbFejSEj5Oaktrq7M5nnQVLl005A/xxT0zIVZlVtuoG4+7VDS3tL/KjY/L6YccPZ67OywCT5bb4xQsEobANCfN5yXvrzY9FzYodR7W4dBEjUjoADpHrUC242k8FA1Pp8fWub2KBS8l02fJiS2DhbkibdfcEnTPypb4YpchVQs+52oo1dtZVNhKRAx3hIQT0/dh+7QdgeWK1So8xqBKpJx3r5LDRpunA7v1/VhW0Oh0+gbSqjAaaKLCZhorG6NRJddPNhqL6yfQ4bZZWqDqRBHL51BLbvkziB0pl5say7VaTNihGWOyaXMlraYn/AMPhhMVOrVR+oR1edSRIhcEfJeU27tRG7DWYy6bNNWQ/CBqUReyF8yXVvwPj64WtajuZlzHIQNSYZTcmXl4e7hZhqgjMkmQOtGvagGo8iRMqE5p1eaQ5zGRDyYIoNPdFoDPTj/jjJmKEKKy20nK2ltuJc6uQ4MYVcVN7pwaFe6WLXFlcJQKgBl1VUc22xEt6VpBzYHqzUEnC7Ha5QsUPquMJ9WkVgxAAXjy2ji/y5kGoVRlp9lY1+8sudXlBUtX/AHYsQEsDO4aHWouaIqoyHluXmGKzqljbXIZEvTThjpLKOSYOV6QLYR0KQ8ntCcTm09MKnJ9FrFSy/PZp3ZLSdeC1QW+9DXjddon4sNigZm7dQRcqL7aVBpu1RO0TeNAuK33+75cbHwpe2icZCro9h0nv+1ZXxFb3CrL9HbnVDmfZTlKrMyDlwwgI4mjjsVwmdfxCnBcDlKyFXYu9aylnmoR48JtBaizkRxm27S21fDGpMxSK412uS+ia81pLaICvu4N9nzZi0+7xIZPIxb5xTmIrfT443Vx4yfvcYRYNICWwqCTuQN9T9KQIwT2SwNy6slcaAbUncw1baHsqrbmZaq3T64xMZGnyGwSwHh42KYj48xJhFZlkOU+rhVIkVaU/vu0txhW7cLrypd6Y7D27Re0bOqkliGaaGHHoqcwrjljajvO104JcZYrsiOxIK5PAx738ONT4oaytNqbByGZHLTb70LgzgeSsriRT1reeo+bmadDbdkQ6a1FZO6/dFI1AS1IeqJi6HPTlByfIjH2a7dmEJ1tLCD3eXxwB7Q6tQqKG7pctqs1mX332D324aQREA9NfHAJLq02qSY5qCj2bQW2iXX819Vxxe8vr03YcYdKEoAA15Afua2VtZWyrUIdbBnWmTkWmm5mqmpRwcj1TeOE464imyYImopZ4W6Fxx8z9nw26S/l1qNdXpr9z74OXAgH0t08669MHuUswvbPq1FmRmRWZGcR5tyxFQvqi8FTTUVTBP9mCgZSg5/zFm7ONbp8evPvvFTosqCpx/aaqrmiIoDoK6IHh4Y5yu7bBVcuJkIAgcyf4rYFsgZAapNluTX9m+WrFJAl1BEWUIohD7wgXr+HFvVKZFnU1xkmGhZ1v3QJYCLrrqIpb48cOGv5Vpkmkz41PlQarKbApMWZBNSJ4NeIGC9NOmvjcOErVKgkOwE5ic5bdbeGMgm7dv3S5PmmmSEoQiBtRBJcg5mIaW3AVl8mWwbIFUhvRE5k1HjcX+bGcnKM3Z+8USsRyjmfECdDlMfeAuipgKOsVeKLUuLJJkQ7jrC8Qx6o57zJVqczEnVufUITJ3tx5MhXQbXTTVEXpg0WjmwOn71DiVvqUeJKeNQbW1V5BbwKVejFLCay6KSmrEHmTmFU4oo/FMWX9IFEEbJFJ81tS1Ov/AAxeU2k3IKFrca3KRevmwShxdqMxqcJXR3lDIsSpbOghKjB1yMqSUdJeYNU7or10Uf54GChrFM23URskVRUSS0kLBHDku099qRHW2Qyg6e6aehfDB7XYuV86ZZafbjlDqCMkXbhNLXCTqDofD16pjNqultuEuagn5VafLScKGF+tgl6kSYlRGWhAkVsPgOmM0b3pFunWzBOhBza4F825uy3lkUOrVVmOQcyN7y41X8KYaNNLuTkQkk9q8WtKBKqLDixh5wfSLKMDDetLaYCo2kKaY20tiFQmI8fe9vQjbZTtIWnd0uH+LCErH2p6XT7m6NSHZppyockrBL42pxwKSdqG1LaCzuKfDdjs63f1GLZ/fXD9vw/eOD9chCO5ili75oHyantXZJQ0ENUNAMOpXW2F/piHXdqeS6RSnWcw16HEessO5zenct3MOnHHGI7LdqOZjdkTmauIaXOOzHCHVP38cNrZz9hKqZxpJy6rWjiyjaI48KK1vnT0Xulr423cE1xQ9geGWkKurvnyEmfr9qqF5cOf7bfzquqW33JccZMRopUhLOR1pvlMvgqlr+eKvMf2k6HLyXNpcKFPKoSopMqbmgg2qppd8cGsz7HeWIcM9xImyJRAooTpig6+VbU/wxVT9kOUtm+yPM0jM9LadzNJjBCopMiWiSleAt4fNwtbE9PL6402FpwG7eQ00olU6TzNCv8AtqGyVRFafs7fbXT7P+zifl2Dlx52bMqCyilBLRGnWVY3askCjr3ua4emJWaPt91mqPNLTMq0+K0CoSjMdKRd/lx3D9nfYfkv/wDAnpEKv0umnLrkd+c2+7CA3r1dI2eNpKtugflhLw9lNAzEsenM0anxTecAEMIjd6cdVQSXovhrg7xi/hFliQbukcVSdN9o02oPDWXnQvhriD0rnmp/a72sZwmvT6Rl6HA3xoafdlMMwDl5rbruvVcbD+0ftwzFBOE5RBMCTibVJ0MfmTXxx2IuRGQpRyYUoqK7F3MdiC1pY8GvMBN9U+qePXECpZbfh2OLrujW0D173y/XHOF+IMLkFFkjtO/2p4iyc/8A6hriXMe1bbLl1WDkjJpwP8rTowBC8l8O71xaUTLP2itp2Z4WWox15am/HWc1FWWMZdz75EhDand7y9cPD7QdVl5c2ck0Dbz0ObPYbkRi7hoi38fTppr8cXmyd6t5UylSaq1KOLWZjnaQdFT3zcREEGmT18iWkqfAsamyx20t7ZF4u0QRJEbT8eVCuWS3FKRxDSU2jbLvtFUqk02kZlzJPnxwYV1unt1xHjY0NbgdFC1Q0X1IvxYr9nf2cdvueIlQquVUq01mFI3Us26kIrvrL9LHDFTUUIe7r3kx2LX4FTzlPKrS4UeHKeAAOxf2ionfX4rjpn7OD9My7kNKYrrbVS7W49ID3jdPkVF8UttHX5cOfDfiHD8TuHbe4bQkkeUff1NA3tmqzZS4JJr8zKnsd+1Jkijv1mQNTahRgF1zevMukgepBzLy+PpioiZw+0LR6e64/SFqTDCCRvyqcBFafTmTTVMfpdtA2xhlnOEhxkDnRybFt+nSmiaIPBebTgv/ADYUddzaxmOC9R6XRIlDpsl1s900Q2NoBKuiKtuiXeA9Pw4zWK4rZ2xKPZ0lYURBTyGxB71faIeeAOoB7/zX57UXaJtDyjnc8x1qhT6hOIj1adVwGhvHTSxB0+mDytfbfrjDDTYZOSC80B+0OUfE1S1FJFTinwx1qDMek0ph2Y0rvOQpYFpEvzXdMVdYClV6kzI1UpkGYbigrIFHQjHTVCG/wS1ePrjNqx/DbtxK7myBjTQkfSnPsbrQhtw/KueNm32+6NSaPDbzRkVmdXAMgfnx3rAeBU07qitn8+KIuG9s62mR9o1UmnkZWa7VbBF+GJmO7bTVd5oieCEvFE44pKx9nbI2ZgFWcrQY7ot8dwRNFoieVbvTAnlr7H1JlVV6dRM/S8gPxkvN9VcN3c6c+63dpmvd5NcNkDAcVcyMy0vXfbrG9C/95bJK1nOPrTjORmahzWnkehwH2zQ2zjMvA80vqiko435nlVjP2Z4GY6rKp8eYzHCI8TEQ0ExQlueIUPv6Fpw04JhAu7PNvlSzDRCy/nAs9SIxnTYMV+UKyCbS5xb2nuraJxvUuHKOqcqYlZ72ubXti/ZIu0PZp91tHeCyTAwake9Y6BGCL+rDNvw1ibTCH2FBxgkEgECYMbH71Sq9YDn6ici6dmacuZgyS/W65Moj8jJzb7YU+qxXt6rwOami7sxBxUEEHmFOvvd7EfL9agTozr7U1oxa6tlyGi+6QrauuAVn7cuXdqua6BHzmtWy5TS3cOXPhttu7htNfakPNrzLzLaqol2g461PZlsczTkqQ7l/NNHzNUJpAMKbUau3I9onMLIDqiBqmvKKa/w4YX3hRi+acu208KNk7kx11gT2NUN4opmEOmZ59KVtapEqkOx+0EnZ32wlxJALyPtqPKqf8vVFTTEIZzhOkxavOHEsVk+l1GkvT4i1VRbNfZxJw75G+Xymha2a9ObBZkMp8bZnNqruRBr2YjdSl02rNNb1s95yOJy9yw9NDdRNL15uXGHwXw+1jN4tsLyZRIHOdIGsc6cP3Zt2QtYzculQpNIyu7BbkRqBKo9YbQLjCYbkZ87l1PdncoKvXlXrrh27KMuxiyi9malQ5T+aYyHBj2OEbN5imju6utRbCtJflwvNplHmZXp2W6ZUqrDqVZgxibmtQIm5ZY15xuW4rzJVXVfFeNo3Y35MzBWafs7zZJoUmT2+O/FLscRLnXBVDELRt1W47AtHG6wdxbGPPWrq88pygiBOw5c96SXYLlkFo0E9/wAinBsAy9MckTc1SZBPtTWNy2R670zR096Rp9RFE/Vh28MVtCKT9xwCmsNx5ZMNk+w13G3LUvEfgha4lPyG44KqqnQlQdeK6emOrnhMICU6JGnw9axy1Fxcmob+XqZPmtzX6fFflhpY+6wBGGnTQlTVMJ77VceQWWaM82hdnZknvFHoKqHLr/PDnpdWi1enx5sZxDYeC8CTCO+1VmwI1FgUhvduGd0t4C46IPKH95V/hxlfE100rCXCV6ECPmKNsErVdISBzrj+ZV5u+qDTcdIoMOhu3eu/BU1O30tXhibTIbFUYYbnvy2mlW1w4qhvrfUbx01/FiIc6GTgi64IuucoCa973sWVIp1Un1SPToUF6XOkOI0wwFo3qvhcRCifqLHCrFLy7poWyPNIieZ+PeumOBKUHOdK7R2S0/JezPZAEvLIENGaZdlyH31ukvvIntDeXzOajp+5E5dMcybSdplS2hVxJs5UCGwJdnihzAwhJ/NeCarhm0fZxmzLmwjNKVVgqfIdlhMKmC8jxpGbAULVQW1FW2/QfdTHNVHnMViuzThzHp8BW7VtBCjoaF5D6rrzeqY6L41fxBeS3e93KCojUE8xPblWWwlpjjOLmSDpTV2MbZ6Xs6qkuZVost2O/HWPuobG8IzvFQ5dene4+GFjtzzbljNOdYUzL9Nm5fnpVY0qQEZxVZe3hqDxnoGiKqGPAV0119cWFQp8NvLfZ47D5TAluSTeOWZioKiJuwaXgCJprw6+OFzm+ZNh0kZTczcxYbgSXRENScsMFFPgmMtb4s6thuwC5bHbry2+FOfY08Y3MQaYkOchPCC6CY9cHVA2Y5g25t/dVLzquWJlGhluGjpwSQdbNxV0I9RUNDt6a8DXARl7LkavZYzDmJutsMHGWM3Dhjbq+Bku9c+iD3bfESux1F9krKlPh5IczKL5TKvUDKK+SqlkcGnCEWwH++SrxVV+mNV4Swltm6W88pKk5QYIB1J5giNIpdi1yA15JCgaC9lH2QJuz9J1Yz5tGrdWO3TdUye9BjgzqhGJkFpnry8OHdw7KVsD2c0VCOLkmh7wzJ0334IPOmS9VIz1VVX1VcAG13aS5mRx2k09VGltno44P9uqf7MGux/PxV2ljSZzulQiJ7Nwv7ZtPH6p0X9+NdZeNrW9xBWGMGABAjQEjcACB6VlrjD3i17W6JJ+cVSbWcl5WyblDe0jLVOpchXLGXKZFajqhKt5a6ImqFav54rNg1ap1YpVZo5uPsTT/rTjoud5lNA4e6qeP4sN7NOTabnCKMeotumIa2K04oEmuFFl/LtD2V5lrw1SqBBCYwEZgpAKJm3eSmqEnh3R/TiN1bvWuKnE1OBLZSUmTGu4knvzr5hxDlqbaDMyKSG1DMs3OOZ5kuU8TwNGTcZq/UG20XlRP9fVcL2rvSmTBXVUxQLAIlutFPL/AO3Dma2URa1BdqbOaoMGmjPksmbzO9NWWz5FBL01Mw4oluIUuh5VqGV5FNj/AHqdQN8HmJklltkgTooKCEWorzY5LiOFu2iFXl3cpOaTAJJPyEVr7a8aBSyhB0022pU0HNU+jkatNtOxzW4wdDvKicvN4W3YtI0d/NBiDTjQamKHv3LBDXXF7J2ZlHEj7a1uhUdRFtSPEluk0XL8wYqx5s28UGUTioNoW9BH/VcYI3DK1Z0b1oPSgR+P2NgXZlrTSqgXmtoLr0TXF19wv0GQ1S3GEadZAL/aX2apqKap46F0wvq0/WqztAy3lOdCCPAYrD1QDdGpA5Db4s97iuilat3phtV6GxVmWpbchpou3PA8BL7V4lQTIh9EG63DK5ZLSUhSpkTptEwPnUA5KqI8nVh2ghYq/wBXQ77S6fNgSkxYdaqsp6RUEYAjIwaaZUzJNdflTXADnPNddy1B7dTGhrUPuBH46n11RFTjry/Hu4tosiRVocWSusCUaI643rfu1697xwvThy2Ue0T735tXyj56I5O0JMmQHwbgtyIrftQF8L9f/wBEnVf1dcDtepEiZVZSv16p5gae0dhlOEQbZBQRSsZC0OpEOLiXBdlNjJ5Hy0TmFLeW7mtxJdoEGl5M7TTXd7OjSTCTGN+4xbc0Vs0ReOl5GKqOunDDSyIDKm24zb9/gd/Wh3MqFBZ9Kh7DdmVSmxsz1OnPNU9pmouR4u9NWpBq2A/s7B7hGS+bRMWmd5VVpdSZg5olT3DBtCjvi4pg2a3IhH4aF0104Yb2xbNw5g2fQW3twFXitqzIBsUEeBro4A+ipp+euAjbWoOVWM+EgyF1g7GnT6LrzKCeCF/iOAbnEOPf8FTYECJE6nqZ/iqGJLhmvbKHI9RllIWnt1h2KAm21KNLgNeUrCUbOnr4d3FDmmM9PzxKYjUsaa+84FkEDFUTgPiPDjbr+rAVQpkiPJKRDNxqOHK/bcIfQvTBPU62tEzHQHY5gNVmuAccpSasgHXfmg9QBOZU8V0TxxflcUoMjb7UYU5FFdb83Q6oxSZuVaS2zV8wk3/WIxuIMaGw4BDq8XUzK7UW046DcuiYE9hsOpSKBIyrNXtVfy44sB9QLQ3GURFZMRLyq2qfw4YeV8vQcrSahPGWko3n3Hd6S3OuKa8zx/E+98ELROGBmrMuZK260Os6BChZojhS5bl4iQTGxU4x/rDUP3YuadbfadsGh3B6kf1MfCqVSkhZq1rNHmZalA1Mb3JuNo6Aac2i9P8ALirp9Qp2Ws4tVGqrfl2uMDQ69BINRejuqgNvaJx1bMh7vvfDDtzLl0c1NUh2oE2bUVTN3dd58F00RNOnEV1wkc0bO3ZtQm0qpn2KBNjvAzKfMuCKC2cyCXESt8MVYNe+zXiXErgiKrcQm4aKF1RUbLg0tK7kSuW1BqlSFaaf14Pxy52Xg/SQqij0u+XFQ7lPt1Sfy7WpUuXCCKUuPVWHBF6MAOAJdpFf2wXOgmo8fri0enOSMr5Xzcp3y6a2FKrHvbgy9k4X4HN62vpcGL7M9YfZbfo78Zp93duM7h8OdkXCAjL11LdBwLh8uNSpwMXSnFD9NYJ05K/5qhCVFGUbitrWz7Z1TWWxoNbl0mU2io/2pxwAdX1RE5ET8sQn8z/9k1SZqbuZaVVqRMEico8xd8zMBEVOHLwcReKL16p0XAnX48uh0QHJDEuQb15xXWgvFUQyHT14dObCgrGaanVqqVPTeNBMDs6xHE1EF1HmMemo9UPvYnZWtwXuOpRHeiFQtOQ6iujmYqTmYz+pgBghIOlpJql35YM9n2ytrNU4n0kp2ZlzniEikbnDqJdNP8MKKBUsyVirQqfCkxnXXvZAEzRpk3OgCTvVFIuXm4YPHs5T8tyAoVZjVDKs8W7HIszVoHvesdHkMO75sQtcPuWAb9xnitCQQDt0mNR61C5ey/ppXCjtRBWnJlBrdS+60WHCjyFjq7F5RMk7vP4/h6YJtm9NhZ2n1STWd8b4N70CaVAEz105v8f04HocpSZKEZ3xztJWvIXzYYOWKxHg58zBlpiFHhQ2LCik0lpGqAN4kXivNd/Fhj4SsLW8vw9d+VGYADcEkEgGeVKsQunm2Fpb9+JntprRNAyrSobrChBaIw6OOJcWAPMLfaJ0oAGwN4Yo0Pd69MGGZc4N5dmwoyN781VHZA+YW/KI/Euv8OJJ0mnVhsZjSo61IS9HPe/9cdG8TYdb+KXBY4a4EuMkyDtBjaOlIsPuHLBPHuQYXsaEYebP6NxY50+kRAqABYUp1L7NPc9FLxxT5irR5iqDc0mQalGza+Q/2h69/wDy4N5+V4xQ30AFI+8Fv+GLil0qC3RWoEiBDkRWXFcQnWrjJV6iK/HGNvvB2MM2zn+oPpQ0gAzOmnaBR6MVtOKFtglZpZ5YEyrUdQbcfbFR3zbaeRV5vyw5ZsliQy3G/YiygEoKvEtE0Tr072INPy/ToTh7qL2JpxELdMuFoi/n1+mKWs1FNJDcdoTS3nYdIiUPRUXrp8Mcmw/HlYYVGyIkH3iJPMaTsKYPoTfGFzFTq823VIhtuMg8w0yZo6PMQHqmlhfQlwqa/MkMgcJpxSAlEkcbK0lxa1POUkmHYcfdsA+3Yu7S3X/1+OAiqb8mtNFEcUPvIu+Ef8gNZ5mSZn401tmi0DPwqbJpsidIfplQfWfDsAnOAiaEmhoN310/hxvrU6PQ4Md1sHD7Qfv+KD5hxTUqU6yy6Dl3IVzZa8w/qx5HpkqYLZg0/HTnQXAutK7/AAwNlOfKrYUziU0SZPqsuslPAwiwqfMVAMhYuuPwAF8E5rl93DapdG+4orsdxzeWKt591Lf+CYoaZlgqnDiuOz4rg2ICLFZ3LIgnDkBP1ccXmbHXBylUGjVRcBndHKt6hroRafhwpvVh1XDaOgNIXHCVwKRuem0ztVahJjR7N4OoEAeCJaJFhOoKxZseE204c01IAHvWqneIvh8cdL0cAyoxTZktl1IstxWidtK1UVUJo0/mn0wjtqe5bzLVWqPqvbXDGM2JqAqiKNx3p0AS/wBuNphuZI4fL+qcNOD3UjSs8kv0+fXZ61uC1W4FNgtMwmH5BhGeNHTvdMU6mF1ofhLzW4LcrNO13M1PiA2LTT8xsLu8lutxfyHAFRstsRZDUkE3EdGEZ3WpcxIV2v8Amwe5Rq33PmGBMN4YrDCr7XzIqiQ/3rsW39yXEhA1CdtPn6mpLbhKinc095tGapjNRgNI0zT56m4MchTRHz1vRPkPvfUiwj8kVWqJQZ+U5BNbyiP9mTeN2u7nvsuIfXpw/SuGbVpszN9Cgy5Dy01tvVtu4LX3CutK8l4Aninj11wus75SjZIGNmFuIbslg1CtArplpCcRECV151ZNRP6EXu4VWjBeUtpawSQDPfp676UrZIaHn3ojgR5TVOnyJy9tPVDETO9w9ddeb5cD1fzfUo5xa42bfaqSpvJeH7RmzQ2yXroSIhfBRFcNGiv/AHiy/FZhIxNaABfjly77hrvkIeC3emFdtppkCDTpkWMqS47LkZajuntNyG8RXf5DxD5sTt7bK5BMK5g6HePjpRDTyXlZSK+7NoIx8xrtEmOOi/V9ZO7JFSMyr2uoX/Klo6FpoqYduSc1QcyVWVFaLfuoKSFcaW4dNURA18FTXADF2Z0CBS4mcmFeq0GYDcmXFJ32Iopj7ZsATRbU1Szjr1TmHmZMGnwIsZEhuj2ZwLWjbc76LoulyfTAeINtJuUPk5idI6dtqBfcbdBSnfb5VEgRGaVCpDKDf225knC5zU0VdOvh4aYX9MqT9clvluidhb8jd7KO6vBDIbP3a/xYZ9GggxQstuvo9NVpoDj3cN2ahqt/rp4YC8w0KVSRfkIbLEFk1du0QR1PvESeKldgJ8NsuZD75/PSvLVaVEpV+an+qI6dKoealFko7UZ+MChHZdbTkRV1uBenXwwJxU/rL8eYy1HNkkAXIwWbw0LQrk6fHwxBoGYZVLYV1qK7KijzuKIb3dproOvm44tqvWKdVYC1Jt326mg7oe4p/FfD6dceOXj4UlQHm6/v8OUVeGeGso5GieNGcmU2K240jQMudA1BUVOGqfXGqox2qXAjsttnIlm/vY6Oare4nRFVPhr+7FHRc4y4UUGZDYyyJy0HSK1ePNovricxmWRmRTADahOse2a0G7U06oSr8MLip1+4LzyySdfX51WplxvSNBQzVY7tbqMiTJbYCW6qoEcHedHERLD9UTrx9UxThRqhIiNNIwrsgEuuausQ9ea0vDjhi5hkhUWmXWKeQzWAR4pQW2AGi62l5tfTADU5D8cgc7QYib6AvOXiun+NuGucmmVqsrRlGlfZCVCrC3Fqyxw7Ky6tr6oHaTROVDW7j6YpkrT+5ZktyTGXDDs3ZzaQ2jBbVUuPFLVEeGJh0liUJq9LVppCt7l6kS6+Fw4lZgSFT4EaC0wkwGI6WTCSw1cVdTXh4eGi9MFoIWiSdfvVuiVBIoQrLj1UWnnu1BpHgFBELRbRFvUv1L/jiW/CJ2RHlsS3KbUI2qtTIrig7+A1TvAReUsFDjcJW4lXGYk5pXN2bUhtENFs4ponhbwxDkUKAlDqU9JAtPRHS3bKuISutoKXIidddVL624rS6okJSSDV3FQU5VVZ7OM11VztMibKEI7LrbEll+3fATndNCRNDDVB42p1+XBDQXnJb9UjTxVkpDAPNlpoh3KfFMKSUgVWTRCpyXyAcOS9vL2t220iqoH4aFbqiF4jhlUWjBWFnzILz0tpkAaj9oGwXNLi4aL6rjy9bK0pXsYj8+FAOtIQonaakQXkpMCpusuCzK0AHEfK7eAqlwT00xX5TzuyMpYALLkMoA7pxpFMCDpqiemuqfG1cD7lRbqsuQNQcSnU2M3q84wPF5UVE3KIRd3xVfHRcWjlKkU5wKyT7hG82hx5AtjYqF0UvgicEVNNMDOWyC2A6atDaNQvc1GrNUplaly4cuIz2F4FBuS03zsn4OJ66LhA7TMyVjK+c24IOPMtU1EcVxo1TeAqak5d7iph9VsKULAynn3+0SlMhfabubU001RRwv8AOFDl5ioEuNH3FSF5vdG9MSwgTltbaJOiW9bsNsLdbYIDo070W0gp2quy3Xo9eZowAYFu2Xd60Tl5AKa23flb+WGrleRR6dEbcmxG5cSa2jrZtL7RvRVRS09F/wBMLDINHi5LzMdNqs2MkwIzzwOx29RcUwHd3Io6kneS3wxOok63M8xtqI4UMW912WWdlool3h8SJcGXbDeq2z+GpLHFlPKmNT5SSXm2IkZl2CD53PyG+dW9buKfTF2OVoea6d2ylm7SpLJaC1epgqL0X6L6jgZcynWZuT3yZbpm4kQO0JEkvOaqiqOhkSIKAuiKvXFbsi2gVWs1zMKVVsqfOprRMEMfQo62cGwst4pohc92AGsKeuEFTXvjWOwHP4UvdWIK0Hb8+tE+QpLtMcq9OqFPGSMw1jELdqXFzXppbxuUvHFXS9m1PWLPix5LNPekyLo8Z9buzijSA0A+utl38WLmi56aq1Xapiw/buKVloom894tR6ebELaDDayZSnaskf7wI03DbDp8wOHwBsV9FLxTDxzFmXMPbsm7eHOap31nQfGhEMuouCta4nYUmaY2GRqlOoFSeFoGIhToYtHeBChqjraEXoWhInovwwRUql1KZXps5dJrcltgI7rB36gga63fiNf4cUmZcmrWKK0y2SjVAueOYCXET2nLaPueXTpoWJmzvMExzLkUG3zbdREiS2gTmF5stFQBXpdy4FUW3Ecbc7H+ukxTxXaiLOlbqMysOU2bNOY1TrQBwgQBIlFF14dV8NcVlOo8ypOC+3GV1rXgTicq/wDpi6ocFipTnajNG+YiEYQxTkjaeY/fP+SY2zKwsNt9xHVEbLbfVPTCl9xKHMjYj6xPL1rxtMCOlU1bF2tVVptjki09jtEsiS7QuiIP593FtFhDLjUXL0Cnq5PecV0nHDVRVGw16Fw1v4/xY+5dkt0xqMD7e9KrGqS0cG4VSwlbH8lQFxKiw3qRNZmOSkB1dTYfaduWxUUNL+qefh82C7a8NioOJJgAgxvroYqDrXETlPwrZOyxNy9FV2YjTrriC5vQcvIC1VLV/NFxQ9jUQI+G/JSLu8uD9owqcaWU0248RsEFBJzuqg9B8eOl2B6u0E26QT7ZJymNjvmtX/pMKXrltbsNiB86m0T7q96XoEyVdkCci6oEwmtqfsQ15bS8OP593DD2dViTFlx45ynHSZU3nCI+oJ1TVfhgWg02QzFJ+Q2ru+eM7m/J8uM4zi74d2CiSLi96HwEpq1xKVJIVRXmXOcmtPq24012SM/vgIR50VNUJEXwQtbdME7VDi1FuP8AeENIVPc1eCE6Ci7euqI457mmvAPTiuK3LWzpmvU6JUXZziPMzLZEYQHQEBLxH11Vbf72C/MDvY0lNKgJOfU7GDcTmJRVdEX6eOKrtD+GqTbrEL006TqJ9e9JS807Cbc6a0P1CkQqPSyYC/7kBsHRaeW699bkMU9SVUXS3AvUIqSIfaahowjjwvI43zaD3BASTxtH992K/aBtSoOSMuOS8yzAi1CN7NqKKXOvMrqobkPTnVbi90ubHHFV2h7SvtNZtDLWTKe9Dpypum4kNbAZb7pOPPdAQk4qq+7y46r4dGJPucYOFITBHSSIIigLhlkNlLgmd+vanHtw+2bSMouSKbRm0zJXN3uTdN25lkUTREMh79von545Gq2Xtp22fP2VIFSYnFVcyortL7cittmwmuriIvdbSw+OnlXHcOwz7FeWtmciLUs0uxMzZhUwdQtN5EhFrwWxU0PiicT6emI+zxf6RbdtrOfKu52g6U0eVaa+Z6ky5YqPG1+a6Jb7xaYNtcRw3DFXLjSCpxHvKO5JMfc14pDjwCBoOQFDGV9luz3KWyGTRpdDj/e8aL2lK7vSQ5b3ElQ0X1uREFPTGEXZHmXJ+X3cx5XzStPfiU5515reXI2zYJug1qJJraPHgndwe5j2eVFyhxIzrYANTkRqbFDeoR7x0+YfqDYGq+CW4DNpZV6gsVXLNKQHWn2x7dae6RkV7rZL4KY9RTVdPrjMNXl4+4h3P7xkztHOm4aaSkpTS8h5mrGe4UYq5Ocdjkpk53WgfS7lABS3hy8S8emCNunTq/NjwqdDWa6ZgEeOwFpa66Dr6AmvFfDAlVwKQ7TactOR2VNtiBDYTyJ1UE97in8WOrNmWzmFs0y7FgE4smuvtm9OkX3I2OqWMB8ETqviupe7izFLtuzY4oiTsPjVQBJy0b5kyeNNyZTYcJpD+62BB3s/cUrUQz+PHVVX0wtc55uPLtEbamsW1FHAj09toEQicXgI2ee75eqkOGvlXOVPoMOptVWSjcWGaoikCq44Z6ELICnBV58LXOMCp55ztDmx/wCqQKe42080w2LqNyNzcLoW8V3NwCvHjefdtHGcwDBLm+u0IulBCFayTuNaCXd+ytrOWY+9b6LlYcsUt2Ma9ofedN6YbvHV4+8nronKn0TFgtOp9LbFW2HahIfBvRpgeSMqrx116lp4eHxxtr5Hl15qQ6KSiJQNOu6fLlLl9U9cEVCcWY0Dru7IzVTOwLR/T+HAeI3PsSXbVaAo59Fc42+Rq9srWQ9OkbVVMyqJMqsqgyHFOEjFsuVH1RrtK8Wm1HTnBE5l+NvhhPVraTDnZhzRQ6u3Tcw0Oh1K6JS6hFF7tLyg2BAzp7QO6fTl1wf5xy+kCVVJaynWICKc4mAPdgpWXneacV7vqieGFhsmFim7Ook52C5IemoVRecFEBPamVgX9VW7gicV6YfYXfu29qt1iYkARp9fzevTbtuLzK1qzGknU84RR2cUeTkynPNjHcp1bkahJfPVSAAuJWw0H8+K24lS28x5HzDIkZ7oEmnPm3uWJlPApEIG79dE04h5eYh4rdhk0OnDRqbTq39ytQM0EwrTdQYmumLP/wAuxbkVdLdbuC+URxtzCecKSlNgPNzgaqMjcuPmYG0ypmICRit3AlMdVHpcONnYWlhjDq2LtQDikzmBEDsTtJ6UrevHbUBbaCQDEHc+lClJzrTpUN6FGqsAWHwuNozDVeKcePFF+mAXNVBp2YKycdqR/WkbbUOzEhX3mqf4oX93B7mDZnQRn1LeARSwPdNkLQcVRebXXjp10wFuzGNn+Ykco8OJNlMALoOmlqMvW8qKPjbyljCst27FwWm1k5ftNPc61IzxvTSyZ9j+hSGu1VmqVKQLLjrSxmrGRMgPTW5Lls73phNZ42C5PpsyqVjWqU0IqBEZfjVY7t/u7nXSHyoBEIIA/Mvph2bNNq39H9ldSl1WQr8qkTikPG45aUveXOO/mVx6IPy45QzNn6bWmqk3MlOA1PmyKnuD7wK8d27+gjy/px2VF1ZizbUwgSfn8ayqE3JfWHF6ClPmvL2UqfAmyKzDkTRQFEJjshx10yTm4KpFopcuOfHqTLrEh99iOoRxXkBtO6mHJneQlQZh0ltTdkI4Tp+6JL5sZRG49Fpm4jNXs2e2Ie8Z3c2DrW6Wy3KtSa8eZDi6W+V8s1aDfJAFC/8AZtP8pGODSlFUHHzZciuAQhqpmlqfTE0CB6S0rimIgmluvKWuJLwuuGANGoiF2pF3kHEHrgvGSmvG2ggQK87Du53DUbEtuHu4sotPMh3aOLbpwLS4saIratjrwISTzLhpbItls7arUtzT3W4UVkN6/KdO24fcD1NeienNhPc3CbdvOowKLbRnOWjDYrszWoNPzKhGjySeVpmAxJZR4XObmO1fHW1E/Vg0yzBGlbbs501aelPdYiQAVpttAEFt48E6d7DYg5RDJWXYFa7fEgORo5TEjuqAiDaGgR0RFXz2mv0RMIL72pm0DM+ba7OzDIbOfWyB5ilGonMjsgAABWCS7sufukmvvYTWvtmOtrsXIbRE54+OsdhVi1N2h44lc6QOu2gpgbSM6UOLNi0vLDp5urzNzUtiHysw+blJ55eAfTia+7iipUHNAvsS5tcbpr7R3KxQ291cnu71y4/4RTBDtAaycFJoeV8pZeqdOy++DlRfqbFONonJCirYAQratgLzLw01AeZeZcUkDOkSdTBIKRW3ZAOK0bjUcN0dnDUSUvMorjseAeJcJwvCkYbevZ4BBkSI6fGsDimD3r94bq0bjY95ptsU/IsusBWKfTWUqBsA6/KqpqZxnw4qu9O9TVfh1xUZnqUk61NguOG1GbfP2TnNp+r5sLyRmyqCY9jyvLBo0ucufC5f082KGpbWKhUqwRrleputMxAjyN1oRE8nnLl4XBby/Ljh+J4M5jNy89gjZUxIMbxptp3roVnc+ytIGILAcjrUKt1IqhX5D5qpBvCALvAE4COJEEhbP5sVD2/KTvH4jsIzW7cO94fxYkMzuyj7TmH+9jOqt1JCURTkrCq31SClQik6n7VlS5R8w4HINBj1qotR5AL2O5N8Qrbqnu3YlSs4RtZEZtxB43e7jWE52ngCXo6JcnJzCg/iwWm3uWEQpOXpUEqQqo+Z5VdotQFgKi5KhqPs7gS5ATwLl93HqbVDmQHTkOti4JoKWpYLYomMqiS1SI+2rqO6J7MRO0hX5cDNGbYlNk6+Z9oEx1i90NO6iiPj6r8cEtoC0SRqO1ROulTc35gzxV3oGYIGYgoo058mqUUam705L6goc5EvFSAi8vxwntr+d9pCyCzFmPOj9eqhkEdBfC1RRPIIW6AieiImOgKbmSmZPddl1PsJWMHu3ZRoJMEumph8V0twg4z3/aTnZyok0TtIiqot73+0c9S/x/djbWGIXLyZuNUIHPoNhNJHLRhpUMiCelDWznK9VzJmhjMFdVx1pv2re8LvmnQfy64ekHtFYqTFOZRRN5wA3gp3UUuYsR+ygTYAaqJJ3CbTu4OdlEGHT8xDU5MBJceGBOkLq8CO3QLvz5rflwlxO/8AaAVxsNBTBhgNCBTkn5gc2eUKLvJLqSNyLUGMEi42uW1FIU7q29Bwvo1PzTlgmqwVQhHNN9oWWHmDR115xbGWbr/mI1X5cW9Cpc2sZidrlYbG/vRW2wtFB8q4P8g1BiVVUq8+nDUoEknGqXMJL+zOAJCckBXhzrya95EFdO9jC2ZQ09kXBCtydpPKinZSjMmqVmg13L9Nhw2mqRVCY51NxyQyTzikREZ8pcVUlXAVtVq2aKWn9IazAjDHZbRjftzwEG0RNbAGwVRP8ylh402mv1db1VAdFL5BPnYjRea7X+VuERtNzQ9m/Mq0mMjcqgUSdanDkn1BEtH/APRs3fv+mGdi9c2z79k8gZJOYxv0g99KHUht4JdB15fHtS8cl1vM+aI9erAtMK82DTEbfET0OMgIOnHhefivr9MVm0eK0Mugz244wGv65Gi7ryNAYEFxL3l5jwQu5fr1PzKrKqxNSpqARXH3bAbeTqBF6acU9cVW2aHIrlMhZQooO1Gq0ttZtYqbQ2tU9txe6Xoa3Cic3D646NgFwEB1S1ANlMadeXfSkuINqUptKBJB+nOrSRI/7dczvw2niHIdJMO1PjqP3rKQU9iJJ/ZgvX1XCP2lDXPs/wC2Y6pSWOxiHOyQhczLjH4W+Ppp6jjpLIUFrLWUqbTosNqLFZZSzdqVpqvFT9ddeuuMNpGy+NtO2aV85puff0QG3qZbzCKovO39CTiq+tuCm/HzxeNvcpHDJAB5iNAf5oRXh1pKMzZ9RyM0fbGI7W0JqFWawTUcXab2hhiMv7R1bbubwS1fyQSw183TocpinUyNJajxaY3vVMLRaaJe6P8ALHJv2HNqsijuVfZ9NbBypABvU85KoO6b7zqXL6W3In4sdK5og1hylxaok1k60YqTEWVHU9W7rRMPc0XxLj6W4wXjrFLnFb9LNwspbQBlHIk7moYJh6LLMSNST/xVD2+TXok1qFAeqbRtuRzddRd6enfVpPRPFw+CfHEzLGWqczENsJzRVWY5fKfmKRm9w5bvDQU4InT5cWQwKhSGXKg7LkOtBEbbqT8cVRqxFJdNOohzFcg6697jgppGzOk1eCxmD77bYpSGhq0LfMad4UAvm/DjCMNLuFpYt+evrHetU46hpOZSq5U+1FWjp+TK5TqfHksQoxtbmZuVaJ7nuu5u4okPAR8CG7mxRbO9mshuPsGyi82sJ2oPvV50d3abyW7xVtXiqragIvy4an2x85BVKVl/K9TYcp9LrldiG9LFk1RtgF57A6nwIe7gczy9mzNX2ucqv1g3cv8AaIIhTV3Zb52Aho1fukvNszAj9NLSXhjvNwG12jDTTPB8pMDWdxJPXWdaybLjh4hWrNvr8tBT12p7QqfM2iZVypRanuKrGjnl+rtRkvap7auCKCKr/wDfBqI2oVyImhl6Ej9vsFuv7SZEOLPAMp5VrjOWafR3dbyfIL5EhRXga336mvFbsSPtG7SY2XNr1arEITopUcwaixypqRzbdAi3Jd4t8pF7S/xHCW2fMVbaLtAGr1GuNw5tQnLOk1iUira8q3q4oAPr8und8MDFLbK1qy8gAewHXnyootFDYg8vvX6m/aPoj1T2TVGPARe2Q2CqUK3ySIob5nl8Uua00+bFHtP2sRqls2yhU6W397/f0uEaNxXzaAwcZNxVuTy/iVP7uIGX9qOWM4lT487aNSqtNadBp5tXEiI7qOhWitt137u9jm3NH2g8j7P/ALGkXKVcbbq2ZmHpVJp1MiLd7aPJcbaedJC4AA28xd/yiWOhW100W0GY+ImsylpecCK5l2qZwaHMf3wdfR+FS3pEelQXUdkCOqkW+IzLipqVyKOuFceaHs8VEcy5sra1mfAACg06oKUntSNmOjLvoCj4ePNriVBodX2wVU67mephHYdVI7JH7K8QAuRkEHRbLQHTol43FivoORajIqZu+ypsTW7szRb49e7xX1wkecbQVLK9adBBXoBpXXVK+0NsT2zU0aRmWnVbZVXLRFajlwN7T3D4d5lLtE1Hu2/qwSU37E8+ZKgVvL2aaVnyhn7eynudnluNW8tqGWnN+LCI2b7NaNFnNOuxrI4akbhLcZLrzfnh+hUn61OkT4jbouMsAywLXLYACgAFyd3lxknsaD9wLIIzZ9JJiPjyoxNk5btlwqgDXrVFmepVDKc86fmChzMrblN1Fh1BhWQQfkLof4hJcUcqhw6pRGPvNtp2SW8KI3LQR11G660vHDjh54zzHYaoVXYjZqp7wNC9TqygSY5Eo90CXii/Tu4EczbKTzNUh/oArtNmR3N65l+oGsmChpdeMd7vtp8vTGi8M2TGHXj1xaA8RKSQCRBmQJP2pbil0q7ZbYcIQCRJ1nTp3oFb2QQ820NqkUuKwuY92CxHBCx0HETW9CT3Sx0tkfZ7Jyvl6Gdddjz8xusA1LfaTkFdOYQ18Pj44Ddl23fZls8hVCBmp5ckZyjJbUWa4NpF/wDRdHgbf4eb1wQ5k+01s2gxItU/pXAnsyEEmG4bm+M/d5E4j+rFTLZ9m/71A4kk8+fI9Y5UPcLLj0tzGwpjVPJdOzJRBjyITch+M4xIS9beZsxMf7378FT+dG6bTtJDiC74jrzGuOVZP22qU8b8OkUwpBEqCDs5wWWkT3iHquBiv7eI1UOfDqGcIlIdFntbLrDdwEXMm6DvLfb9PLgs4khpIQygz6VQLRazK6eu03bxT8rxn1ckqBC3ruml5yT3bfXHEef9q2c9pFYdboseYO8XdD2NkisH8Xvl7w4ttmm07JDbzEeoUZ6RV0O86lUwWSIpxtsG7Rbk97xw4p/2qst5VpXbIFLlOi1zdm3IRwEv9cBe1Kedh+jw1wR+mmaQmUvsw5/qgC8GXpcV1xbjlTuSzx1tXiuDKqfZF2iQaoTceqUbcEgiklpsnSP3uXwt/nhjZO+0znjavACqU+h0mjUEJCtGb75vST071ocqaYMgz1mipOgDVbZpMRQMXHezoQgvdH4ovNhe9idrb3IYU2VrOwGtFIbuFtlyQgChPL2xPaPl2ljAfq8CaCLuO3TI7xGocbS73C20dB/fgbzh9mPNOdqa6xLqtKlPjc0EV2KgkCL1S9S4L48uLWo1DMbkmo05+sVCZVGz/wDz47VFO95tPmxQRZhE1u+0OyHe+4+TilqXuj8B97GbVi1uw8p1q2AXPMmaYotXlphTmnpQpXvs2ZhyDlyRMydNfiymngZkOyalqQtLoJBaYjpwu7pd3ATl3ZLtLmP1eXS6nVYwLLMFJ+UY71AXlQCPggD3bi64O86TZGZIX9EGHUefqvI+btxhFZ6K8vx9E8cL2fmLNOwZwqFU609mHJW8tjTNVU4y+6Q+nw/djW2mMXj1oVsgJWD7pOpB6DnS24w9sOpQvUdY29asZmznauzKGZEqrozWkt5pylbw8pW8f04oKlT9tNJjEnaZxC0nI1GcExEF73xXDLpe0OMzSKVKiIU8Z52tlHucJEXvHb10THqNPmVByItTqKx5skC5ZRLHXVLrh0XT3cJV41dpUtTrQ+smmScOagZTtXL9WZz49ICTMhS3bbTNt8CIT09dfDFxk/bVXdnseqxPuRvcTD3qcupMLb0DXw8dPBcdMVttW6LCvuO9xSVzS7gnluxU0fJtBzBUN3VIQFFkIrTkloEvj3paLw+thWloXVBXEmsbt3k8N9oZe1SNi4jzoXrS2y19rGDAltBWaS7UWEDQ9+FpkvmW4FwTPfaeytnGTFB6QtHbGWDoRTRd02KL1I/Ff04jZd2A5frwVyn19xqLX6G+ceWMZ60XfFowFR6GioqW+GKHMX2W6fBFo49QMSeS5BILkTE3msHSuFgoJ+R71Ug3azIgxTYk7YKNMSVHCXTqpAcC1Saf51TgvLzYV0CU1WNrlVr0KI2VNjxwjWP8w36Dw+uFvXNgc2l+0bkski9y1xEUsB8enZhoYFJp8yU1HvX2gGVilgizwqzQ2v2Vz3hGvepOXLySOIinvm+RVa88MWROKZOmuezjMFY0wCL3y9dE9eGJ5UODSUipDaGOLTKA4Q6XPL7xFhCUbaNmDL843nLJpkFirJTVdPri+d21OzBJJMJWiLqTZ4uXhdyEpQiI7fxUBeNHVW9FecHt3CNYk1IhAup8eXTAvl3Ls+uSxkPuKBOLw+Ke8WNlKzJQq1IaSXL3XOhbt3gOuCiRl2dWn5Cw6vEFmGCG3ujEBNV8BLxW0cWBKrdHCOncioZuKZFXTFBhwYINtOOFM87miWD8Prg32PMtSsyQ8vznFCY9MC/erZc2vig+miFhd0rL+aMzQ6g/Rn3HHaexfIhw2w7QAeZyxdVUPmTu+OCDZjl96DtCoc+YFQemhD3SOyjQtH3EIBQNOo2Epfpwrdtg6koW4P7/AIokuZBKBV/T5kSjyZVMbmsR4rrzjzZPvCHIqrylritzFnui05g6c2ESuA+2d9jZPIKp3enFPqONmTMqLQXqtHn5dihNBwmmzJneuiqF1vO5cFVXSnyGWACBGB+HFQXBYAR0DrzF5l/wwL7MWXi60CsJ3UDAn1qedDqQhek8qWVBqFVq1OOPTssypUUEadbKSIDuNe7a6fOqL4YZ1BzFnrLYBS42W6J2x4CJ43ZhunGbVLRF2xOHypdriojZomZnkOvUl9qExeLTlRdS0GETltDXvn6eCYvZ+eKfs47RTp7bbVDRkpUartreUqRb7UXi8XCLurjT4Mx/q2Ite1+VI1MkyI7yPtSLFXDbWi0siVHTalnmqfmjMmeZ+WqzWY8aBBph1CU9Soi2JoNwgt6l19cKvaFlyS5V8tUhh12U7MbigByTuITc00D6DqPDDfezOlJyVXqzLZT+keZW96bYpduGSSxpv628fzwlc/1yfDzDQXYYmc2A2083dz8Q4pd/DjseN4xaOINrZrzk95AgD71jcNs3kfqujIB9TRnmzJNQ2dzHaZNpzlNlacd4lt6e8PwxR5dhSKpVggxGFfmGmqjdyonrjo3Kn2hKJm7Ix1DOVAp1SCNHsbEG1M1cW67gvRLvjil2OUOBBy+/mhyMLUie8ZN3Jyg2hcqCP1xyWytLq/UpnJCxvO3rPStXcXrVq2lStu1Qs15giU2MEiYaMWcql4Limh52opWONVWIPzb1BwM0fYpVM5wu0ZgzIcQzVdGiAntPiWnBMAed9lS5FqNPZlyUdjzE17UDZWAt2mi6/vxnWLGycPs5c8/YVo3X7hHnyaV1fs02gSP6SxShOtyxhNuC6Z84EBjoIKqeOvH8sU9ee7RW5b6AgEZryj3RwqsswM3ZWy4btHr8dyis6k47BAHbNOqknXFgdLzVMaakt5lZMJIC6DpMW6ivdXCZeGNtPlaFiNuf10otNwVJEgzRdC2a0XMQnJkrKaMyVLY0k20H42pirr2yKsQyvpGanlgacYs4N8Qinx8cfJOStowsDFDMsRpjRUU2m9DTXveXHouRtpUVhEPM0Z0wTQBNLtf1W4mha0Hy3KY6HX7ivVAH/wC2fz41IKfV6VT4rkvLL1TMtBOXSbv7wH/ouL7Lu0imssEtQKRTgD+zmsG2Qfn0VPzwIVvaFnDZowJ1KdQ5otpxjcUdc/d44Hq/9p+o5kpvZadSIbLziWnvvbD+kCwR/pjl0nVsEH/IH+f2qk3aWjodekU9v6Y016mBObqcXsSrzv7xBDT01wr89/apjZcknDoDrsthxLZAtcrTheVdf+Hhjn1Mu1uuFISZIGE0HtladPdCX4Aw0tn32dqZmmix6slZckEnCRBRtBMD8yXXfngpOCYZh4410vOOlDqvLm48jaYoVqe1zO2fl7JAAobB8u6gNqK/TXrgoyN9lrMWaHgmZifOnxjRSUiK91f04buWMuwsnSWoVPaGO0C3Bw5iXXzF646njO5JzBQmI1PqxDWWwE3xksldrpzCppcifxYR4n4kXZIyYeyEJPPn60W3YpJz3BKj9K5byl9mzJ+XZTEh1h2oSGzRUV8+TVPlTDm+6YoxmgBkQFDEgFtLRTF7VMtQJ6uOUioMyzAEPdgvXwVNemuB1qoC27unOQhJOXza4wdxiN1iBzOLJI600babaEIEVNNk2Q4gpJpww46dkCRGpDbVPnN0+aUcXmxlXtm+73zAHegLy8P/AFwu8uVShUypxZ9eF6RTI6KZtR9CNT05BtXrx8Oq46NzNlObJYjb1whp7yA620QWGgLovj0UfTrgC4au7VpF66wS1JBOoE+v2qh64SFcKYNc95lytUIDITXoriRZKb1Ds0Hr1+mvj645G+0tU3K5nXL2VoaK663aah5t64ugDr/D/Fj9GnaPGWg1t1axvSy/HkzRp00LGt2Kau6F4Advx0XRcfnDsu+89rm2+oZ4ajdhNl0prNlqNME2lzQCp8FMUG7TqtpY2/htr2V3/VSj9NAkSRqemnxpe9cccezc/wBq7Lrrm1nZ5mLKOWZ0NMv5HlR2cv0wJTrLyIaMJrfubkB5SutMi0W38sXmVn6O6+cGo5TZeb3Vvbudl4DTvCV3ii+bBBQtoMHag9lmjVOSsSYMgpExrqyRo2SIYX8F4rdpwVLuHdxZ7a6LTcr5XcocKtqc2a0sleYiu06Jamve+OA8eU7jSXMXZbCBMK1kgkxMHl0oe3dNqAw4NTtH3oCzjmyl1SqsSKem6dE73jbJTvL/AAxZwMuhnOnxwio7u5bhALskd0G+17gL9eGuBvJMOI4zunI6OyPG4biLD1oLq0zKciPmEGqPDpUc399IHdiEYe8RL6jrqheP1xhra0DmaEqWURHKeonkY2601euDbN0jNuGXqPQditYprjYScxTyCnttTOZ43FdHg14cBQvpgpj0ylVLLlJc3cBqexBaB+O3ymmgCm7EF74CiW+OFHOzMu0XOzWZKgRQYrJrHpO6jIJhFVS9u4J98z68eiYYzzKQMz0Wn5hlRIr8oUCDKjLcy85pygSXagfwXgvgvhgm8YWhhNu2o7knrMDT4c6kwP8A7qzqaomWolHTcwhd5CIQNy4d2Hg38dPm8MHGTKg1KqDKOPDFLhY6S6I2evKd3oJcy4Adr1Sl5WqbsmFDZqzciKkptAdUN4PETRC0XnRR6YzyjmAKg3FktgoGYARtF4a+GKWA9ZuNX5TJSQde2utGrAeQpE712bmPZvl3PESNIr9LjVCa0yg9sYRQPpzWKK3aa+GOa85bMIlKrjseLMekUw1ubaJo23U+QyUf7yYbuzbOUmgw1GoSO0003G2o/Pxb42qifDu8MG1WzFQ6jUnqTUGEvWPvWydDQHh8UT4oqdMdkvbzD/FeGouEuBtxB56wek9DWKZ4+G3BQQVDtXOK5KBilTZA0F5yhGoBuicdcKN81+mumvj4eOPlHpuWhqRwq7AWKDtjUUmEK9lfLp4rdcPlXXDRm15JsxhpyjVeroQEAwSkiLOicNFAE4p0x7P+0GBR6A+bkCCmZ3m1bB5pBJI2nAFNfKY8eHgqemM+9guDrthibFxoDqCNFHmBoN+wo831zm4JQZPQ0EVfZVQ6FmwYp1ykkhAgswZ15Cb5qgC2enc4ly82utuBDPlFg5TzI/Tm6dIiK20m/adf3g3r/wCUXWzT3sCU+sV0axAqIOw3X2ZzEnezrjaEwcQr3RTiqcvG3jg2225oTMe2abSm5jEhuJGZM+zmJ3gbaEAp6cxEX7sAv2TF/hS72zbhaFGQNYESCeY6Vey9cNXCEPmZFVOyTNkLZrnePWOzJ2Z5sokixE13bioo6KvjeKfXphw/aLJjOuT6dIp4N1akMiRy2gDe7sHB5CMPBOUk49MLWull17KlPj06GMGQ3r2htzmJ5fMal/p0+mB6v12pvQo0ilRpMaHGiDHnuwHTsJTNwQN0R4JcgkC3ddPjj7DMZuHrB3DlSoASImRGp5bA715dMhTyLpIgzGtfMtfZJo2dKX2uDQMqPU9jRFdlAXsysE7TbQNV0QuI3Yptrv2StjuaUSl5TpcGgVUI++cqVPfeBp9wE4tg05cCa9U5vLpr6llBz8WXsrz4aVNaYw8+zLWU6e6VHATyld07vx5cCB5y/pRNlym2xjmr6ipaIAOr1uFPD10w9uPGDyLJu1sG4GhVM6mI0knnXreHquHyt46cv7pHO7FtpuRI2uWM7NVeKyY7umVPW4x+XXUdPhcnexoD7Q+a9nrD8bOOTJ0AHUIDkUx0gBwehJovBUX66Y6MZbSQJGiXWKImXl1XGipU9pyFI3kdJA7tfZEAlry+6uMejHypwC8YB7jyn5imqrWBlbWR9R9aHNgG2DZxtE3cWqZg7Ey8+ROrOko3LYvG3Qjc1uC63jxx0XmfJkLZbmMDojz7bTrIPNG4dxAqKuuh+Kf82OK9oX2WMt5yIZlFD+jFScBFMWwvZJVTm1Dyr+HE/LI/aX2Q5P7LR5UTP2UqY6LbNMkAEyQyPVNyB+2QLU7oEqJ0txsGzh+KWRtbR7I5OYTAUDzE6TSa5TctOBxY8mxjb5V+kWzzP617KcipVQka7Eag/IUbQVEFCu/LXjge24SgcpMSdGqLItM6itjqXpfpaY8eOObtn/2p8pbd6GNE++XcrZnVEado85wo4OO+YE8hpqnTqniOKytypFLmPRDaQJLakBi4lpIXpgTFvEty7anDLi3IMAFRMGRz7gxQtnYIU/xkK2O3aqmRmqpQZBqk+UDiKupNPGP4l4e9iUlfq2c0lDNKZUzZjohO2q8YNpwS7x05vNije3FUf3chOyv68HR7q/ixdUDMlV2Yi7UqYQPCDgE+aiqGiXaW6p5ObjjGMupVDbyjHQftyrWLbSkZkJE0AVLZfXs4wnvu+lT5sVglVyoQ2xUWETqa3EPC3F3s3z/Py/neAsmnfeFLiyxkR6mkjsbU1ls0tdQXOdu/lW1fmxSZkzJIznmB2go28MCRHKXUt0aoknU+DJadQu1VU+VMMDJuS5Eybl6HMpj1RjszYcWQ3MYO0m1cAbT1HzD+/HRcFWy5c2zKW4WDJO+k78o0pfc5+G4XD5IrtHLkqZtLohyqqy1Go0lTBmLT5YyGpjC8BcJ4O8BiuqIOnDvemAXM32YMm0emVWdRQkUFpmK461BjO6Q2TQddRa05U4dBVB493DppVLiUSmx6fTmGoMOM2LTDDAIINgnAUQU8MCO2dicWzSuJGR151WERwW+9u7k3miJ8t2Ox4kpL1o6EpzCDp10rnluVNvAoMHrXCo5jhvVzsDaoDhtq4zcaXOImmuideGuB7aRTY0fJ9Xntrut2yjy2pcPA0UuH0EsXk2joUsJjDbZuhru3SBC0RfdL0xczshyKlkSpdnVvtcqGZNtNvXAAqC8peh6+GPy2UotX0FXlgifnXU0mUb1CdowxcuzqzT276YUtCceC1WUcNLUQV6cfRPiuHHsLzTLy7sQzq+wUcQGeLUdxt5DMHHGwA7w6ovBCS7qhCuFtW6jmfNdOhP1kJkunxG2gADAd3GvAVXlTxX39MMbZ7QmImwjOjDURxp9yU3UQEk4mgC2hKi+ZEtLG2wrELVCrtFsojO2QJIJka8ue9Jr1pa20cb/2Ex0qqoFWWszAhmzq84tjZB3VW3oWCuJLkZaqESowtBeYNDQV6KPmRfgWAjIOXK1mKux49KHss3RXmnX3N2KCneVFUeP0HXDpzlkZ2g5eObIeaLdtj3zQL19E9VxztGA4m0yMWtBCUyZkaR2mjX7i3Q57Ms78vWh537Q1aGpq7uo4RBLjFVNeHjz9dfjgL2r7STzvWYrxNOtNqKjDat10BFFSI16al/y4oasTkpmWcaPvyZVCUQS4kRF5it8cUD1U+8gN+1xt1tUaVsugJ10FPDva4+VjOIXjBbfcK0EyQTz/AI7Va1h9u2oONpginRsk2aU/NLsWoFUX0aZVHZEFyOrRmXlEHbtFb4cbR104YvM37G6Lkn7yrMORUHzlkQx4L6oceMarcSiWmummqIhKunlwrdm+06fk+aIcJsVELSM+4ooir3bS8ObD5h7XoWZKe7GephOuk2gmBqm6M/H46Y6fZ+IcLuMGNjdlLa4I92eW40371m7u1uWrwPIlQ9fpScodcosFavEqSvCEpgUakMN73cOIeuqp6f8AuxVVqiz6OrtRqMNt1p40LtcVy8LN2iABenrr43YYO03IFHZy7HrUCSjVRG0XGCVPbJrpy6dFS792KiDVmoOy2VIqpWQIsV8nnHeiMgKr445di7KrRTVqhSXAQIKd4Jn508YfC0F5EiTqD2rmujTGMybY8yTUcQwojDMEB17irzn/AHuGGZV6bTJWV6TFgyB+8zeekS5CgWiCvAG09emuvxwq9mOWii5W/pC21bOzJ/3g4ZKQ3gqqrRYK6rOehvMaEJDvAA+tqIveXDS8cctnVWqBGgTqNRET6a0U2njALnvWIZBGm1eRVZPZD1ZGOwDDajp77ij0U16a+l3rjPK1Kp70kqSE1qEItnuH5motCKIqoAl9bUTXBdTp9EGCcisIs95hh7dQ0cJBJ6zk3opxVCXThgahU3fEBnrcKemFynTwkrcXJ6dI2+dXglRIiKuYGX5g0dqTCkDMA9d9FYS842i6XH9evDFPIZNye12hpQkuBcyO5ISdFPMPLxT5sOTJGWvuOS3R6iaxlrkZQadNFA4soOKDd4oYlp+lcE9QzXU8qU2LTICuRd27Zcbm9UdFW9EJeGnwwbbC0YyXN5JQsEeWJBHIz8DS51xxasjO/faPzSlzs6j0PLuVGjCn9qrwS3TRwribbYQjEQHReC28y8MRs75Zn7QRWp0qMKlCRIzkUF5i11PUdev0wK5Iq7eZ4dRZnwWGpTsyTUY7zQbqQbJvGhBci6KHnT6qnlw3dm7wC1LbV1x0xNNN6iCYBpyjw6pddhTjN8lq64nvZQANI5dt4ohDfAbKxvPrXPbrcyj79gzeY3ibp+M5y3fAgxhRoZPT2t4SEKKINgX+X4JjqPPmXodVy1UnJMdkXgjGbcp1sdQJB5SQscnZtg1ByjPHTVRqoDaTWvriNldi9Ee6dtaMZdDwpwQFpkAI5Gy1Up6JaBPoQtM6FyjZ5/XjwwH7ecq0zaSKPdpdbqcoG2mBIyFqFLUhAXAHpqZqK3ceF2KCBBnjTI6TXSdlWITxCXivzYfGymjU6o5YYKsUiPNqCuGUeRMb3qoIEiASa8BUV0+PLrghhz2F0Oleg6fnOqbhIQM51rXswrh5s2ZUyS62kWpRAWnVKMn9hMYXdvh9Lx1RfQsUedYpyLw3h8hEYD81uN06qf8AZvtImwppsixmxjtfZmDvVuoNAIPa/wD1G7D+KgWI2YasEp4TDmDQSwovWeHfcVoQheo/j4HSq7YFSaUWWHo1Ey3mlZCjUIUidJjPQCDmRl1AcNR+iqrgdV1DXpimyRLakxkC83nz9sElxFEn2V7jnH1T92DBqiwYNQmyYrbjQyXdRY3hELXDQR+NqaJqvgOIEihv5gzDuIzMuO7TIqSFmMdFbXXhd4Lr72Ngq8S8gt/GaK4QQZFFVIHLjhMHmKkTaq/DXWA/HnlHKEi8zm6TTTUy0uUvTA7tg2SsZfzVQajTm76TU471QjuEfOKWgm7dH1Enevji3+7ZcUBORcbpXFy+764ZmXsw0Oo09EznOgUuihRhpbRyTFogMHlcEx1Lrbav1FMa3BMcaurdWH36tIhJgaHXnvrSW8t3GHU3LA//AEh1rntpndnqiqFvUhw9qVnyBta2LnArgg/mCnM3G5LbRReUD0FwV9TD963YQhZgolUqEhimVRmaCcybtFC9NfjhrNbNXW8o0+q5drRRa47HF0mpApuT81ifDy8f7uFKMTfwtLjSVwlYgz+fWi37du4yLXuDIqxyz9nusE+c+g5gPLjbDikBDpOiGqcw8l3T/TEKl5sqdBz+9WM8QlpsQnw31YpzBnGJxxLQuDvgh2l6onNjdsZzFVczVubR401Ms1KMBFOivuWgTXQzAV4OJ/hhqs5gosWRTYMYfvaJSW91vWAUbDtsFRHoVoXfxFjpWF3mD2uHsvYknhqB0gySepjl61mLj2s3C20DPI6bDpQiBR8/VSbVaZPjSqcb5i2+wd4noVvL/Dg4yPHci0yotvuA1HjOIak4togKp3v1aYVOeaK5FzVVKxQidowOLo2/TBsaeTTlIw6Kq+YlHH3IlZqVToo1Ct0060y60DpyqcavOtpp1cj9dE5uIXY5naYm7hOLPYjYq4gkgA85596evWntVkhteg0+FNI86U6VVI9Op6OTH3nBBXbbAEfl8VxjmaZbLjxGjvFE42+t3Nipon3FWFkzMu7iQVNaF56Y04o2EvdFA666XdemLGmV6PBU2qgy24CIroEacyKidPzwwxPxRc4uwizxQlDaySSBOg2AEjvS1vDWrZzjWwkgRB69flV2xVX6fRN/JS91st1zHzFr3bsC2Yb4c5qa1cTUpgD9hcW7PxAtOi4v49Uh5opMhiGw7FmAoFuzS4STy834uXFSTJR6MshyU2yyZ6ONOOoHT6lxxz/GMHtcOUh6yBW04JBO8gwRA6URZrcJIe0UDqPtQe9TYVQa1CS6xNa50Y3WrZ6eUV11RcV0urMC06qmNiATp/Ly3Ym5gmUHtLfZarDV420V8I7ikAHr0G3x08uuKvN0WjzqIsuPKbOUTgMgYATSECnpaSr119CwrSjUBYp+3UalvNzqTHAHUmCAcHC7yKvMQl6d7u4kwXYUiaEWSblNdXgr5heF3l106Y3uQ47cwJKGzFfFxBcdcW0XA07ij8F4ouJFQyw9Gq8dqWCAy+2jm9jij1gLrd0XExKySnars4T5TRRJk1XKVUIUEZVPnqVjQqtmq+UfcX+S40Zwz5Kl01aRT23ZD7ic7TbWjlnmBU46LribmCuUKJliPSRecqyI0IhIbLSxfKt3gvwxoylmuDBqTT9QcM1cgpHdld82zRwl+uhJpgZhoOKlWh+9LxqOJkkig+q5vqNLywVAOG5ut52g3JIESs92wU9zmFf4sLKBlaRUK41VHHnZDzgOMuG5wRG9RVpADonMPFeq3YcVYo0zNOYVdj1linQHJ4Ovg+qlvmW+cRUFHRUVbdNVTFdlqrx6bLFmYEYYbjgOqe61NFTwL0TDovrt2gpOpI/BRrKkgKyp70KPZdfhiAK26Gn/AJqWj/PGuhNw500DfAXZEWRarZLdYt3KX/rhxZ62js5bCObjMSbS3m94ROcd5x0sHCOyvBjRatKmOuub99tEQB7iIi3Ev1uXFLC3H7dTi9KmhxbokiKddImxpDD0KbGWUwqK62QHYbbnRF19PhiBPmMUoJiS3iagKCxnRIf2ja8Fbt8dU4aYiPC5FkEraONRRYN1x1hwgM9P7L6eZS68uKnLFYj0nMsOpzY3bCYQ7BJVIWnF/trV7ypzaYaWbdi5b27YXDmeVGNhpFKVBxKnFRIjQd6h7MSruaKPJohzH4rGWpCwW2iVWpbsZB3jJmd3C0DEeXjy4P6PlCmMGUaMrrVOqIFHlwGi3zRIo8VAV6OLpzH82BOGyFL2rRVvBadW6aZPPivQ43OJ/G4HST9OC5raJAlZjgU+HGWKxIe3Cz77XRU+QSFE4acw/G3HXsZwrB8LxRlZcJDo1G47GRrvWctbu7uWVwiI/CIqflitR6JlBzLsKSPb6AX3YYklugB+zctX1C389cCEx2rUuGT9OZJ2nuPHImLxOx7xeT0TTvon197Hs90mbTa2eZokd2ZUYTaxKrT2l55LKF+2FPFwP5prggoE2lValuyaRWWCeebUo4idwcQ9V4a/D9+OUY/gV1gt+sOo/TWdDyPp3507sbhp1riN6zv2Nb8vZnlNlT6PJfQ4TJjuiFOfgnIhL6YpNpdeek5jehK5/VoxijYD3eIItxfHmxTUAnaXVDRuUzNSGQSI8OQKtGrfHW53othoiaW9FHBHUp0HN0mPMkxCjgDZbxTW00XhwXTwTmxlXmgyvMsg/WmaGkB3OkafvX3L8c2crpLeYV0HHHFQRXRT4aJ9URULEKv1Fmjw4phFULnW2phit2+14Iqp5lQ1Hj6KWNj8piZKiOtq6EKGGkRoj8ff+nomIU6O3XHibkvKwJlzut963qNumKnnGlOjhiBAn1jWrEIJOZdXUSjSHZEUdw5qq8lyWjqq95fw43wmYVWg1KizXNyZqergnYuqcLk8NU64uWapKiUIqi6+Mgd6sdsGAt1VPOar/hgfGUshh95GmHXHFUja6np1U1Lw44ADb6DKh6VSFqentWEumP0puI0krtbStDYSOKV2nDiK/vxArm6caJsGluQE5TVF9oidU/PE52WuZZgTGam0UQgNlI8pE34GB6KnDTx1VMLLNedptSkwKflI0fmOOKMh92PeDAd24vBF8dMOWbVxao+vKjWASnXeps2dUyNqlU6ONRrxM71wXDtajB/5jpeCeg9VwfZMyykWit0etHLqJPApN1BAS9t4yu1EPc+HpiRszyrGo9KmgxvH5T3K5JdC4zVeJvGX0TTTF5GlC9J34upClMqBM+IKidfz+GOg4Xi2G4Xha23LcOOOGJOmnQHkQdazl8l64uRw15Qj79+1BFYpJ0GRBjOSoT8dVe1OGlytpalpnw163cMCOaq9Dy/ShqdR1isWoKWhcZ/hHxwYVynS2q5NblrvDJ1T36Jwc1XlVMYsUGnVyMbUuT2ea24QBvW7w6fvRcYZSm37gJS3Gu06+laNtXDaC1maCcpZtYzJTJEymK/2V5DjGLmrO84aKH97TDpydX4UHL1Njtx3kcYabaII7CmKHog66/XxwKz6ZEqf3NCplMWDUdFZdvW1uxOKfjXza49XagezaqUrhIfjPA52hxpd2vuWDr0XmuxJ+0i4DLgIEzHMfOhXVouUAJ3r5nB1moURmPAEo6b7evsHoJ75C0eMvHipF49cCMyfNp9GhRlmNNRFeKPvJTtjQEq3DdpxX4Jixy5VKdUglNwUJprVXUA1VdNfj44wm0qTMpxwai43NiK4LqJu0EUXTpwwK46OKQvaaZNNhpOSrCPSCjxQYnyvvKOjiuIFtgAa8OGmPVKCAtg5GDkRE1aFOX6420sWmYDEdQK3W0OPVOFtuPJB7Y8+2+W+pLLnZS6gMt7zcyeQV/fbiy0w27v0rcb9xGpPQVU5cIZUAs6mgVhtvMGeXai2Zi63EGLBfFSAk079vqhX97FNldmpzGjmyJKSAYkGNroe1IkHpelvDQrebDV2nZQLLdWolWju3jFdjQHGAROKaEAOInlQ7lBU+UMfKFs8aaqs1uHIKPHJEeT2V4I4q8yfBMNbqLZEJOeRp2jepNXLa289TMv5xfboAUVwReYmIkeO+PMTAHqI3J4269MSKLlBiPFfZbOMVQBTB90U00Ux7h2+lyYu8w5ViUzJbbUABiOxHEeB0e+WvA9V9V1xUUeurEgjTYTyNDqhpcGha283P43L72CcAV7QVm0uAhwggTsZ0I2PXekV04kt5kNkidY7c6scp5XWFmBhh7dtWXthuEuTRQ4rcvHjbiHV6tTM9KzTZ0g4oU5CmCSJqiSDVUaJU8bQvW31McGMmizIkJkag8rrshePQOzHpw5w6oqdcBLeenYFImthGjqy+BogECcqrw1Xl59Pj8MLLstWxSypEOIkEgyCSd9+QrxkruSXN9o5RVfSpVOKtOSYccu0I+ouNPnYDyKqIlgeGnFV19cKjNjjNGzoxmcI7cWhT578A+yktgGBkDMwk8iXcn88Fcd7dzmmzcIWjURUvMKLwLEaPQ6PJfruX6w6c6L95yW960SaI2q93Tpdza3Y9snAiXFDoPz83p3kCDV3T6JMeCU6jbm6YC93jzaa/wA8Rwp4D2q/SQJ8u7JEtFPMn/22MslZ5dhZXdpM2K+NS7EDak6aFvmjv3ElPgTemvzCqY+HOCHGaVUuHm0LzH812Ft0w6w4UrGo/BVjLhWSeVU+YnHItRpDFJDtrpv8o22igbvjxXxTX+7gmq9EdpARkfdF194b0aD+zT4/HXGigU12bUaVU2YaSuzvuGgLrZejajx+CEaKuJ8inO0yU6lQbVqXqv4e9zHr4/DTEHhCEmPz82r4uefLNTaPQAmUt2SSq88PsSsS4mfFF+uB/MUxjLCO/eLrcWOBpzvnoJe6v1xdO0xymttvOxLIdSBVQd4olwXTn+PMK/RcQ5NJhiEc0FuUA8+6fte3ZfFei4HdYNutBeQQCAfXuK+acCpVM1Aj0aTJEJAbl2AZNvOusO8u7O5S014KfdRdOmJlKp9KhzDOe48T4KosiwiGCrpyERfXT+HFvTKT22xO0MiOhowGv7PXXW0PDjbhfbTc1wNlEIHq280ElxrtEaCw6hvSU1VOUfBOC8y4aYepxd2hTCJKCDHx59qpeIcbUgq3px5HrFODL7UJHWoEyODrss3eW7iRbxSLhoI26+mOaNrn2v4Iy5FMyLGLMGYZLqMN1ndqYDz6C3Hbt1cU/wB3MnewvIETab9q2tlHhMBScvA5c4uqjEZTXqZdXnPh/hjqrIexvKP2cqGlQp1PSs5hId0tYmCO+3iouit+DYIo66Dx+OOoYycC/wBVN89OZUSJn1NZSzZdtWeGqCrlFc95P+yLmzaS1LzptXqs+I0LZ3wRO+ouo3wQFVeVlEXRLOv4cPDJmVY+V0On5do7GWqSyDUiWEVkgEAUrBIiXidxeYtfNi+ruZq3FCEw1U32ou5At0CjYRrzFdp1W7vXYnZLfNXajPnyHZByo7jJtHzC8Fyct3l0Xin0xsrzBmbfDf8AVrq6PAIBCU6b7AkUsTjC3Lg2qW5WDudh3qJPGXQXpDpXAQsqSF3hJVTkX4pqWBPZ9s+i5Sfjy5LIkKKbz4O+1NHjXU3zLzuGqqqr4cqJgirMhqdMVY4H93Q7bA18f/b/AI43vPMQ4rkiQ/7IAEnLUu5PN9cfmu5uRxXGrZZ4azz37T863jebhjOIND2etqUPKtZlrToYzAgMhT6aahyJNk3G4IJ6oG6RV8EIsICtOTSktRwdR8HXDlS5BJcTjq8SL9S/ytxaVyqlWK7JkPOOCEB96Q2La2jv3F51X1sb3Tf78X+z3Jp5ik71/lhgok8Rd0jXuh/zY27YRbNpSOQA/j871UlAQKpdneVZA7SgqjrZtfc1PCQCkHMLkhVBr6ciGv7sOCPUDhhuwBBIjvJ3zd3mxQ7M4/8ASav58qCCjQyp5AyRJbcEVrd935Su/vYta825SSbix32vvCYCtRVd7gnxuIhtJVQR4r+lPNiWM4Q9cOoIUIyzqQIAOvqZ5VFq4bEhe8x9KtqvPp7DEgJStyH1EDZiiQk64+4AgAeuvf8AyJVXF1kuV/QWAbZaNCyKlLIOAm4upmv0735W4oqO593Nx4jUIJRNMbrfnyrd0I/NapDbr+HFvmwpdehVJtqMzE7S13R4mTiN6KKL6KvwxilvlYSyFwB+fCrVAKOQp0NLPOW0FzMuawqKRwKOyiAy21yIKacxl8VX/Ng+yBXkqlLJ9UsITsURXluwh3CJkyBxFAhW39WGJkOdIg0TVqK/MNXL1Bhu4k15Ru9O7gzELUOMJjerOGlKcqaINqRq3R65IUg7O/CeiEp82riM9Lf1p+/A5keox67SKHUnILlNiQabGZbaPgckjBF3ihrw05kBPTj5sQM1xpuYihZVl1CU0lWqrcypR4blu7itpo6ql+Yh8V/Dg4rdIbok6bFBslYRxN3YYKmgAgcNPgg8OqYJMW1ilpB8y9/zvH0qlACl5Tyq0pYxnAFUacETUjudUi4d263p/wDa4vM9THK5FAG5bYxmxR1bStNw+nT4enw1xEyfOOUrVPKMyD8cy0Au9cq3W3dPyxo2+Sn8j5bizaXS39/PUopjHZv3ZqnfJOvDm6Jprbi/DsGdvLpLFuo5VDeDEgEkd6Ceu0NOQoaj0+dKTMucn73YcM7JAooPujxsPzCnx+bAmIoIae9iOwW8j6tqol7xJzY23KJjw+bBoZTbqygU1BzUH50mVKDNhOsyF7KhmTrQlaKrbyfw8cKzN1aahiUlQUpQ8icvMZeVPjho7SpDcOmi8+4jTAakbheCYR8XXM012rSRMGRW2I0X+JY6DhCAtgLVsKSXZhWVNVjEOQyQyHv/ABT+puEXl91MWHZV5GzNbWm+I+8WJZMgR71TXlUvDvaYjvklxu697l3fmxoivNS2KwYb3LRkWpkv+PlxKiQUIyW8yPW0uPlx5ptoXBPSwdOG8Xu4kRpgNuijALIJeVBaS4dfxYgVGvoq2pdFeqjzUNhq6U4ogAimuqr3cdnbPdhf9H8k08Y8ztE93nmb1EAULVO56p/oPTCt+yzlxiBUqrmWqwWJxssDHhNPnq0ybhKhLYnjoJCir8y+mHvLzIrkYmjYiDDAFLd7q2xO93kLUf4sc/xq4W/ct2beoXyG8nQfWmDHkSXBpHWgrOOUcl7PstV2t11iHP8Au6OTqBHFZch407o83AU1JEXXy/hxDydlGXSdlGV4cgFhkcQ5pk0hNC4Ug97zEnW2+zTjygOAja9nCkZypzOU8tOfeUqqyWWzCMt4AAWmY71eTXlHhctuGBJKtPNR22I8GmwkSxSNxXngBB5bQRBDX8S4ut7vFMMZ9jSYcOYa6wIjT6/KrXGWXyHFK00PxG1Q3nm8m01+Mj7s0nXBaYIzUrzM7BXujyDdrx93FU6y/R6/Fix0R2BUkN28ltFp4BuIfoaary+IriRVMg07MSF9/uPZgYUx0amHa0On/wAoLUwU56yo1ScoZOrrDG5ZiPNPONj3FHfK3zeibt1P4ceXtvhZfYs7JzMsj9RR2KjERtsaqaublKFvXKY3gDeB17mq2ZUoYswm3Iown3g7OZMKRXpaq3kK8NSt0+ZLsQqFSaZSYIw2DQy3hGb7p3umalcRkXqWIswfvZiVvI01iVHcXllsE0akndMfVC8pDgOlyruKcxfMuNVjry8DbbwrC7kgASuNJJ9O1KcNaGJBV3eNiSfLOug2+tFuc6SFeKLCgQDYab53Km68tpn7oiNqrb+7AeuUY1NqhtVl2QdOP9lJE7Gtfcd8U+C3aY3w69NgiLceZIYEeZBv5cQM7bboWUaI+lbgM1KU4FrUVs9yT/gQlykmNt4V8RYNwWbG9thmSICoB13naaSYthmKlxbls55TymKxzgzkbINUak19afChzGd0rDoXmRBxExFOPvJd+HHMde24VCHNkxohIdOMz7K4TaA7ubuTl8OGA3O2Ync0VufPPeMA6fs2nXldJkOghevgKcMBLpP9uacPRbORLu7jVYzetYv+iUjhpOmmunOh8OtXsPGdSznO9Nqi7VqxR3lcccSVFJbkbf7yfhXDNkvVHODlPkU11IrIJbJdbBSs19C6LhI7PqRHlZthdtA5MUHUcNgEv3ip0b4+8tqfS7HQWcKpm/KtMyvX3JdOCiTJSCtBp5iW71VAInR8TIbe7wS3HPn7NhSyG4CwCRsJ7a1qW33AgFexNLWtbJJlczL910ql1CpzTl9mkVOpP8qH8nhp4qvHhhpZe2Nz8izgy8bolxR05zWu6AF/tF8UTgXe48uGuxmCFFiR5EI4wV6aZtMu1F4AZjNAiXnxIUW27u9SXAvWM50SHOKnFVWJ7sd5HpbxyL+1PcFBTJOuniPRLRTCO4VeXGHh/TJMbyZ9KvacaRclGsx00+dWs7Z7R4NHYmN1tx+Y4BEsQmLVT3SL0u9OuKlMnw6jSwk1CA/HvYc3F5ONEXBSEzS5E73ThiyiZ/peV2zq9LkHPqCAb17dKfdaBepGJ2igW+vHFq/tuyxWqZLCrxZrlXnt7qJGfIom5ft/aPOmlignwXGLi8JGRBjrqKayE761jU8pZfixaNRaC3VKbUJMVmTPkjNf9iBAKmVqmqIi9xPX8sG2XI87LSdgcqSTae3HRptp+MAPN6aac4WoqacOmKXLEoKVBizqzNSYkg2e1z70INO4Nx9EbDlTl6J+/DDqmRqu5Xam5FvqURv2yygSwBbLx4+GmEtyX3zwRJ+pJ7c6uSW2x5zFVmcs2tZa2eT5Uc1fzNVJCU6lo4doNHYpuvn8jYamv4RwpNm9Hcj2TU3rsJE3NNYdC1dyq6m+fzuLxX4YqpFZf2l57kNDKcdy/TDciM2cgOMoaLIL6OGiJ6qAYeO0ejUjImzCn5ulVAKXJBlTkQXWyd7Yqr7EGNOhrwSz5vlwzFu5btJsUxxF6nr6ev8AdCB1CF5lHQ7UC59bjVSifcFPaOfnOquC1RoLZiIAqcTfd9xsBG7XxXhgRypkVIOU3KFob9X3++qF63DPcMtQeMvMGo8PRfpg02F0CVSRzDnfMJo1mesQyFgBS/sbKqljAemg8VXE2dBjRKa5UW46u1KGt8VoeUXk09qB+qKnRPUcUm8Taf8AZNKmDqeqv4H90Q2nOc5FZbDco07M2VKzTKjVHGJtBqwbuOPO52d5tL227uqIYqfjpaXvYIM+5RYyvVWoDTqux92L6OkY6nxW24fDA1s+m1XIFYYrDsNCCUw8+x2hFEXQPuOFpxXTXhgvyVmFaZXI8qUjT7yO7xHXwQ+fwL4/BPphbfOlb6V7Dn/NRQlaFFSdR0rjD7R+TZOz/PNGzpR1QQfe7S240vKD7aopp/172Oztnm0KZnChxsxQ5xHHq0dsGGC0JGW9NN33euuuvxwIbc8jx9o+SKywNL3U+y+C/wB0W1C4yC23hdcWvqRD7uOavswfaNHZk1Ny9WWicgRnDlwXhBXTA9R1ZEOi3Lx6ppxxsE2h8TYclDKhxGzEnoaV3biLJwulMg8u9fpdC/o/luHWapUo7UKYyzeo2I6JDws3QL1uXh+fNjm6Tmyo7SKzMh5Ukp2LtClNl6WwqcS/2QChaOGKDd6JdgQz9t2z59oSlhHytk56iUG84q1V/UQU/OgmvDX6a6YqsqfZfzRMy+NPzDnuJlzLMNUdcgsTSFlhoz5nD8gXc1olqZr3R8cbPwnhyMDtcq4VcyTJOwIgADmedZK7Ll2rzGGz8Z9ag7YW8tZX2i0OdNz49WSh5VnvRSlv9tJmeikEcLQuBteF+giOlg4F837Vs4Zy2uysxbPqzPdqVUpPYmzYYFo3I5kKG2IrduUuAiuEtU97HVX2ZPsZ5Obk1jO1SoA5jpK3xcqUytgjpPMovGY4K8urq9y5OUOPmxO+zrs5gZq2r7YKuCxqXmGkuJR45xGP6vGJxHt6otcuqa28vDu41acPU9kefXKjAJjcdavTdNNApQNBXIeyT7NeavtQMT6kGaoxSoMkY1RjTkO5sVAlaVpejikgnw4W247Y2SfZPytsplyGn4f3jPMHSitVpvexlADsEBLpeSc5fi90cY5uode+ynlVlMjsUyt76Q2J04aWrO5a09rIKx3Vxzl6l735Y5v25/bcmVaTIpeUojT2aakjO8nMK6JRrB0IRFTJEUh5VUdOGLnWWLI8NYzcx0/qocR65kpMCrf7VmbNm2R5Uyg0TJlHqOdZJiLA0554jjuGZJ3E4KaeULeFw6+mObH8o1HZbmWdI2gw0aza9EiyqNB3wkDCvuKBOu2cN41b3PUuOJ+TJknJJu1RH2ZmYJrlz9Qd0J1tOK6AS9Eu8R4rgIz1mxzO1chSZM1ZDsWVxkkt3IZe96CaJ/FhSbkvOkJTp1o8NZEjWpjFQp2XXqoUWZLbNXnQESW8W2kcVBBr0T1064KtnGT8xZznOOQmOyU0F3st91y1xEQdbPga/wAsGv2c/s5MbcKhSJsytnQG2GzkXMNI7IlJqSKjSryN6a66rdj1LVfs7bZapTI85ybQykHGCS6d+/ZVdAcJU4KqL/rjM3t8hQcbYVLgG35zpiw3Bk7UZZSyexHZ3m4GOwfRoFIdfiWGPSae+LIBH7uoi20CfN1xWzHih1ymxFab/rimbhDyi2GnKv6l4YZ2XsquTmWgb1hjLQwCcS2iGg8xCXiopjmDKH8QuW2//Y77wNiTTm4dSwyV9K15OyzLqlVFGG03wc28JOVr5yw2G/urZ7RXX30GOKIRKR2gThepYC5e0Kj5HAMvZUhPZhqjL25etQhjsmnedkPW6cpeUdfKmIcykxasg1nN8v72dAi3bBJbHA18RBetvvFjsOE4czgxWG3M6jzOgj0rE3byrsoUtMdq4R+0vkPNu37arWc505HJVB5Gm3X/AGMaMgJbYBrah8wl3dcLJ3Z6mW5DTEubvxaTnbjcoiqeF3jjs/bNnJ7NBBEjON/dzCWtxGEGy5OXXh4eOOSc9ttU2eW9kJIkKtzg+ny4cru+MYBq9tvLqRQlLrEZuWXZoaXIltxqpa/NdiILzjzRuzX0aj3EfNwxFkvdjInXFG0u4Ar3sClbZqE5p11XUIVT9nr0+GLm2wvy18tWWuiNk9Hp2aJ8eExLaYfe7gur39OOo+vDBHm1yHnSqwMl5ejq1FZVXp1RfBOfTl5R6/BMCOyPZXm2PlGnzJlCB6BWGmZ1OrTcoUkQxQisMQEu5ykiovHW3BxlgU2Z1meeaGJMVqa+n/fgjvoxB5UIkHVvm94cejBX3rV1+yGdwGBrt105mgjiDSHgh5cDpTS2Y5bbynTI9KjPvHCjamZOaeqkv0uUsQK9mByQ8/T25Foi4LzjYrbZrxFMXsGvU+RT2khTYpw5ev8AWmnt6DunhcnTApJZYj5hmutnHfJ4x9qfKI8BT80HCpq2awPC33H3AbxwiAIJA568j1r5txzEL5ASg8BAPUAn96jsTBESJV5RXjx/ixUVnNgU2CTdJYGVUH/2bZLyCi+Jl6ImIdbaCQ+dLpUs5Rgag9JK3cj73Tr+n+LFbU6DOpLROQ4rs0yUQV1zRLz8v5Ywr+Hptnwl9YJ0MAz8Ca2rL4fblAIHcVc5dpjilYy52ioPrvZEo1tVxfMv0HwTBLIyDFzZCKJVlcdjivGNvLRMvn+GB/LdHkwYW/qq9omuMkJgK2AyXlRLeunj6rieObDgocZu111U9o6Xd+W0evd97Htu2l27CnHMqBuQJPw/aq7kuho8FEq5Tt8aWMChVjZRmWpO5bjyZWXhuOZThW55kE7zrPiYDhu5VqFDzxHYclSWTp8hLgddS4V/f44m5YmS5EwKg+iGMNCdbEUELj8qf+3AqFDgbNc9QahDbcfy1X3zB6nmo2QJp8wjco6I2Y934jja4thDOK2ZxKySpKUGJO5ganSkFpfuMOi1fIK4mBRFmfKMOjU91+gJMgyyC8Gor3snOboYrcmIWZG6zTWIsKBWqa+06whvk1TbL190lQ8HdTrzdNiz4SREdkCAM9LWoxKPMN/S/TwxEZyjVY9LI58OJNhAHBy8gkIN3NcK8Dxk8Gwe6xAoUtQS2VQCqJPoDqYpld4m1ag5QSQJIHL1PKknngqhSoEfNbsyI3UqeDcOYTDS+3hKdokSEXFW9f3F8uCip5KVyYYPV2VVAsEd5BdQGXAUUIVAgHXTQsWudqxlOh5flUvMEuBDgPtqBtOqgu6L6CnH445hy/tgr2TKK7SKULkiG9JVqnT5Qlcyzr3EH16aa9MdDxrwk5Y26Ft3CVuSRERpyPPakWG48m7cXmaIH700swtZayjKcFKc05LbbPR1+51W1sLhqZdcLbL9SWRTKfTy4xGbpL9ycpnrqCYrKpMkTabNWbJclSOLtw91NUtwQZKyzMmQ4QWX79Lru7y6YQtteysfqrk04W6Xl6CKp6rBSoZqs7IG4mjyWhaImnu/XBLG2Dx6pG35PrDLTgJB5saq/Q6pCkMsbvcTQcQ2iFeZD8luvgXrhxZMryVSgw6gjIFIVLXBFnemhJwNLPlW7H1w8+yGwk5QYGmp7ad6HSlBC1ETSYzL9lasUbK8quN1OA8LC8YOpjJt9bbdP72FOGX6xTWglxwkNNLzA63daWOw63Wq7mqoP0CJEiMQjBDlyXTUDbY16ECEWimlydfewGRKfR6hW5kM8yk/GE/2EOIYA1qvduQeZB/FjrGJ4WzY4ei4Dkq0mSByrIWGILurhTTiI6RJpA0fafmnKNSi1CNNeamwyuYlAVjzS/A044cbv2ncuZqpdPqFSpq0TOTExs3zht/1KUKf24gnFs+tw91btUt7uDNj7OtKzlJdBtHQhMha3JhsLc8XmUteiD+HVcA1T+x81VXhh0LMgv1tXt0NPmReziXuijuvX8QppjnaxhN0yXHXEhQMQDr9NIrRhy4adyNgmRzGldx5Ag7FM0bPIGaZ2bo5z57JSFisTwGRdzJuyaTnRbvlwgp2TKCwrk2sTZgxTkK63AEwAHvdv1G9fp0xyHXdkGcsjyLpFOmRTReR9pFtLjpyqnXGWV9rmbcg5g+833Eq7oNk0jVWQngDVNNREuijgV2ydetRbWD44Y1gcz3OuverrdYYcLj6DnPPt0rrCfFolQyiw3JqMQp5yjlPxo0WwwBF5UMl4Kpd64fDCOzZUGM65vp+XYjgjCA1kvkXQ0Dhpgfd28xpTQvfdax57yEEgb7mT+IJ1TCsgZikQK61Pu3jqEojcfDReHHF1pY3qgC+fdEJGlTdeZTJb/yMmujc3FGsjsNG2W6W47OiInlxA2IUmFnDbRUpEthJjEGGbzNyXAh3iIl/mwEwKtNkUepLTZkaVIeC147tSZTzIHwxe/ZezpCyjnesjWJXZY0yIjSOkikNyHql3p44cYFbi1uAp46Aik+LvKctiloamrfb9llvZ7UR+531j0qqqr0inh3ANPOPwwxoeYKfT8uUSIMxkYUaOAMleIi6tvMvxwrPtOZyhOZziiw6EyOxHAgEFuE9ebTHP8ypzKk8hm4bTAKu6YQ1tbT3RxsPFUX75TaryApAJHPtSnChw2UquBJG3anfF27xINfi9iCV9zk37RokG9DXXjgsqmfou0xkMuU5+IzFeEd7Mnpx73dbT3/jgIptDn1CANLPKUKWTLdqEwe6e097W7jgNkUmoZHqbt+/p6F/YGqGVv8Arjm3sVq4rM1osbaz8a1/tLqB59Qa6BoOyinUpThszJcKUqL7ePI07SHrYvIq8bVHEyPGquT5QsjIptapW7S0Jybl1AT3S6cuOf29pVfFsgjTH7tLUuTlTX4YHHodQlobkmQ6oKqlzGtvH5cUDCrhxR9pcEek1ab1KB+miuoa/wDaRy3S6adoPypqcixQ05F/H0VPimE/UNvmcc0Sih0hx2M29yI00l7mn1x92fbKcv5gaCRV8wxorRdY4Ho6v7+mHrk/KWXcjvtOUOKybC8rj7nO6voWuF7iMNwkEIaK199qvQLm7grXCe29Jyj/AGeszZisn1uQsUnzttkKpu8fXDkyZsjZyG0Cs0KFMlB/99DIuNS+hpomD2HVO2VAY6NG6RgRoLaKZJoNxFw8Pj4YtDeRttTRREQAiXecop+rGVvMavrgZFaIPLYU3Zs2GjmG9ULkqlVNl0KtTkbTW1UmR0UdfxdMLLaNkIckQXK9lKqPU0Et7RHYf4H7pj9PTA3MzZmHOWcpUHfPNQnvZbhhxUaRPVFTrg6HJ7TmUuxPOFc3IMEMuZdLei68FwUhteHqQpa/eiRuIrxRDoOUfGoeX6zXatS4tSSTErSKmqcm5eUu6XHoq4beTNtdIj5iodGk0+bl2dJZEDYnjpGedUtBNs0Lii/N445xCVXNk9SakLrMojh226aNH/yLjpOiVzL23/KkWHVWmqi7CbVpgnzRp5kdOUbvUfBeip+HA2KsMBGd1EtHmOXw2qtpxZ8oVqORpsVSFOyfPp9dp6JZveLqtIrSOJxIFTpovHEOs5XfzRBOrwI9so0T2HKKXX2jb6JcVuv4cL7Zvsfz1lON2fKMlnMNNUBOfQa0/cLacdX4xJ0VFIuGmHxkluo5Zp8KoTDaffjMOsttNSiuiIa812g8ePNzDjGJZtrR9oqezNzuN456UUXVqBhPmpobE9hWWciRKbWsygMrNygEi2c5e1CJVXTch3R/HxL4ph0ZkygzmSMQFKkMFpyG050wraNmZjaFHcdYdiS82MMWNwGpgIzJRC6+bTRV1XTBRtb2tU3YVsxkZhrTovPx20YjxAXQpUlU5Ww/P9yIuO+MlGMWTjdyAu30CfQdRyINYK5W429mUfP+bVwn/wDEF21P0FmPsggm1MmyEaclyR5nWQVeVgvifKS/C33sDeynZ+1s/wAqQ6U6im8+qTZHNoKvaaa/UUIh/iwEUKmzdoefqltBzIqSarUpSyRVR5VP5fdEbREfw4czJHMVpzza2L8uOPYw83ZsDDrQnInck6k8h8K1eHsqA4zg1NEeVMrzKxWGmaalr7NryldbYCF38N/bhJocHZRBhMi+dbjONgE59tCeM+KuXmnXUbl/hwoZHaaasOo051yPLZVN26C8yf8Ap8MGNS2hU/aFQzpdWgyW6rEEZpFFDRqxNAJwV6ebRU8Lk44ytpit7btqt2YLa/eESdOdE3LJdcQ4eVK2PVAbh9ofdRoWkucMltFPmuxe1zatmLbJkqnnMpk5zIsOUEY576CjVYdbK6xVEbxDQdF97+WBnaC7sgzDnrLOUFqOYJkKmPOVCtyKZe4tQG32UGwNEb5u8XLbx43FcjdgBmnP+TByXkZjKcfKjIIdOo9cnPO1eGAEvf3aW6IXEeZS0JEUsdPscBtRZFTb+Z9wAhI0iNdQd6Xv3vEUP09AdzStqs5urV6bKbZ7ODzikDSdG08oJ9E0T9OLKY5HnACyIzZuKAifumqeJfHDuyfsCYyPk+qVDaRSaFVmoiHO7ZSHZMaSfBPYKBnoacLUS9BVV7t3NhY5tzjQc8wYUyg5d+4DICRxpxLOnABs8FFE4/H164zHiDAU4O225xJWdxER9TTK0v0XLhaQjbnypQZkp1di/dX3TWn5LUAiD7vme2BW17wh3V1HT18uHblXJTbOUZNblMvPstxUefIeQQTzbtNbzT46YAqfQTcmtAajaZiKk4to8fm8MdO1HMdJynRgcqkRZdMeY7MEdodHVRQ00FVt8vXGUfdNyG2V6InVQ0iepA60ZcLLKZb96lhkjPjNWmJQpTYBSH7+4hE6JeVL1L+emCzNB1EY8aM687umNTadNdTVOgqhfRE5fVMB+SX6SzVJvYKM8MZ0d1uZEje6gvQFPTlTXT+HDQjU374ogRZZKpRTQVEBId2a8NFcVPLd8UVMJ+E4Vlm290799te9VLUGylaxR5smWG5l9mcVSKWLgJoMlpEcbNO9z9VTCL2mvtQs5VmNILVCkGSiQ2oqLzCqfpLrgqzskCm5UiS8s18m32j/AKxTje04onG0PeRfL44R1brFRrlVFXAKRMdcAWWnW7xNbuULV4Knylwxtb+5NxwMMeQnIiNUHeRrptNJrZspeXciYM71Z1bLFYb2fys00ujSqjSm0Uosxl5rSSZHuwQBUtV9qqJdbzdcOaJk7LP2fdiMlZojTcw1Gksxqi+IlIORKQDUz5B1LmM+fTTQR9MUczN+Yc451ZyLU4sKmN0AmpLkNpUZZmGlhsin4eddE4Lw07uBXazmlvP8mQ8SPrL7SYC4S2sbge4CAvFF14quOgv4zhODYY7a4cghSzBkmSIA76jU0OW7m6cRxNt9OnKoEOZJznQma61OgzIsI0gJa6G+PlU04JxPQeGq834rca6RmmuZHo9VbSO8xErLZsbo46L2pUuHQFXxS/jiNknZFOzdUaTU4rMbskaQbU+oNuWFG0avAnR/tEUrU0497EjM1OzFDzKDWZ5C0+YbDbrgxfa9iRxE1tRdEVxE629bRTGFewy6aabxFvyNuAJmeZ015wRvTUPNlRYUQTvEVU0eLCixKtMrEdmsVCbH7JGQwEmoi7xFNQAvHRNL+9y4h9jjVB602GjbExFxvub0E5rLh4/qHinlwy8y5QpVCgM0qJUvvpAYGp9odZAHDv0TQ7LdOW1US1P54Bp7LbIBum0C1bbR+I6f64zd3eXDNwhsq1a0BG2hnSm1sW3UFYG9FueM/UiZpT4lMbYKouBJhlbutwaIm+C5ODnw1+uKBsFaFkDixpbO81NHQW4/eBSTjovwxGi1SGMZph8VArPZmSXWl0/LBJk6HUatIJ2BG3xMqioT+ggRdBS4+HX92B1vXWKXKP8A2JjlzP8AdfBDdq0roKh0vLrEia68kY49LFbwYAzOxPKF6+F3rhu5EypBHI08Ki/HflG5v0jw5iOklipYfJpav01/FiRX8myMrUiDGahRahI3ClLa3yhvHFW4t0q9NF6YWWcsyN5JqDDz8gYbJCu6I/20htbVsVE46+Xhhgh1WDXNxaLbDi9ROsgxuPnSlTnt6AG1xQltn2EZL2lVRXKlGWRUprrh9shDZJDS25bxHQ1HmXmxzPnfI21n7MFbfcN2RnPKjzl6OyBMzIOlxcVUF004oqpjrukbSJ7b61E6bFoWWnE3JlVZzbSPuGVhCAcVDiV/NppzfTA/tE2hP10yZqFRhhMippuoZt8OW7l5i1u9cGWV/eWgDVx+qg7g6/I7g1cbYqUMmhHPnSayFtHou0umC/TZDYykC52C6vtmV+KeZPiOHLs6y+cgBmyqc7NgOPJHf3QXCq+lv6hxzfVNlFF2ivHW8tG9lTMzTxWyouog4XvKg9NdOo/3sWeTvtB1vYVMrNH2s0Or1AXmxagVCnWbkDTqfgiqfKikJdOGmGNzg6L5Khh6vN/6HcenWpuvuMJyuD4/m1dZSMo5XyTmpuZRwYGTM9lJikBFyW6gAWCqh6dPri0qGf3pmXJ1DJ1W3XN2cN9rvgbZoYoWvTW3vp0wE0fbNQJ2SWqzl+bFqVQmPqTLTUZF3ALpxJzwXw064gZUnM1qRuneWeq8B00A9V5ubolqe9jLIXf4avfzwQdtiNj6VWhsXI8+oFNfZ3tJqNEr26kPOy4Uk/bg4dyoRedFXx/zY6URemOSo+YW8uyqeFNbjOVSIrbpkKIZGuqqQEY/u0w7o22yhvU4Jrm8RORHGh5jaVR1108U6pqnp8cdc8F49bs2RYvHYUCTr002rPYrYOcQLZRoelLj7ROVaLQ3Ka/TqVHgTZhPOvvMN2bzSxOOnDza4S0CpLTZJBqlj6bpz3U18xYef2ialT65l7LdThSGnorjjwA+K6D3R4fDiPTCHOC4IqiNGRLx6YyviuwuLvEluNIJQuIPI6DY86b4S6lNuEqOomnHTWY1HpRT3FQAjMKanroSgnh/w+K4UJ7RMw1GU7Lbqj0dt4FBYyLyCCpooEHTTQsS6vPcreXaEINGrEeO4DckDW2UG85V9Ftts1S7pga7KbZpotpClpW+bGIOHu4S6UOSFdwQR8DTZrK8M6tadOz/ADhS6i3FqFYtpUTLoBLdf7QjTTaCOg2Iq68bUGxOpYpdo+1b+mp1ZHIdWpb0ZSjQQkx7AIEK0ngIv38URfLgLyulNZzXQ5FZhRZ9PYnNuvtTGRMNNbb7S92679OGxt1ytSGqjBrkFWjiVUFI3WFEgcMLedNPVO9+HHQXHE3PhoBperZlQ6ydDSYtpbxEFY0I0pIbKdpZ0WoV6i5lYV2cm7dZEBT+strqhGC+Cjx4YMM3wctUuAnYXy37oEYtGd5Oa+Pw/wDbjUWz9nOSsFRIzKVWE044hX6GQfAvVV4Jha1uDmap1ebCoNOnSpcZe1T3aiCjGa1VLyvLnQ+bmQNdPMmMQ1ZqxFSVsJKREnTTTf0HOn3EQ2rU/nKi2FBpMgpplMlNA3EM2iJEEjcRAWwtPC68eHHu4ucq1iRFI1iA4+DKITliXWDdpcXwwCwFq9JeOTUqbpCiopvy40gHWURB+Oh/yww9ilemlU6lNaCLQqbEV4XzmNGMifHUBIEZbcFE4j1M14W8AXDbD8IGL3AYdgNgEkiNAAfn6UPdvC3aK9zRfmOpMVTL8CRNnsQBvMU3qqSuap0AU4qtyYTO3WkZoe2XT8vxIKRJGYZcCjsMTH17S4Ep1edpkLkDgB6ka6jzcMO7Zi9k6rVBYtDp9OahOuHN7U0/vXXntdSN15VuNfh0+GFrtszOju3yj04prgRsvw0qrgg3/wCFm+0BlSNO7cJCvp3fexPCLe1wzEONkLzKCYJEbQduR5CaWlTrqOB7pPxpi7QKHCy5QMr5ZGnR/vemxW4namlVV3DYWAl3KnNzfS3COmNmMkgMLSS4VH3SwZQq1Usx1YTYV154ENVLvm4Vymql697BGOS2M3PTiqzf3BVWbSSTwRqSHiqgq9U6FoWFeL4mrEsQXdrGWfp60ztmhYshCqAx3VQgxGBhNtGyhbySKre8V2vN+Hu4Y+XqPQv6NsS03n3yw6moOnq24Fy848vBU4d73cT8z7PqNlzLNLegVMZLitnvi4CLqaakY+KLqoppivzZIfHLMWOUIopPIDRuK3oWgAmg6/Nr+7Ad4XrJxbRhecASIIAIBkEbEVALTcAFEjWpGdatJzFQVapFQaqE5ompbDvmZfA7hTX5tLdfjilzHtDhJFluyGnI5PKLwIS8GTTVSTj8378D9JlyKBU4Ull0L1BF5V5U490vjwHG/P0SLnukvNKP/eanyrwApOq8fgmAGUCUtrOk/cQaNbQhEaUM5JCnFFyo9DkkzOit3BZzC4C3kTJ6+BX/AJYfmQ2qc9VWJJNj2WoNnHTepbY5d3C9F1TTHKOzqLuZG63jlgLvVvXg3pchc31TD3yznYHO2hlqN/S6rkpewYUigMOEqIavO9zQkEe6uqKPzLh17C2u7z3C4QnWYnntVeIoIZ8m9NnaVlF37upjMUEZgo4rJR9eS9e4q6/mnHHJueMy0LL1edjBISeYooA1TgWQaGircHJwS311w8NoOX6xnqFS1z+3HrkVJYbih09w49PB7mtORp7R+1OFuqD8uMKFsakyJrjceOww0blwdhBGo4a+WzyYc3CMLvX2xhii4tWmXQbCN/hSexect2zx4AHOg3LhRc0ZaF02XtwR9mkMSW1adbPyLx6oveRU8UVMR6LFq+Xa4MeFMKO74A5qQuB71vRcSK+TsOsyqfqZx4bxtN8F01RbSUfxW4+PMyaxKalnIfJ9vUku5hVfexjHxwlqQRA6b60/R5kzyNFe3arDmDKsCpRaS/KnUKQzWm3QLdKCNlo82hdVvbU0/hwuayxWSobFTo0NkYU1xlsH5Jl7Np0DMHh9eAfvIcMqcEujUhIs2oLVJDgIbt4APXj3k6Ivp6YRGT6s/lqdXctRt/8AdsCesiPFlCpgMZ4tWjbLwQD1DROHMi4bWikusFJ85R17/wAGNO9Dst8IQjar6m7xxA3zl5ilpmKaXl5lEcH+XWxZp0gjJsI5qjblznOad/TT01TVV+mATME+XQKNNqTkYyds9mAh/aHwD++qYM4X3iVMhMPz4hCEWxxpoEv3iDzKvL71y3DgJ7Nk4nw/PnRi/NS82n1CoVDNEf7qN+AxFBRYnOt/1Qz0uUDROOhWimq8NcCtfnNbTcr7gJUen5hgNmR0yYtvaPMW5LxLl4YeNAy67VpssKjGhzYoNqAQ3+HaUVFuHh0VPAvXFBknYFlOrU+tnU5smVmlls0pdLcNWdy63xBUXoZkoiioX7vHG0wFi1vUhC3A2tAJE8zyHxoB+4FuJgnauZaNH/o3nCBFVHIdXjuJqLjfLqvh6eYcPDLVUq+W81BHfV86NVGlkANiqMV9VUiDXwTrwxlkTIVGzZnGr0nPVJl0jNE4PvWmFv1EZMBeA2cvA21RUUf+GNefcm5lyuy/AmR5LtEct7PLgvXEopwuMV4ovqmL71hy5UWijYCfjzHxq5D7atJptUgcu59pk2OKQxr+Xy3zU7W1dy8POCknDTXguvRdMD9OkPtzBYhup2leYAHgS8cJnLGcFy7IGGsTsDBf1feuslaOnnMk4d63lwxplSh02jSJFNq0UKrKT2UhJAEV6eKemM7fs3C1hLhnQAeg0qxpoNZiDoaLs1Ra/wBrpgMxWosOUwovymnCkauIfpy7tdELh3e9iVlZHcn5cmw457wH+btBchgnomnh/wA2BbJm0Rc1Up1uRMjBLi/tG70Diid4hu48fdxbbJ81RKpSibqib2OZqYOk2pC7qWpf3sLHkvobICIiJj71LL+n5quMyUdaRDhTqSkiBKs41aKtm8TvaOinAwu15S8MT6DWXq3EhhmGKVOrE1htyMZnyvounFovHVFHUF4pi5qFTjhA7FHbajwRLkENVU08P8cU1eYk1OhjR25ceLELQDLsyPPA3b/ZqpWgvx6jjxFyHUhtz59N+VCakUVVjKbtISBOptWfpqgB79ptU1dTgipcXTr/AHRxU5hpcOUxFdRvfib6grUkLyArNevjrxxRtwKk7Fio7mKqusg2TLXaNy8XBe9coal9CxKazPOhSkgzQQwTUI85ttBB07OYCHwPROHgSJwxQ866pPBQuUDWO8amqktGcyjJq8pKNKxOfjttU2PCBDs3Y6L7od3hwHAjW2H8yHChw2BcelPKbcd41PUQBTs/u4MZdNkUyPHlOmxMhPq267EEtCVUHhqnnTj4YAKWzIqm0ImIDT++jxTBsUO3cmR66oV2utiW4ot2c6hPy5/hqbR95QNbgKPKQX9wBg4ncfS4Q173KvRcY0qloVTix4TrlNJ15BujKo6c3u9FwxMuZUIHHgmwrWlbNLXw6qvoXr8cWj+WoNCFyoU+Mqy2Q1AXTJdF9U/LADtzwHMhkEcq8cukjypoSo1DR4pX3q+193sqqulutwrhc1qIQloq83gmN8DLFHpVFCfIfFiQ+2pNAZXqAdEUAVeKr6l064oqjSqrVQ7STRSgbc3VrCXbvhrygnROvHA7MqCttCAGvTh8BwU1mOVQqYbU5/nTUh1Cj1ubMhy8wOux3AEG77WiMEBEJDK3mX4p4JhVZxbpkisk7TIyMsxkVlt3VTVxEXvqS+uIDG/qUjdx0Uy18vl+JYNYVJh1rM/Yw1ACBXnyYC/dinMWGTaVvvoZTqSY+Zr5KE22ZZVoBS/rdJmRYBbxhB3wIQbxPXiK4qgbcpbzTm7tdQF0Fzl4aY6qo+WqFTlpsapNMPk/HVkH5gJojipqlmvRe8mny45ZzrSZuX80TaW6868wy4Qsvu63K35OvhjZ3uG2jDSXLVyRJCgdwRuO46GqLK/XdFSCI6dxTQy5k7Nu0ChNS3FpFKaNU3cHtBk+9qnm9ETrbbxwHPuTKXNdp5xkCajm5ISTn1u0t49MFeTMzK9l0pjmhSKbY0m7W019z/d/DihzzXpubGSmygaemshojohaRh6Fp1+GI43Y4RZtMKslnMoSR05amqLJ67cdcS8gAAxUjalSqjk2HkqXKdZfXtxw5EWLoIsg8BBcZ+utiaYpqBvKlWYTbeu9WUAjw5tbxwTZ/hR9pY1CnRqn2dlItsBs2+WU4jerYEXhzonXBlsvpUKBR6bUZTLSTJkVuWkgwES5wHUA17tqkqflhLf4ncONt3ZE8MAAb6DaatbyWzCm41Mn50RTMsSGqbUKoT/aKiKE8okHKuq8xfXjhA1nZ9EbrFSqNJnzKNLmmhvDDVBav96y3TjjqGfPj0+myBkqRA82TVracxKqcqD8cJGt0+TTXzfcbLcE4QXF5V71v+7DK4xXEvEWHHEXHCS2YKOQB2IFLMJS3aOcECJ2PXtSwq2X875MowZgPMNNmwhd0YYmQy7QrZKIOGpIXAEW0vjbjbmfOWfcguOnPpsGfGVhHknZfdIiAO6XA+ipauqYMao8lVpT8eU7q1uDj+1XVAC1f5DrriPldxusUGA/IFJDqMgJmSW6qnKv8Vuv6sITetqQFuNAxp0+1ajIoe9Q9lnb3lrMy7mXVFh1BdNAmN7rXw0QumD1ZW+OwDS4F57fexQ5q2Z5YzkzupNOZbcc/t4yC061r1K7/mwrouXc6bF6gL9PR3OGXzN45MNsyWTHZbttd48Nbbfh4YixYMYooi1lK9TlMaxqYPpXhUlsSa6poNUVAiwUBkWjXtbjkkEUVVAXQfphd5tzJ/R2g1modpGJIbivGh93Q1Qu6P4vLiFlTapHzvSwfy64y/HbtQ3JbftWF9yzzKP8OFrtBr79cr9AZNmQ5lSfVmd/VXmRVZNjiC8KF4ghCWicNebvW42uIKw/E7e1YYQW1siFAjQnmZ6mk1ky8w64pzUKOn8Ve5NazJnygwIu4XK2WwYETkPqpyZWicxcOl63fvw0oeX6TR8ut9ga7Od1jYBpzcU1U/FeH88T57bL+YXUp2rsV9UNsGgXVFVE1RE/fixqsWLGk9nRgxZb0RwlRN4i6cddC0xz+5eWucgATPLv96bl2QE/GsKBmhqh016G6yVr6EKvtrzpqvu/ThiOWYGG5rTq3saOXoJpdrx6cP8ANiFV2XKHKkIcVJFgGygOhcnHgK/4LivRpqpMOOyHljGyzwuS/eua8qJ6cMDKedfYRbr2QSY0GsCZNVBhrOXhzq5qVImHFKrzJgMxWdTjttLdzgfmS3gnKv0xZU+gQnJ7hi467KvIyaMF9nr109Q0HVMQIe+zM1IiNogm8y4DaCmiAKovD9+CQJPY8ux5byupOeECUCXRb7eZQ+Hr+HFuH3LVmv2le6Zy9zG/wNDP5yOF1+1bKmjNKjnGhOs9oct3tyIJIicQVv8AmnxwPVGK3mTLM2n1MXH7DQmXQTz978lH4dceeeOq1NN4SMvvaIpAHROmun+OJVEpdRSoI2rrMQBO3tGm868NUTpr4ccDKvbvEnw68qTtJOtfNMpt29NI1obj0GPS6WEeEm6aDmX5y+bGqoV5aZKYZjg3KN4k3oSmP2YoqCqfBdS6/Li1zTGepDpxyHSRzCgXd4V6F8MDk2uQmaLN3brqPFu2rYgIdprwHivFU+nDAraHOIUuDWfrTVJ4ic2819qFQkxqk22DrcUnjMd4CXEwHmIdfHyj+LFpRpDMWNHiIcqcwyola7bziniXxxtya3Q6tSJdRqcKYEaZYDEpxLkbBEUVK5PmW/8Ad7uNsyLDhzNxHk9okNh7bRFEVH1QVHG6tMTvMJsnGLRxMKEqBAPaNRSl1pm5eHEBlP5yrPPO+qZvQXGBlfecgWrSK1FBLnEUS8NEAV18MCOTp1R+74ZOy3XXYwFHN9s+Rw0PTUS89yCK/qwQSq9CerNCgzRZeiXsXb/nBCsdEVH05lHXEN2K1ASUZzRqMqQ+ZvOxwXdhqSCIhrxW33sZZ0g20zrP0P8AzR7UI8hFWqVV2ZUYkWou301HENxBPQl8un97BI7RKdSqw06y629Gc1AZGmnMnDjp0US01+GKyJs7qFSguSheYc0RdwIkq79UXl5vDXFjQFdodAQT1dcdUzscTlRV4KP8sE4bi6sGYlDYOvMA7iPWeYpdcpQ+YQv4CtDudI9Xd+7JBGD1PfbbVtNbETTTUyXiuieGFvMkA2+7GQ0IwWwxHyrgszVSnYzsZ58ueS2pKJhaaWLpx9fLpgMl018XnzYC/kJ1eFwpp5vhhapfFcKlbnXXfXrTK0bbQjybVCMXB4GCjZcK4qK9MchwZD8dtClnYy3u/O4toAv97X9OK6bXqsMmAw22hk5IvWMT9wqnG1dbeTukunHW3FzDpL8yUaSoZg7Ea7Qgi6NiGvAPx8N56cdMM0NcKFrpidK35oOLRMv0OrvL/W6E2EYnW+bfQXFtcbX/AOmdrifUxxnLe3z3A7h1tDjdy+W3EUI7GYqS/GfcUYU1lQO3lLRUt/finyEK0d6bQaq4LtRgGAgRLasqNYiNOfw8F+OC1rXeNSoytGncjl8tqHQgMzTFy7mGdSabJYjlapCZg9bzN66Ieheq6J/DiRRqpClVFtisOzZB9nR1HLtR1v0FtVXw05uGNUSHT93ChpKa7UAL2hpjm68QUvXiun5YHtqVPqMfJtSBioNQAVVPnMREls07y9EJLsBW6Si5STBGm4kTyB61QUIcJGxNNCj5iWsC++x2WW/ogti68jTSt69wNBLRLhHm8cU+Zq6EJTkVGMLLDB2OCwiIlyd4zLlRe7jmPKf2mW9lTqwJQR8yuQGQaiLTXvZmfjvHV4aDdpoA+XGinUvaf9qt2Q644lNyywhmgtgTMO8E13aL1ec+H+XGjv8ADbzEX/aL9YQhOk7COQAoRDbVqYG1XW037USyKkcfKzL1VqV6i3IdQTZa1XW0BQeddfy+uIOQvs9V/N9dpeYc/vHMlVM96FOddJXlbRU/al5E0LuJ0T3cFez3ZPR8nuR+xMJKqTmg9sdTmHX3fRMdJwGoIVaPGjADjzUPfFI0FF9oScn5W/3sLrvFGbFhabBPLVZ3OsVY7KIq+y3RodBp7UKDEZiMAlwNMNoAJ9BTGvNDIPU15w2Rf3OjqCSXWqnj9U44sWS7ngXiOMnYwSobrDqIQPIQH+eOZouFPvStVKwqF56XjVj0YFQG3Wj05nO7x+PT3sQKoPZx3UYLDDlQm05A15i/3Yq4RTqXU1pjtLdnND7JQ7Ru2g015hVenmXF3AdnQJUSU3LZapHtGS1j7zfonf68dbtBT8KY1KLm7NsbZTx4cjSdJ5abCj1sNId4yUietC8dyS9P7HG3AC2CEoGajcijzGnrge2oZrTLdBCMwwtyIvaCA1MrOKj9E1/24Kcz5mjUOqBKnRLKo6KhCt1bQ200vOz+XpqS6YSVbr0XODdWJxw392/dIDiNyIaLp9Ct/u4JsrJRdC1p8ulHJUV1jlXLD1ck0+Aj4A46YC64aa8ylcZfvX+WOiIlNbyXGp0SPJFuG3aRP2Dc7otx3a+9hfbNIaxacNeFsZHsTJ8iTTdEZjugD42XKfpcODmuVD7wy45roI6kJgSIRFqKpoPpxUcXv4m9Z3za240M9RPpVDjQdGQ7UFbHnUhZEp5ESuypm+l2upzKjjrp3/XRRxaT5DlUnOw1dcArOBNonr3S9PN/DiBQ2RZJ1QXdELYgFqcoJ8uLUxaptZqMcFK4ntVccXms0G0v+XAd5ePXLqlrMxMdpM1JLQQTFDuYM6SctzHaaNPXcbvi/vCEz18QVOnpjRSatIpT9KqLcg6mwbek0VctEQRdbC8debri5zjIYbiMS7EfaBN05wu0HykX6rsKyo1qNR5l7Utphp7ltJxOPw+OCbNoPNjIjX71YBIpn1fZtR6nT3MwPzXYERptJcswVHUIFW5OK+K6pgPbqCRaPHcpkl2G6K2mTZEBvhcRAZj76XaYgzalIqlMiRXVlNNsx1FIzmoJpeRCqp43cumvu4jZdlNylYb37RCkdBPiJFoY4PS04GznMwa9SDHmraDjguPu3uC89+0dvLU+bzF+ZYgz5TcGzg5e8vAg8vxxaJF3Y2OKvL7y4qqsynKCHcOl1vu4sbhS6+qblTagcisjlqpqu4NxOzShXmR3TlF38XNovhgl2u52zrVm6HfmF8YUN4mTYExaeMj0S69B1W1ELlL/ADYVVdhtdg7QEZr7xjuNvR5Pma0XmH4oQ3J/hiLWs6VLOmbW6g/EZhUiGH9VjA/viNxe+8Rcv0FLeHNjtOC45a22DuWrqQSAcojYnvWHv8LedxJu6ZMCfN3A7USRxVsyC1LfD8OMnpEeDDfmyXm2Y7aKZumtqAie8Xpitk1piHEN9DUiRLkb8SwkNrudZe0GqMZGolnZ9U7e+05aF6cbFLpYKWqq45zY4e5fPSrRPM9BWueeSyiRvUXO2eE2uVhuDT23AoEMyufLl36+v09E/PGuS41BEGmzQB8Gh9P/AGji7qeUXMpUGOdLhuO0uKygk6KWuyDVbiO30/0wPtTmJDZOGO6Iu7eqXfX6Y3TXC4YRb+4PzWkrgVOZe9YyXnSeJG21IEAiQh93TA+4L4vtSDYcM1EuS3ur72L3tzTMkl3g/wD1NcRXqg2Und71BHW5R172mCkSOVDmtC02bMUABpRaLQVIl5cH2Q8nszq1T4k2YkeEbwIZdwGx978+mpe9gViVps6k1DiRXqlMd7jDHMt3+mH9S51E2M5ckR8yoMjNNQbS+AbiMgTZitqC4vBG0tVTPrr4dEwqxF5xDYbbErVsBv6/CibdAWcythRZnalUrKEmpVSm1P8AosUOIxY2CatPmZuJYQeKqI8ERFVVwNxszhtGelUPNj8rLLDUVXnKEIkDtSbQdS3rtw6J5tyPh1JemIeRqtUdoucQfitNZmr7SWhmuu3xoDMYEBAVlm0XHnAIzRT4EvKuqXYvNseRGhpYu1Wuzs31aS52SmsR44wIe/VOJoCc5gA8bjPCG2jDLhsuEF0bHcg9Y10Gupox1IuUlHI/D60NSs/5Voe19mOU2HS6Bl2mdhiNceL56IW6EBLVBFNFXBjXdsbc6NAXL2UczZh51JJLcXsMdO7xF17TX8hx92X7FKnBp7kvKk6mOPshuZYVaP7M3teNjwDci6+K8NCxMqWfqwZHSJ9DCk1Cmumyb/bAltqevFQs4acPNhzheJWSMT9vfObICCZGpIPKOZPWlt/bOuW/AZAmR8I71DlVbP8AUJDTY0nLmVAdct3tTqSyTBLvQNEwVZhjV1qipQ6vtehpS6lDSO4xQKY0WiLqIt3mRqPxVNOGFtOF16QT77puma3G4RXEWIvdEt6iEBdSHzYy4fQHuIlCd52pxwcycpVQmD1LGli/Vq9OeejLZUpVarxg0D3msAFRS+Aprgly9XKXmKD2mlT258UF3SOgijcSfKvFP1YsspZHyKTz/wB6ZWpkh95zejOdbuMVXy+mn6cORdgFHYoFMWE0xTqrMAnezxkETDVNUFRTgqacfVMaB1WF3jEqfIfJ0BGmveaW8Z63dyFscPrP7UmHWwISQ1RR8bcUeYoMOrQChzISVKOfRok1LXy2/HBn/RWrjEfkusMC0Dzce4HrrjMuURHrjJctwnmDbftm68oD5Nfewju7Z7B7kMXIhY6GfqKYsvtXLQcbMg1xttX2ezcl5jdbWnPw4ElEej70btEXwUvUVuxQ5fyFNzRU4lNjR1kS5mqtNd25E86/BPXHTO2qqU7ZtACkR3GKpmWpf1ePSu3LLCDfp7Z0VuRHOa0A14cyr3Ux8yjkRrYszKkBVaLVHgN0H6tOQ2TNE8BXmVA5eluN6jEXEWaVn3zt370pUwhTpA2on2SbB2Mj5bddrsKLNn7jfONOMi6TYqSim6+PL1xe0ik0KHRn3JNKiOuxZe6bDcpeZqnKHx1wFxvtW0+HLffGA7OlbvcpupVoGiJ4ajrpp8MAFZ2m51zbXJUjLmUHW3SO5gjMz3Gqcy+CKunm8MZY213eph8ZFSSVEwCNIETpRiFBtRgyNIAHzpx/dTVYFKcVPhy3YbxPOEUcHWYyr5QFR6+CW4MdmFFpkfNMOnNA3ApxLY+6LFhJry693yrzfpxz3lbJe3irNzFZzJ/RSAPOMZzRob7dLhRBX3vXBlkfYPtpzNUo9Pl7V3YEVQckS32jdeNkLebREEb1IrUFLk4kONrhuBYbe2DilO5lN6mFCOsEfxWbvcRuWLgI0SF6DQzT22pR8twRhUynTiq9XcAwfgiqGBr5TIuiB8OPD44GKBlVIsR9JOk16SqrKdNvlcVfDRegJ4JikqP2H81wybq9b21yY5I0LMh82TB0PMgIW95+KqnrjdUfsLUuk5Ml1SRnrNEhQFtQafcRlFBSFCuG4l5ruCfvxy17/T0jIm836JJ/itQ2+spGlbszwsi5ZypV6e5LpVIrVQcbNIfa0a3YJqSmLalYinwQeVOmBzan9oum5ooEKms5sitTZaJEmSm1QUjMgHtS+pJwS3xLARXNiWQcoSUWTRKhXZauAyzv5OpynlW1AC21V4+70TBLs42M5boeZID9XodPq8AJ6Myw3YkiuHykDardq23dpqvVR+XDRtFg0hFw4ta8uo0Ak/P71BwOmRArZRNtWybIeV49LptdgTJL7YE5uIThvNmnoVvBLbU/TgWY+1VGz5tDpdVzRIrEqjZeVXqFF7AkkSkrwV94U6qKDyJx0x0BtXp2WsyZrl7M8rUWBS6GDbD2aJlPitsk3CBNQhgYjrvHj7yjx0wZZZyvIyqyNUdo4UmmtALUVoWxaAPAEAV91MdDsWsNSyvHXpJSkQDGpjYDqaxt3cvlSLJsakkk9Ae9J9jb5lefGjtuQszS9EueBqgm3bx5UIrteYebB9F+0xsxdYJqq0GuQnE01BuivJwTuohDx1wZ5iz7lzKVKGoz60xBibtf64TlxKehcGhTvrzeHu456n7T8z5/kE1kmlOwaei2pW6slpaeoB0/fdjk93a22IXJecYyJ3MKgAnWNvmBWttitLITnJj5mrx/7T+zYtnkynT4tfarUMTClEFNMiYC81BtdSFF4aIS/N8uF9mL7X+WGaJDiUrLThVFRE5EmsBuwQ9OnAiVU/di4ibFIQUGbmbNs+TU60rh2BJdu3p68qIidVX+WC3JzMAaE1C7DBMBQicBxgHeZfe1HBT1xhKUiGSvKY3j6xrRCG3zm1ilGOfZO06noOZ9rVJo0J5bm6LS39EVfn05UX8arhO5Tj5eynt1ONWZiDl5555lJzfOBAvcUiToBF1IcdL5pomT8wVB+hZfy/TIshs0KpTI8UB7MPuDy/tC/lzLhKbfMuU/KubctVFiDHJgDbI4JBcLjYH0LXrdoQ46bhuJ4bboRa2SPOsSZAEabd/lrWauLS4fzuPmANBr9a7IydmjLOaKKxl2Bn2iZepsnmbM5bN4OaWCIDf7NC1Hu8V5cXefc0bPqtQIuz6hz4DOWYcwJFZndoaGRUn2FErQ1K/iQjca+HAcW+wv7J9BknGzTmfJFHoEh7+swMtMMtk7avdckupdr/8ATHlTx16YDduf2eci0Oqz6i3kmkC/Oe4uRoqAPd8op3E+Hrxxa1YPlpy8dWeIrqBIHTTQUvb4RUGU7CnjQftE0GFGjsiraMG1pv4yiLLDaJoANEnDRET8sKDZF9oLLVF+0jtsaKSUIZxwJ0ffoLTJttx7HV49F1LzdeuOPs8UzLeU6lU4EeFUKc/GURMYM822mfEuW7io8v8APCTfr0yvZnqh092WbUhtGXJUpy8jZTvXl4qS+uPrO4usiwpyQOo2ohyxbAArsH7UP2zqntiqEjJWz01i05y4Z9Yd0EjTukAEndD5k4n8EwloMGiZO2f1JmlxVkVzc9oKoGCO9qNOJIYr3A71tuBLLonQ4QsQ5DLEd7W8HGbiv7txeK/hwSxqHmapHu47MWom4YaMCwdzpmogPLrx4kPDFdzeFw+dWlMGrcNp0pd5do9XrVGlzt5uu08e+qC23popYudjOzFzaHAzluGyMIUGyLan9svEU/uYJs65F2gZIitZamZeYprkh9KYA7y515xfdRC/9ObErKGxHPOXcvVd2XNeptARCN9uHU2o6LwtEzFSxS9doS0YcCSoiPgfwVJDPmGkxVrsfrlKgbO6bHn1Hsr8aWaTmH5yt2NX9BDXjrd0/Fgh21Zhyzm2lQBpCy6i7CI97MjQXBiAyfAkJxRFOVbVwusu0Gv0nMlSlZehw9TYYq1sxsHdGXk0EhvHVbSQtVHHR+xbZznvNkoms3y6UGz+HHM6w4XfBnRSsv1HRS8C8E4+mFNxhi0XKLoD3yY1ievI7etXpuE5Vtf+u/7Ua7Dwh5r2dwcwZyaWj5Vo0MI79XffAFqbjfXdeKBy8xr3l4Dxx7aFtupm1GkOxJ8Zui5NaUDp0WMu6lkiElnT9mnLrylqt/lwM7Zs6Fn5uP2SINNyBT2G2qFSGmBa32icrxj7g+RC+uOZ6rmT+tlHkmrTonb8o6YLRatWoWm2TE7nr/VCyXoLh2+ldRjt4p1NpTEaNu4cCOm5YhtJaACnm4eOAPMn2hG6pvWkV0GBQgR0V5v04R1SzBGZZbbacvNety8o4H59aQW91HS98ksQvTE2rY/5Emq8iBRfmPa1PcM2IziAOlrdojyJ7uFjWSqDI9pKE9LdeVbB0Uk/NcG+W8oyHN1MmxHiBxtXWRbC6/Qrf3YIsg3NZwGQ8wSU6Ealu5IX3vacBt6IiXa4kq7bYBgTlolDBciaR+bJ1MqxRSp1Ocivg2oyLh7x4eeS8o5Qyn9k3NlenUparnyptD2R+c37Kmsg+Cpu0XqpoK6r6Lprpglr+SspjV5WZJkPcEZdoeF9+2Pd5j0wIZq2oRM55Pr1KoYQ5TLUQxekurYIDp3WQ6mvL100TEWMSdui2m1QQkEZiftXzlq21q4fSiXZZmmv0HZhTGIVHiy4Exg5LYi9YbaXkpaAnFUFV0/dg4pNXoTeUibo03touOazaDML2qBaVytIf6uW7RflxRfZSy21Oy1QH4iqU2Uxob7h3kiIRcg69A+A4J8zttyM1zW478V99vUZBNWg0wid0TLpqX78BJxm6w6+4jWqEKJAkgTzkUMvDLe9QUHQkCTzpZVTJtHpYNORXZ9BmaXIVPcsV4VLlKzovLbioYi5gONVKhIqrlUgQwIkaf3bRGKePeFFX3R44YtMo7W8dqVcQjFxvdMRmz1JkdeoeGq9dcDszI7tXqch9+UC0SIm+SG0Ck6qKtokenE/wji62uTi94pWhWs6DudYBjb40wcQmxtwknQDf061Q5ezZT3o0qoTZNQoO8UNyVVbU0eFeBELwAIB04DhnUpx2vU+OFGNmVTkNAel7/UWhROXm8VxHy/lmjvSA3FHedaFU0KZ7JkNe8Ysrdx/Tgti7GaWUx92nOrlp+y4JNKVQF5fLcCci/qHG5e8P4I86lN9cBpxMFSYjfuYrHrxi9aSrgNkpVsd9vSov3GgyTU13kcQEQEk5vmuwKwNnL5TJD8OrDIjo5+ykhe618C5hxNn0fOlNnm4tUazFCE00h6DCe4fMA6H/LAZV9olElVt1oEmx6o6qNPUxhsnZRmnDuJw/O7HRsRwjDMJwwqtrZKtoB1k+u40rK2N9f3t0EreI7jl8Kb9LihSwkAqtbsWb9w+vKS+o6YF9o1Wok7JVSpUt9GQmEBtuitgsvJxA7jLXgunTAQ3Xs41httiI3DyzCeUQQ3WxkTDHu8xdPyxUBs/pzNenN1KY9WX4rqsNuTjuIgTuqgr0THL7984jYl1oqQG4lKfdGvPqe9bSxtvYrkJdgqVME7miCg7dxqOSqfSUyvOrFSh3JJYpyKVz3RTIlEu93tePewQ5gez5mbKUWTWMwRMpUl5BEKZTE307RP/ADXV6L8MCWTJEPIOe58pUMafWIRmyDXd3wchjd+4sRMzZmk1InXFW61e7raIYGs76yt7VKlAqWkykchO5+c1N+0uF3K0JACVDU8zQs9lPL9JmG+bDtSlHzb2pOb0/wAXpiPUWBrTJxnGW3WD5Ba0/wAvpi1pVHl5gmA20CynS5ktTlAfmLwwzss5LpmVR3qaTKiPVzygvy/8e9iTLDt4pV/drDbYOpO3oBzNePXKLUC1YGZzkOfqTXOVeZcyvFrOXq9JUJqRGypwiyQ74TLoXxEe9jorJOTXCo9LfmAMfs8VtlW2k8UDuj/uXAzt+o8DMlOybT9YzVRn1EYpy3U5446akSeOnMOCrKWb38umFBzirTUgW91Dq0Rf6tNNO717h+8i6fDDV9rAw4xeJdzNHUp5ztsOWkmguNiSmVspbhzaeXrNUu1jKb9SfaqNP07Y03Y8OvMQp3LR+XApsqrEn+lc2mNubp+Y2Upoe6W8RPaoJfMnH9+GHMqgR3uLqXmvEi7xLhaZyps3Ltci5hpCCEmM8MhgtNUA08FH0Xp+eMvjWONY3eKS03kREJ+G00+w3DnLC2AWvMrc/GmIOzPM2ZaNmONC7TFN4BdkiOgDapcDP4YFKDs/g5MAGzmLNlitpldaGqfN44MspZyqOfI/3xDaAd4FppzCDBp7w+PHy4lZZym/XswNQ6vHeYivPWPPi8AkQr3iDvccIkWeNXlq47lUW0b89t/lRZusPtXAgkBZqFJ22VXLtINijTDaFtFBAhtIOpfi64EMpViXmyvwqc6w4lVqD4sxxcW4ZLply6H0Vbvex0XnHZ3sS2WZfcdq1UfjzFC6PvZivSHD8qI0A6r/AA4TtSeTO+V91ljL7WSaQAKM+tV2UhyZq/8AyWbfZ+uuM7hymLhCilshP/sdPl1pi6qU+XemZM22Ze+z/HqNCn0gKvmgGwZYpAABmEhF51dJbrE5scabWJVW2qZpkVmpNQaRLNS1jU+OgB14CXr+LBTmuHGy1RX59KEhaQ0F2oyDukST6aj482KLLdLlVRwHXwO1V83mxvLdSEJDtqgCBHfT96SFtSAW3DMmaB6XsXzFmQJB05hmUMcLzIjs/wAfH4YF6xszzRSL1foc1BHqYMkYp+aY68opS4LHYGgCPH7piPeUvm+OCuhTJcHhE0F8+Zbu7p82IM+ILlNylhTcyYjn/wA1N6xa4RdC40+FfngTj1PdJUVxh3ur1QsTKXX58NHUjPqO9tQ+HphnfaEqELMGaiqEKltwhdS0nGktE1T/AFwo94UV3QQ5fHHR3ktEkI+u/pWaTmgFX0qUgm4Rb4uYubUsW8KO1YKo3vfThy4jwBWUQK5Yg/NgoOZHjwxRw0EB5uVO9hS64r3RRLaOdejTMwVqeDcKQ8boIuhMd+3zakmCCk7I6rWnBdkGYiS85ucxYmZKiplmsxJ8Z7nbtFwR5UcBe8mmOlYchioQ2n4/O06lyE2mMdiuJuWRAYQIPOtBZWaXhLhpS5d2PwKb7R0ClHpwFzlFMGLGxPLmbYrpGLsCUGgr2Y/52r1wdRsr1GczrHgOvgfNcAePrghoGzOvNkUxyG9HaAON+gmf4RxgrjHHffLsH1rQJtWgMuTSub8zbJp+STInKZEzJS0T9q3dHfBPyxEoFFybWWiSNWajlmfpqDT7ugr9C6LjpWQPM6hw3iHW24kQrv72FLtd2XzK7QCr9GVuRSRtacIWxHsEm4vYugiko328D4IWHeHYm7f/AKbpg9R+41FBvspY8yfl/daMhy8+bP64Faytm9vfQzuZ7exqL6dFBfUFTgqLwXE2XtVzfHqcpypZKjSorzhluaSRWAi8bQRbuA4AaPsuqbZjUKDWX6eas75xp9V3YaJxu/8AtcX0bafWclz4bVfpjNTE+RmTTDS4tenD1/dg99tL4yIyuRy2P0iqESg5jI+tTIGb8jO1K8Fl5Wm33ExKj6IBfAvBPl6YZNKeiVgo8Wlzoc6E8qDfv04OKto/vX10wDu7SKTtLrsehRo0CmoQXvycxRRUl/8Alspr1/EWC+u/ZPy85Smq/S56QVeUwdjU6Xo/F0RFvNo/Ivgorhc4xbghV1KI1gmdPXT96IDqwPJB+lEWdsjSKY3UKPV6OozYxnHlQTS7j5S4dU8yKn1xyfQc8VrYvtAgValtORWmZAmDTqqQOoh8W1+Hh6ph7TI21ahVJ2aGYRzsnKZjWDLtJeUUvLrwEfNi12o0HJ21PYpT6pmWh1nIGeW5YshUpkJ52nzO8J7p4OTTu6ovFNOGuDMMbSgrSP1GVbxrA7j+qEuisoQs6L/OdXFR+1zSs2VCK7SzDKaPuhEkUyGa6btei73qfPpr0+mL91x51SQ3XXSU1M7jUuPiuOFavl+XlWWsOpNCYH+xmRjvBxPeQk7yfzw7dl+3T7pjtUvMhvSGEQRZqI8xIPlQ/e+uAsU8NoQ2HrISOn8V7aX2uR7SuztjUV2RU4blOkx450x4pbzrioIRQDiTx+CII+93sBtbqNZ/+IH9oyNRIb0mPs2y9xkSGuRNz5j+DjyjoieA/hXC8zRt8m5s2dQNjOzyE7In16rEc6WxynP3hDumU+TXvkXgI+W7H6FfZs2I0n7NeyqJRh3L1YfIX6rOFOaVKJOKD42j3AT04+K465gGHW2A4aL1UwrUA9Y1URyA5dTWfvni8+VkbaD+aR/2m9ktMyLXqfKorQRqW8w2ysNgLRiq2CAH6TEfrqK+9haURtZyk3qhCKXXh8PDHUGf6tRs/uTIj0ZqNIUtyQ1M+zqgJ3is8+nN6YRknIqZYqUhIU1vcAq6D3w/f6Y/LuOYi3d3r60bFRjv39TWqw8L4AQverAIbXZRcM7Q0u693HPW0mvz890OrTMszFpWXKQZR3Ks0Zi9UXz5DjM6F+xtLnXouLnO2firdSHZv94s012Y4Qz6oTyAEaFrzoCr5z6J8MY7Sho01zK+z/I8qOWXqVpOnyac6joCidwL/El11L5iwXhNmbFQfdHmVqOgT1Pc7Af1RLhz+SqnK2Uo2SKLTjZQY7zzwb9xLuAn73w7uHtsMN0NqOVJVPYCqOpOscHlVG2zbMXHOHSxNV/+2xTZepEDM+W8w06fGCWcWAMlhokXXcoY78RJOPACv+GiriVl3bjGzHsto9OYnQWq7lSsLSvvOBJADkgjJky6Omi6kACK9RVR1+XHQMCYdClYqpKlrQJAA0IMggnkR0oK9eR/4yOenpXYm2bJr20XI1Qo1KfijV21B6OEl0ka3idBct42qir/ACwqp2wag0puFSXJUhmosxGxk1For948qcTJteGmvlTThjHZWtazHDLNrlOm1OrFINoJAvgy07onfE1tTROYV5VTl5cMHaG+cBaLNlvRmZsjdRpjQOIVqrxRR104XXJrw8MMMfcub/DeMtgJWFAwYkjoeY3rPM5rRwNoXM7x1/elhUvs01KD2ZkMwwlclKrYGLB3B84pcuuiYPNoOwifmkKJAplWiU6hUxgWhCSw488rilznchjcqpp18cE55xpeWqUTk8wdqbSXBEBxDd0XoiL0+K+CYjptPc7RBlPMLEiONou61vU7l011+GmCEYngeGMi2dCZcIJSBIGw1Oo0NVrcvH1BYmRzrPKmxanZVZWKLvbIqqhmL7aXkeml1yccLDavWpGWc3usQWiiAwjZARh+00Tr8U8uOmW3ENsSReC9MLXbrlsKxlLtYM3vwnUdvFOItrwP8uir+HA/iPwxaHDlu2KMqk+bTc9p3ipWl+4bgcYzOlcxMqOY62DUmpwKUb58siU5YFyr3f34MZ2XHsj0Sa7I7F29FMAGZeQmYLx3QoQrqiKK3L1uwDVjKYVhrs0cDdlcSRsVQRIfxLiJXs3yZWT5RSzeaqjALGbalOEfFVREUf5fw44dbrt+AUKblwnQzoPUc62SkOKUAk+Ws8qZleqNRn5iqIOSJUu5GhjejaIDfXw0TBxs3lQwrEfexgmhONAUFC1wNV5tP+HjgBppN0eBFiItzLYAJiPe4d7F1tAmtTcv0+q0kVp7sx9ISiC2kJol2+C3pwEtfiI4BEuXQJGk/MD17Ve4jKnKnnpVjE2iM1DOUep0qK9S6LCnARhFcsOajZ6846aafKvjix2pZyp2Z8wx6rEiuBvY6BIkWKVhoaom8Hw5NOPTTqWBSmZjjUjKMOG3TGhrEZ1P68cRVDd3Hqip50ts4rrxu+XA6/m+PXGd1EGTCdlTEaOqge6AA43tonKnG5MaNy7d9mOHoXLUz6GhWrVHEDxBzjT1q5kzm4cwoyKy6rnRxpbhUOv7iXTEWoPK4BNnoQlw90v4sT4tNhxTjtx4SBpo0lx3Foncu+CYuKjk6TToch6YbSiTpoycdd4yYounA/e/xxmigySBoKZ8RKTlNKvNeX6zOZjzKXU/YQnUVyGSIO/TXUgu/wCk5sHGTM1ti2razeywjXVwKgdgNkCLcJjdpr3eI/XESYTdNZN5bAZYW8ydS4cC85ufWjCq1anG1l4FUmGwQrzT3zTxTT89MNEZ3W0hXljY8/7r5WVXlphZp2+Zlqh1KTlw0lwWGk/7zIATVOAasgvFwxu1/Sq4pJtDp2Z4LUmTEWuZgfc3MyZWgJ50w1JUcaFf2ZivIqCmmnFMU1RbSpQY8WnKMJoHGXQVheUwQ0UkHT1T/Ni/QpME2g0Tehzo6K81vltLF7dzwlJV1JnXU9yepoYWqGx5BrRz/QWLl/LFPmTqAqRpdME3YYsiw9HO7kPgPwReKeOhYAso5NDaBmiFlxoG5BvH7dwmwI4zacScLl0RRTuoXVSHDKrLWeM15Th1STFqFYgIho05EAHTREK25QDnK63xTw8uC3IlZzTkjYtVJc6lLAktSxCnw5jG9kNsGYjvHgDjxNTJEXiiW6469gfh/NeuXzzRDQgpGhkn5z1rPPX7jTUBYKzp6Upqvs9yxs9zbOplEkynaWBAD7rrqOOm4lxOKJaInmt06IQ4sYmX8v7QCzFSavEcn5ek0xyIbTTgGrHcQF16KSKP8WDelZIzdnGrR8yU+lRKM+Y6jKfbWO0Z9Cc3K6nzfQfXDqZyBHDLMSmi6MOQyzuylwWAZvVe/wAiJpoq+XDRrwxdC4XiCXOG8SY0BEHqOXpQj2IoDaWVeYRrrzr84a59lbMWxtssw7Mswt1uMOhTMs1cLHXiTvq1pwcD04oenmLDZ2MbVcmbTcvhDqdOp+Wc4RXCZl0iPHVqQCJ3TEjXU095Ovr8esa9sfhVTKzlMjTnoc4nRkDUyAXXEcRLeI8E0t4WpphT7Sfsc5W2hMU2NVUqpZhbD2ebaY22y82adL9F5k/FqvzYhivhl+9CiogqMeYCD3kbEfGaotcSQ3pqBQnSMuuObRqU0stz7tEkNuSbKhe3r3fh06/MuPs+nhOza3S26jBgb5DU3JK7oEW7omnr4aYoJm0LNf2WJUCgbVYaV/LRuAMPPNHZU3kRLrW5DK+fqvL18L7cXMWHDq99cy7XKTX4tScOO27Dskb5HNFXkUeT5uiovDGAe8OvWbjbakBaEHUzuTGm/Kn7OIB0qIMaafztTf2QFFprvYQmNz6FU2VNgjbUm33ktE7deCeKWr8uCubsFyDUn1efyvE1LvNgpg0v6BJE/lij2fQP6L0uHQsx05t3sbm+gvNKigILzaeGtq3euG4hIQqqdF447zhikot0obkRpG0dqxNytRdUrr9aGMwZBodXoIUyRT2WoTDdjIsBZuERPJp0+nTHLuYNn70GoSDiwai7TxNd2+7DdBVD1Xk0THZZgi/DGJBqnVdMB4rglljSQLtJkbEGDVlpfv2h8m1cXUbZRVs2vB93uNHediFzJp8xcvT44+5rcm01AoD6I7TYBKINAao248nI64HiGvu+Fxe9h27d9oNYyg1FiUll6GLyXuVMmbg+AIa8qL+L4aY50czFImVAvvuQu4eeInpJhcbSr5+HVNeo+mOP+IsKaw/h4fYIUkqOqjsZjSdBArVWV05eS89EDYDeotLzWWWpDzEF5WZToKDgkvMYen05sUtXzPUZLk6M1LMI01WzlRQO4DUNbFLx1/zYL9qOz9cjQ907Ny/VaxPNuPEZF1zfATgrc5bpygCJf86e7gaoeTHY0Im4zbkohVN/JtIlM+mpr5f9MZO5w93CnC2VAqjkZ9dvtT1hxq4TxBt3qI7ldqs5RmRnI8eY/NBBQpQaixx7wovU0S5f8MX0mtrlKNNKjVCqR584xCS+DpoDyJ6ipad27y3YtKLAGGALL7OcVXTZcaYfQ3j4Iorw6Bov70VMXB5fomapYsXq0I2jdG5S4e8K4zjl4/ZO5FkiNdO8dKvXw1jVMillR6CFShyHX2AKGzY0lqqlpr3bdCFeglii2LZaTNMXMk9gzdKRVn22XZTiumrbdqCN6kqqnpdhyZ8p8TZrlSszMuvjHq8entsxe0Her8qQ4TLR/ov15fBPlwL5VyHTMkVCTl6ho7IFx2LLplSRxfbA2zuJBInxfDXj4W41LbCjhD13xAJiBuSBzjlrS9d2C6EpTWxNl9doseRVGkk0puAhPLIiykBU14cnNxu19MXK5gdqzFNGY+jpxmBaAtE1MvMpfEl72GpMrlGqWV5FEctlSnCAXuQt2SJaSkS+7r/hjXl6p5ZhySSDJp4SDAQW20VXTX1xirx9DaW0rOckAmOU8vWvhcLVmWtPpQnIF1ysUGFKaUGIzbbrhOpoOi86CpL8FT8sFOY3qS1mN2qViY0tONtG22ATeK4liprw6Ii6aY25tnRo8h3tTrYUl6OUm4Wt4QmmjZoi+CWen0wn6vn13NGbqbC2e0lKtIlyyA6rMjEEBtVAzRtEX9oQiOnLw+OGTdkb1xAsZIJGhj4T3+9UpOcZ16aGpSZ5omUlnOuxW5Uc3jdYkTXBDcKa8ytj0104fw4oRKrZukB/QuEkqmuIhBWKsCsgyt3MKNdXFDl5h0TXAvmHZpNy7Xd9mCnPyKkzzJv0uBsV9wB5ET+eG/sicnVU4VObVhuOrl66noby+Vv1ROXj05cNFsLQ4i0AlwGBm0gz+b/KjyEobLyVab0M1LYy3FgNVV+M3VojTiruH3dzH3gGQu6NiXG63VLtfTDQoWem4GWIEWnQ4qtBxQd0MaxV6hYA6aa+OIb+Spea2K1IZtjvwp7wtsAqkw4lokW714pzkRfHXFBDpKsv9nkvLB9mp+1RbV4cE/PC7En3mlKtSrQiD0P8a143w7tv9UyRU1naROznCAFipBlMOuNOx2iUjBwCIDtXqqcP3Fgro+0N7LuVjGOKlUXjWwz5gZDwXTxXrii2X5Vsq0qrrIQBc6NaXaudN58OHDF9XsntEBLHFGj+XurjOMYp/pdwfZDlJBE9AY2PXvQ9wi3J4KhoKEAnRa41KOttAjLWp9vYD2rar7yJ1TX5cQIe59qEUikNf2bpN2Xp9PDEh6i1SHbKiNp7F1AcbI05x90kXvpi9pVDbbR3d2iCojrbQrzNCveD8lxc65xWwpW9FoUhHu7UL1R4JAaOOKRL0u5rv1YCK1V4WRsyUXOEo93HpckGpdoX7yK8tjgW+a1Cv/LBvmCO6NTmNIiCAgBAJJ1Ndbv9uAqs0WaOYoTdQjx3abCQnbeJq88YKndUegIRfmvww2wghFwkzt+f1Vy8q2ophZqoATszRW4z0WuZRYc3wyVUHBCWnFtq5C1PRskXinA7MRzprUqeCRw5xW5CHwxO2M5XcnZMdpCNEVUoM9xl24EvfiuaPRHbvH2RWarx5NPDBpS8utxZoojab0ltUdP5YfeK8PubHEG0IahtYERMGQJ+M0ps7tBaVmXJE1a0TZ639wjJYNY9SdYWxw+IiflIv+GBiqUeRRVazLmppml/dho7Kkw0N0XwTmG23x5dObTvYdYMozHabTyAg4ENpBQJ1E+436o1ClVB5kQDUrjBHwIx4dLhQh44/QjfhvB1WtuLtAQryiRprp8zWIOI3IdXkM799KVH2nmGK3s6bzVQUdi5myoqV6mTBVNUFLTeZL1A2iK4flxX1qvObVstQmKwwDNNlsjIYk08N06xvEEhVObinduReqYa22yjsLsvzZKIUaP7rlNrycCRWlEf54AspUKczlrL9Kfv7KECODj27tQABtNVu8F+GOQ+J7y9w+8NsVT5tIEApgESBvFajDi04yFxt9OsVzVOyAGUMy1KFIccGZFdN0W2OJSV98F6aKP/ALubFllvLNGq1Qoczs7IlMB+I+1YhWmAI60pa+PKaYLNr1FrOU58CoQ44VWLL0EHd5Y915b/AA108w4qaVSJYRZOYYsd+UzCfbWpxoqDYRqugmCdbrXSQh9dPXC98OLSTMEjTXqNK0SHJQDNMB7Z7R6PSDacy9EkGDa8xRwuP+7gFy9R/uEDco8h2OBXasEl7Xr3fD4KOHNl7O7dZlNDKJ/7veTs5vutooIWliKXiHTji+ruSI+WhFynxxiceItJwXGOFw8whZXJE8/33qvj+bIvc0sJM2rMxYp1GnuUolaF5onSuafRbU1A/e+QubG8pjrMM5Jg6dumpNheQ/pw24sZqtURoHWUeYfEB3D/ADAvw09MA9cpyUCYLLEh4md44LIPdHGuGhgvjauoKvwFfNi1tbb6CpsRG4qCHAVZFb1TUmpONxUXeC7Hc5w43Cpd27/0xKd3FUZdYeRWAe82txAvlMfiK2liuVuDPqUFykQVjDI9jJ3r2qOuKvBxNeKc3BdV93B9l3JzaMuHUTUEusQEXRdEXjx8F8MU3CEMqC53qanA3qag0Wc3mLJTUXets16nPqLlq6Dvw7yCvghJoqfiTFXkQmJtdqNdflbh5J/Zbu5+zZTn1T5yJFwJZpqEXZ9U5dVWRvaRKXsUhsuBqS3I258TEtAX4Fd5cTIFJPK9EozATEkOvQglOFrdo6fEiu+K3Ya2NsbdP+oJgoChofWdudUKbzJKUn3proB+Ol29aS5pzmQv9C+OI9diyCoJOREI5G8BAEE5tOq4FaZnCbIjtJR40dp9AEXn6nKsjiVvlFOJ+94YlVGi12rUw3ZeZHAMEU226OAR2T4eYkIjJPDvJhrinhnDkOHFre4Cm1AnKTBBOggakwTWZZLyHA24IIPwqTS6lTctwQaqpxqYbrayD7S6gXprp0X/AAwvs20iki2r1BpFRmMyFU2nzQY8bzEqA4fFU9OH6sFMGlQZUmalFpLDNYcaEVlSHEJuxETVUM7lU1u6FjbIL+ilMjRt+zN46vpffo4qcU9Phwxk1W5s2lugZkmIO2u2mx9acNLhyQdelLzLlBNy5iqp2KK7zGxAO4kXhopurxVPgOmCqBlX+i77LsUimvOOHY40hDb4CGiF00u+vNja3K/rD0KVHBouNgsAiKR+hr/pjJ+suR8vyGTecF03A3Dg8xaot/Xw0/1wsLy+JBMelMFla9udaNruZoFR2cVNsmXVlvMA1Ga06yVVBatX1u/3YS2Z8vV6jspIrToSaq83rvd4boHy6DxXiqeGuH/Go8OtVhmBKpxyIcJkZrjr5X76S5wT6WJcf1L5cDe1mG8zPbdV0ZLRNWMjcnsU17hInTiv54dWaww2UAydz8aqtXEtL4YTSfyZVrijuI5yuKIvCK8uqLzJ+lbsHNanRpzzEaPHBqwFFwteun/Q4GaDHbgvO6xmmpDykbm6C0TXu62+C6d7HpjLTh+0fIE18uJvBLrs04iTW5+YovAioqEi4+5HzvXoGVyoshxtpyE+8yLqJc6jJmrgJr+Fy3FPnTLa1TLoSsv1kWJYMLv4JOKS3JdcutvBF5dOPmxXZNp7mXZLkZ+axN7TEZlm4xf7M9VAm1JU6iiJ09cNXrMNMEZwZg6fnfUVEFDg1TT22e1Z4oVQU5O8mtONuMb81MlJeGiIvVeVMQa9UqrMcdYfO6Obl+6bbtEST5eqL3sCtLzA3R5YS1Rzk5rmwu6Yssx7SqdmRl1aCxPkStE3xmwlocON3G7rw+KYSobXwFlokGQCORGup9KD4WV+cmnXpUWrUyLOAY065lpLQcAU4kuvHX/hjGlVaiw65JBe0/dclQ37LF5OsvdCc5RJVDu8PexXxUrNQaJ6TRZio2+2y7IioJo2p9CXUhXB/mB96WcGktwjjlHjg2TdgA88XqqAqp/P3sRSktJleo+FEOL82T99qEZLzcVp11FcVgFUd6Tagh8evHjzeGKmJIqMqdMNaM7MaRsdWCfFkRQ+Aqfiqaj0wwodDabRXpjJTZDSpY6Gu5Y8ugp0Vfiq6+mLemZCkrWqZUDaI4ZiaSmCTQnETmFtB8ebQtfxYssifaP0xr15Dl8qoduUIRrSDzLsrqmZpCz6b2XK1VUCDtkFwrnB90xDgqYBM3Ss75ZytTqVmCl7im0pxoo9TgsXsnZrbcXgvm5tNcdgScvsU2TYsdWjdTUDJbRX3tBxZFTIB0mcw5FaqFPkokaRAd5gVtRt7q+OunLhijFE2917M+oLQDoRPTlVftcoC0ilbsmqGXM/QlqUPMVRlyUZW5kJHZ3WXFTo4IcevDXpg6pmzWk1GGTzwutyGl3RDKkGbbhL6ohIqL8UXCah/ZkpsPMklymVGXR7yQNw3zIyd/77LfD4Yl5libUMhR1Wm1ZnMMIFFs29LycTXu2rxX9Ja4i5w3l/9q4B0BEb8qkWuL7jkGmCeVaLTK0IVSTMbRHVAkCc8rKooctxrxTvcNfdxQLlR2nzZrsWsyarTgcuMZCIRhrwRVNOPlJPTCzXblVqZmkYud8vP5ehk4rSzlacTdr5UXXgSW4P8rZroTsmXHps0ZMSc3ySYctXVAOF4Wf3tPQvlwE9a3LQhxOnwI+dXpStOoVNTabmudlicy+/CcJsHU0die15deZFDrpbi8oefGMxtlGios1xl55wAdRAMGUuXT1uRPDTFCmX6/U1aNinyIwsEqu3cuiWLx49710xTw4cVqrRqlJediVSOSq1PpgoplycEND4GmvBUXwwEhlpwZHBFTWhtfmT71NJK5JkstvQKcZyIznBobVFeHvf46eiY+SqoT0SMr1gPI2ouiP/AJ2vMn93AHRtok6ivssTVZiNSDQQnNN6sqvpovcX4LwwxodHp9QBzdPk7Lu3u9NeDnm6eC4BWwpA821DuJDKpIqlrtNj1mjG09J7HJI98hkinqmiDp8P/XALIYeg5crDEZd6EpW2iJsAvTTpZr0W3Xj4a4a9egxZsJ0QJBRkF3IOnx16qtv/AF0wtZ1SgUqZE1JXQ36Ee7Te2omveTHtu6sHINYom3VnTVpkV5IMdgJiBfDetZjBzICdREi/61twXZllOy48aYIdoKKW4eL08UQuX68ddPDC4hQ5FGzKzUoNVbAZakbMN1ojIjAfFPLaJDpd7vHDGo9Lk15ai25JVuY5FR4y1/aLeN3Tr3sdJwfDGr/Drxt4GQnMCBsRyJ79KTYi9wLltwbEwfjS1zcxOrrXbY7LTRQndFJW0QbAFSRT9fLxxbRKw7OgAitN041C23gWip8bemLmbSBp1UWNOO9oQRHbl1ReXUtFTyeNvy4pKpvKdPcbF1so4LoiHHG809bl4prjnCwpxORXKnyFoWAE0YZZzuWX4bzEoSeY1RWj1TQPVF9Expr+YkqsMN0iADqkXS0i83L8MAZPLIZPVoLCQbgvLS3FizWgJtgHGlAGQs5VwAtjn0qv2ZtK+Ika1YTay6LZxXVSYymugurdYfvCXVPimKYacsiE68zVIpGjSq6wL9jqCvAk0UePXwxdQKSFYp7smGd5JfYLiW32d7mwG1hn7peI3XUFhVuRw1ES+hY0PAuW0N8YaESPT85GvmglZKWzqN6j1Okw28yQmYA8saJvlutIufkEf8+JkClG7DWrERlCnOruDENBsbVWxH94GX6sCbO1HLuT0rc2bU4DVViyN7DvLeka7lBEdOOtqkuKKs/a5o0aBT6RSItRzGUdsWmEfAY7HIOmug8V/dhl7BcXCTkQZ9NOu5r1a1hQFMaTDVsrku483Tmwq9q+eqdluoU2q06otjVGYpsmJDeUhlVS9sgXx5iVCLTiOBSXUNqW0iSLDSO0WGqFZHY/q+gKvipleqfHEmL9mSs0sGJlU7KDjyroTr+9I9O8vL1T43Ya2VmzYrD1y6JHIfvUlKnSqqDtozdV80xxyNl1yXUSAo7ZFGKQbmvms6aj3ubBa19l/adtJNyTtAzN92kiK4keQ92k1PROFgFYHD4+XFnQtjGYwj1LMWU6yrFWhHpuIzqxwfsDiDYpwRUT4adfHBbkzZzR9qMcCezvW5kyOgDLp80jB2M8vfAk1W1NeCLpxwe/dsNMldnCY5xJ+tCrJzSs1Gy5sR2c5ZozdP8AuynVCtk1adRmzRImXdFReU1QNF6iOnDDA2WVbKmTNmtAojub6ZHCLDDe2zAEhf0vK1LtU4qX1xSRNg2WYE94pdBdqUUORBWYdwr68nXppgph7AspwYENwsuNJJcElcGQ6ZkpquqcLvTThjI3OJNPNcO4dUue3r/NRc4Y0mqDaFtX2aU4HUo8yMdSmrabrIuKAAve0RU0S9eXUfjg4ynoM52Q2qmKKIc3VQQUQf8ALhf54yHRBkxUYpkO6m3orAMATRIq66ebW3+XTEvKu0Q4NQdh1aP2ICVDYlf2Rh+Jei/DCm9bQ7bZLeSRvMT9KuQ1+nCNaenAQM0VCHTy4lEVoary8LUwJUbN1Oq0BxyHJbfY7qmJpyl6YsMwVOSxDJyM0h8FX2i22Aiaqf7sZa3t18TIU60pW0QqDSOzZnjPMzN1Vh0XKTL0diWbQPyrz3vRB8woP4fmx8eyNtyrMZsnZEGhQ5K6dlGQ2wevE9TTnULbddbrsXmZNvuzLLyuxatXae1LNhHS+73DkOg6fFOYBJF+KeGFrmH7WoT3XVyrRMwVyUaqISBjqy0oKioq6rd1/DjsFtYuWyUE24VmHLSPWedX8RbnlQIjqPtS+q8Kr0ms1GoVApD8+E05HclPyFMXNNVFA1u1TUeXphc7FYddoWZfvStNTpcABc7c1DRXXRW3W/RNdeOvMWCasVDafm55JEOmRKLGvERjvmJurzIg/HvW46jyZsDzfSctPQJ20wqdTTNUkMZdpTUYnC0VDvdcuNeunHDZdw1aW5TcrSM+mhk/CKIddDUE1d0SlM5hyo5Go8l2mxSYR/tHDkVRuQTLpxu4/DAZU800ugSalT5lbgBuOqlKDw93m44Jmvs2ZMy8CxakNarbIuKBjUqmaMKSDyLY3br5R/Vgczzs4yJk2NFJMuUOmMv1KntHJqGqAwCydV5zUrQIQJF+GMY1h9sp/wBnJUTry/mvEXI1Unal3VftAZMoCP61cZBJyiEds3FJfyHFdC+0dklpq86pKJ0+cyKG4qkX7sPzMtc2DJSBqs+VldtlxvWGMPco8AGKqmgNpdqvxThwxzlmHadlBuqSI2WqdUa7EExGO4zTeZU5e8tqa813lw1ZsLV0FsW6+5mP2ivWn1Pdqvof2otnDzrMafU5ceO+aMvOlAP2ILwU9PpifL2v/Z1oU8qpl+oU2TIa9mJP0yS642HyE4K6L8U072Ax3beuVZ0ekf8AZNUZNYqDKvNtVEW2iVpF6iNirZr44zlZ8zpmYAYYyHk/LjSJynPbF0g+ug/7cOWMMtWmylSVNkxH6idRz7/Q1WricQQdKh5g+0BQ85Vt+nPZiKdRJAnEjVGcpi9A6EhoaCJk3zEmh9LU8FwDUrLVCyxVpc/Ie1eAjxHf93Vs03LyIi6IZcPUtME7P2aK7tDSuVWXmWhU0iIzQYEGxlx4GxWxCQeROiePHEzIP2a8o1KmSnp8mp1SbDXdTIUpBa3LmiKScOqcbkXXRUwyNxh9m0ShwkaAiAZ9ZH10r3KtZyx+1UGWPtN0WtG1Crjf3bUxdKM45F9rHNUXS9C62LhiPTGqkqqw4R7tbVImyESH4a9U+OAmv/Z42dv1JtulrLiGDhDIKPIu3enlTXxxtmZljbLoUKjx6dLmxTtHtTrirp73Feq4WXLVjckKsAUqPI1e2HUaOUSzIe8iloa2IJCvwwEBR5IkLZ6sEXmJLfw4LswZnPLFI7cMcnmUcbU+HNYq8VtxqzZU4bEAag6+3CpbOhq6XAuPd/8AsYptg6nL5dFVNY0pUZ8zBWWYbFNiOE1UJhq0giHO2Cct/H3vDGGzjZkGSaLIqOYFXtT6XbrXms66fG7xwUpKiuGNbhwN++apo/ONb0bt5SAV6ar/AMcVdRqhyjlSJBqevM455tdLRtHwxrUrWWeCjQc+tKlxnzqr2acyS60wDaKoNBaLbV38V3ry4F6tSWaww+bLUePLJN00+4i6ap4qmLZ8l7Trx5E4t6aCJL5f8uIr+jfRDGzmS5eW7FzIDIARQ6/OdaTlVWTTag7GdB6OsYFMx3fe+OC/KORfvpsJkvVpsktAe8pB5uuDU2znMbs4naA7htGiCJAvhdibQl+5H2qXOQnWh/8ACP3oO/BOO7uXghonr164aPXhLXkEGhksefWi7Y1kKtyqzKbyfRYTrtPbJ6RU6qq9mha90z04uOF5G/zXhgsrOzKntZiizCrb1czo8qvHU32e0EGglqANJcDaKhaIiJqNuvLpg8olPrUGgJT/ALkqMCmuLvuyQJzKM6rbzO86G4vd114YIKZmeMzQpolQJtig4+3K3sbeg9qlx8xiui6Kn0xzW6xV5x7M1A5bjX1PTtTxpgIT5taXshia5QJchqUlDl0NO0MtVAQvYJA8SQRSw9FTxRUxryq4znimRcxVyc9XKi4ihSaKDlxC3da6fC1ARV8V04CmKbaHmLL+Zliz8zQ5UOhgFgSJDZXSj113aaXIvFNeioq8MCmWapWZeaQjwZMrK2UcxyjYZqpNNBMckthbu0EbuyqaIPIf6MFMWLj1upxWit/QcwCNT1qbjgCgmn4/tKodFojeVKlFeqFbJCVrLdAvaa0Vf2kl8OcES5euiLpwEsLUnI4mStsNxwRf2QpaIYZ+XMqUbKlPCHBhtxL1ucMXLnnj99xVK9V5uq4qs70MG2WpraW3lunC0+HKX90sZ32tgLDTSY79fz1PrVyWyJVQEbzdnf5fm8uNHst7uyVLV6Fr44my2W91rpdrypiK7TW7OLQCVqCnxwxQRUK0k52dC0UN0vL17uG/kzaNTqlFhn24I8qMYMvAR3nw0HUdOK3JhMz6bHZaI91cXzJ5sCtf2RZgrZxqgtfcpGWJLm6fjUw1CRYBc5r3RLmLpdi9Nnb3SgXHMmXnVSyQNEzTK2l7cMq5Xeqnt9/LCWYx6cw4hEJ9DMk6py2gn4iwgMy7YNoO0aUzSsuUdKVE1tFuG3dvPMVx+ZfXHQeX9gWQcpx2pg0tJqNgpnLqJXiCa9SHon88WrNJfnRRlowsIaghxYLQs7oosVC5zt8DNNC/UCY3nhlu1xvFA0QXCdSpR6dBrWbxR44bZl0aRsBXOsDYznjNz8Cv1N5k3N2u8N00E3PBEBATQEFBHTTTu4sMtfZqj5wbbmVauS5YGdxsNBoYEi84Eq6/vx0jT4PZ4LEOO+jQt6gjd/UE7v05cBmZ6suQq/MaNACDKb3qulwFh/vfQb/8cJsVvr+0v3rBBAUgkCOlM7ENXVui4GoImqSTs+y7QX2nIVGgx4lNJC5QudkyE7jZGvGxOCl69MSpcql5ZOkPtzRmzBO6c00vKOo89vxwCVTOkirKLbZoUdFW0QW0U94sbKNT1lO7xOYfmwsKXlN/9yqaYpSkHy01Q2mPyA3dPp7bA6oSOP8AOSfNbibQ9oWaGqq1HpLpSKvJP2YQ4wXkvMvAbfC4l5uHj5cBDbaiza1yh3b8O/7PVUyzTW61MethVJiAYrJuvV4FVEUk146+FiYFYWm1adQlwpQRsJMkbA0HdNpWUL4ecg/LvRPk/ZQ7TXJNXzVP+8q+Cb5d4+roQ+XXr4uaDxXonhgY2nZpqcSa7S4ctazT3lSZFituj0VOTfGvcFOPe6+GuGVm/OTdQywcRQCDCqLRA5U6iHZ3CNPcZXiqr059E+BYT+caQU+FAy9QhWlHVJYR968l0mVyXOuNj1WwBLiviQIKYx9ugu3Odzny6Adx89KIbkjMulZQqLNzTmh/MZSQsp98ZuUPQ3l7/Zwu10C4kRfmUtdcbdptXj5GygMkhcqNUMhjUyC2Ft73gDQB+8uq/NzYPZhwcmMXk2zSaZTQ3KCfKLIB4Kq+PeLm4qWEpRNrFVzZWp+YYdGcnvwxWJSX5ybqJTYyrxNfE3HPHpw0TGwtAq8e4yh+kiO3oJ+/0qC1ZPKnc05tjtCp1A2dk5Uqq6xKmODOrNTdcsJx9eY7iUh4J3ETE6v7VZG1HMkGFs9pzmZpUZrdJOmAoQ208xumfF5foKJgEyX9nqp7SYX3hmCtPyALV5uOXsYDJ9SU08U4dMHNJcm5ZitE1TxgMRtBCTBVEj3eW3xS4RLgQ4nc4uUWzlulQcJM6iAD22JoNFkhT/EGhiK1N/Z1Cn1+DVs7yGavVX27GidReyQwRe6DKeAqWCiPlWTMX7vo0VZ8gH1BySKWRIweVVLx5ebROPN4Yk16a3mf7tkVB194jAmXCddsEE83KPhzXfpxTvOs0iI/TaY/KcYI+eU85zuafKlqaYxS7y4ukjjKk/Qf1TJtvJoKJYeyWK/mijxyqbVZWQ6DEg+0IJNiq6Oo0A9E/wCtVwmqm1NynT3GobYzZT016FDEjt3jiGYcfglhKql4Di+qO0VvZw1JlMTXIFTkRiaiq0pAt/Din0u/eWBHZ3Qo+f4P3xORAhU43KcxAFbnXDVBJ2Q9zaHzFpovu+bGvwmyVdswpMmZk6aAbfOhn31MKlZ00FR9ndNrmbKwuXcp006hLfkEj9UcRLH3vO4PqievRLcMD7Xv2SqPkfYTFzJImTalmWA9ZIlm77JzfeVA8EFU5dPzx0r9nmmZYyZRpLcertVKsN2syH3XE1ZFOgIPkDX0FNcAX29swRa19nwKqEi0WKqy0Fy2XoqOAfL6Fwx1fAbG0Y/XWQXCD3j+6yt5eLfWGxogfWnxsIkLV9jmSK46XapsmhxCUx5eG5DkT9SYXH2u8zQtnuyyRV3AH73kuJEgD6Pnct/xsQSLFT9lrbLlvLf2V9n79RqaNEzTlacBdTNCBwxJLU445Q+2R9oJjb9VGIWW48gcu5eZPtdVf5Wt44ScwB4HaNo3ceYsaY37IZ4YX549aV2zCy8CRpXMec5VQzVWHYe/cK1DdlOkV1694kJfFeuuKxmHIjsOx4TYidnAv93xxW5AjTs2ZnlU9g1aF1swQyXupjbIKTQ51pOI0LHItydcZlaVIPDSa04KVjNRVs+ypWK7UqfS4ENZNVnuWMNaERKumuvx4Y6o2XxKjsyrUh83aa9W6O0rs6LWI6iCG4igABovBwBE/XidvlwIfZvq0T+jzua4NUaLNrLq0uDBGPozF3yczve4ruxNbvltwza593Zdoc2qON70IrZSjffQb3TBFXUi9SW78yxhMbvHG3UM6HNyG4M8/wBqJt0cbNI0FCu0/PcRzbVSI+Y22X51Bocyqzm6Vq6CTJQWRmxIuK2AQ83rinyNmSi7SczhIkzY7lLp6/1ajybRdmH3UeUF7+ngnHTx44A9k+T5+01yu5kmRnKlW65IsJ+y90YocFRpPBfD6Jh5Zb2Rx9oE2m5YWnxpoxktS6Eg9jDUiIyPqHH3eKrh0yrDvbEMvoKggQAOvMT6896HuOMm2UtpYB6ms6LsjzRtG280SqU9qPFyvGo71MqI9wWGbiMBEfFSMuH4Sxc7V9oFPq2Y4+yujMPUnK1EVHcxOur/APdCUiCQRr0LnTzH+7Dk2x56on2S9hJDR2wkVZ1Ow05p07jekqNt5+KoPeL8OmOPtrWesnZf2Q0amZckPZhzDU7Xm3xAllvzDLV1x0eqKR3Dp8o+A46Vit02+22022EwIAHLSKy+HsLQFOPEknnSq28bcnIeeKjDgSBfjnYNgmn9WVEttHT/AK5sJZ3OH31MdCxd6Scf/tsUOYKPVJFSqEiW2rsoHFWQQrduiUtNCL1uwR03Z2tLJqRJfS80/ZtnaKfiwq4TDKBm3phmWpWUbV8OZJcbsSI4Qj0tS6344YOSMkznjakzYSJHVLm2jUt44X08E/FhhbN9kaTKOc1JLXam7N23rcha/N0wyXqPAjwxgOVFq4k3T5N8pF/64xF/jjaVFln409tbInzrpZBHfzPHFunyqjLcZXs/ZRsKOyKeUDRBNfw43OZliZHTcT25htGFzDARTvcVB5uv7temC6PLhvNyKLlSGlQWKobyYZqkSEXFLi0758eifniVRo8TKlUcaCO/XcyVBtL5Ltpu2eZVJeDLf/XHCU3AVIdRp02Pqen560yQjL7tI7NNfczSx96SZtLrguj7LLyPmAReVbd4HKrxjyr6aphbZN2Y1KtVNwJClHikzIJRLlU9GzIRT8xHHT2adldIzPUBnVJQCQScjVKbFkGf123mvzcPpgWyFl+q5f2nwI9Plt5hprKuJLKU2mrA7k+Qj6Ev78aywxNktlDGn5y5fz3pNdWiyc69atfs9ZifyrsnylPaknAFyQ6wbjgcpN3H3PFVEh8MGMak/wBIYzrxQTYoZvlK7MSbo3i9933U81vjhd/Z6zrll3Z/SKI/JiR6vHff4PjabiK4qgKEvhp4JhmVPaEkKfMamSklRZhCNjG6XdEngjQcVX1LrhwcasLXPYv2xUJJPIkyefQcqSDD7xaxcNugHbrA9OtQaQ3DekTWKgDoSG31Jr262oyo8o24OYdDpVLpwOtf+IkJe8+J3EIJ3R/UuFy7milIVXkuRpTTMpsI8WcLBmD9hc9np5f4cfH9sdEpFMMI0eXVDFd0kSG0qnr8xF0xj1qurN9vEbEAKMwkDRPIHX151oVNN3TZtnpIESetGfakZHVTtHW4yJdLUxqqe32HFjs0bL0Na7LZK7cQ1uav943OmFHLzE1m8ASs1qPTo5mmlJFTaFdfBx1R4/Tpg7jZfayrl5mfTJlMsYeAnmIzwWbu5BsIk8SRe98uAm7Fd/eJcvHJdWZkmBPc/wAVa6WrS3yoR5ByAk/AViWVcyZqbKRmqsFSqc5qQ0ehrYbqehvdV/Ti3ouynLBUzsn3HHihqhoTSWvAXgd/W/44IJDZ/eJrI19jaSDbaPEbv8uIlJzAxFzI3IlvK1AJbXLRutT5UxqvEuP3VmgYZaulSoBUrXXTYdBFZ7CsMS/N4tsJH+I6dz1NBMUQyjmaZl+oNSJVcjuEVNfsv7az5SHwRR8bvriFmuQ1KgsQ54R3JjXM84wnTmuJBLr8uLra/makVKvAcJO1BHUDZlklhiaJ5fRP8cKeo1Zyc6oAq3r0txuXfE9ra4S3Z4ciFLSM56EjX1NJ2cHfevjdXatjoPQ6egooqFPczFs6mTYD7bX9GpgSXGiTm7O8As3CXymI/wAWB/KWSZOaJyPPqrUUVuV3Ty/Lhj7NMnzqfs9z/JlGAsVHLcgBaLmI1B1p0CL3eYMS8pyknQ2FBpWQFLVAUt5vNjnWJMXFhhzdyhGhJ1+3zrV2brd08tCjsatI9LplBpLsemNuMFpwM9CIy9S9cUZx5spo4lKURfBLldcC4AHXmUvXE7OEj7lpf3ogEbF+6MRTufOXw7o415bzM0TL6xIcqfvgEUKMCWDpzcxqQpg/CrTGfETlozepUWCdIECBvsO3OgLtdjhLT7zEcTnJkzypZZ2KVK2sZRohGh9lUpqmP4O9/dwy/uuPmKHMizY7D0U0sNqUlwH+H4/N4YXVAo1YzbtjzFmTsbfZ6Zu6cDDkqwRWzUhuQS14f5sMesZml5fgPy59Hb+7oaJvHIk1CsHyjaQjx+GOq3HgW2/1RLqyG7dsAATqTuefWsgfEb4teE3q6vc9KXlZy/Xcq1CLDpMxK9S2kM2aQ6odrZ/Aa8XEH3SxZZVqEXOkORC0ApoKovwTDdPB7twLx/UOIQbUKdtA/qlOyPKrk1q79ugA0yuvLc74cMD9e2XvzKrFmZmnCD7txM0+nuH/AFcE7yb5edfTlw0xzAcDvrUXNu2QGxJI0EDfXnVOG4piLT/s7qtV9dTPoKi5e2gVTZHmao08YDNUokyRe8ww+hG05boNppw5uXVCwXVivZ4zJV+xPtpkiEYEaDojsl0NOt/RP09MDlK2ZoVRq9KpUNqqQ0iBeEtRAwVdS1B1PEfmxSU/aVU8vtO5Uza1JYKGYdhluNjvY2i68S5tUIeGMrYYkXrN9LQKWIgRrBI0nme9NrmyQm7bWqC5Ov8AIFMtqgUPI0B2qu72ZUuGsqUBSZLv4VXphbZ7z7Ir6Om62TcMOVmNrcS+n4lwQ1nOjlegBHhaSiTubu0iXEig7OZNUe3UxlyPKBUN4SS4oweZS+f3R/PGCwTDLjEnuFEq5noP2FaXEL5qyRxCYHSpGW9nbmeFpbs1XGKDADgx3Sfe81vwHzF69MNSFlmmUuOIxITTZAhWcLrf342hUKRl2KxCCQ201GBGkDiZCKe9piRNqUODTSqDslsIVl+/JbRtx+hcAssIw1HsqFoU4NTqCf6rkWJ3l/eL4mUhJ23ilAuZKdlOmuu1R/ssgDUnm3e/eq+7gPqu26ZOhkzl/WLFI/aTCD2p/KPomB7ajmJjPmau2K2rEMA3TLZcpOAi94sDEvdstCDS7gUW60ccixWztLXF3LqzUSSSZ6E7x+xrpNq65cWLbb4jQaelZ1iQE79ql9y3YEqvS4bzheztLXy4tJ8xHD4LzClqYgGW8ElJemKUrXOZRqxQTGWqYcvkX7Jy0de6WMJkWRB3TbvtV1uEdeXBA0SM+FxfXECXu3JBGbqm7p3vKOCkOFR81UlITRBEnGIDv27S8hD5sNDZvtMcyvKYYmgr9LcPnHzB8Rwo2Hn4fJpeHiBYIYLzcpm/Tl8R93Ca7tW7hsoWNDTJlxbapFfohsuqFPqlGjy4ToSI7nMhAvzeONNe2uTYdc3FLiMORWHFA96ikr2npp0THF2zDaXV9m1eamQnN/TlcFZVOf5mpDd3MHwuG5NR447w2bS8lZrhHW8vxYUZmU4rvZ0PUo2vHd2quqadMcOxvB04RmuV/qJJ0EbeprUW9yH9KSGefv5yvxQy8xvY08DN9gU3qtOKuvDXp3sbsosytm1DrOZ1gulIQTjSqdPT2L7KnpunWl74F1/mmi4NtsOzVxZ0qu0RN/Hs3sppjUSZXxP00wkK2tRqEVqLKnSH2EO9GCdUhRf9cH4bdJfZbUyY2nr6GprTmkGiWXXMrs7NJs+hm5FJ4CZcp0hLjivH5Ed/tG+8QL3k6FhY5RytBzJUqWFbrIZepzzitOVJ2OrzSIi+YU4662j8LsQ81x3IsRps+WKR9wOUSP1wNZTbmVKvhToyyHXQUjigMrcg2/wsNTu4W97TrjbWNsDncQdzNBLWWxBpmuVbJ83NFUytUH4dfpsZ9Wo8uVEJl13j5STiH6sXFW2RZlyS8P8ARHMMtiPqugSF7TE490AJbug4UcXZtWK9m2nv9refKpzij/er4OAzKc63iSiKqCqhIheNuO3tn9Lm5cy9Dos6MzJp7cZAN0XLjM/Sz/XCTHrlWFFJaXObdJ29YNW2qOOklY+NIfL+cc3ZQakt59pMqVHNxDj1WAwhssh50MQ46d1dSThjqH7LueqNtRZrGzabJazJlevw5JrGaBHUhqiJeupdwSu4JbwMUXzLisrEumZloH3fP1oVYi6NU+cy2hPGwq8UfBS509DHinTAXk/KuWaTmGhVopkqlV5ZaDNqtCe7JJhM3kDgoYd+5LVITFeA4MwPFbJu9QtcJCxBjQajmOUHvFCXbLjzK00AfaK+xBJyTKciRJI0snzVYjuquw5SfhXiB+op08vLjk2t5FquSauVLqzYg6KXaAd4F8w4/ZHajm7NOxvZzWMxVt+g7Usn09lHHAqgBEnFqSCPMIkw8vMnkBV8NcfnzsCyblr7SX2lJFVzjJgZXyo9KcnJTieVll9dfZQmjLh+IdULQSt73L1bD8O4tzw0v5moKjpMDsefoazQfC05VI1HP+qpfsc7Zcp/Z72102q5oiBOp78U4xyrbzpROEnt2/e4CokI8UEi090v2EZNrOFNKoQZ8efTZQtvQH2CQ2nmVAVuQk9V14p8McyfaP8A/h5ZNzvQJVV2dUqFlfN7I71uIwO6gT9PIYd1s18rg6ce9cnThXZvt1zlsGqVSyXV5lchUZqQbMuhOvGHYnEXmtDy8e8g8pXa8cV4yors1srSXERAEwY6CqkAPuAgwa/QDM2RspMVuWNYzEYSicLRopQuGHw4a9PjgOz3nvKOxPJrtdidqq6Q1vMo7YISa8Oe+1FQumiarzdMLzLuZIdaYZqMN9t2I+l4PtLcK/8Arhd5xVzbDtko2T2XVLL1DRKjVuPI89/Ztqn/AF3ix+YLXDeJdEvAhtEqPWBy0jXkO9bU8RDYGffSvkrZvLy9lZzaJXJPY61nADrO/ir/AOB4qQRRFU0VNLUIC4L+nEnY7RZL1MdnTG2+1VRCkukNo9S4II+CaYJNuub6LMyc7l1ia1UqoNQYgLR4r6DI3hmioHHgHqpeGDLLRU2jVBqIVIeksNsg040zJQFA05SET0W5E/nh7dXjz1nndTlznTsBEd4q5gJTtyrRT3atlZ8J1BcVKuGoRSBVHnPk8OqcenjbpjsDJYZHTMFRy7GpVK+/mmkcmlGpzbXbNNEcdIRHTvkvX3uGEfLoEaVBYXIk5BmvMKc1J+hOwgvTTTxV6704J1/FL2CUt+i5rnTGJDx1hWTZeeklvkmIlqqZvflr04Y2HhvGncIKcOUniZyTKTJIj5RIpHiDQuwXknLA507Np9fHKFPp5oTkSK86kVqPBZFTIl7vgSDxt00FeuEPmrKGao1PiZmn12ZEfkuC8DEkNDQegpxAVRUHj1THS2Tocx6GdRrDiuS3TIm96KaMolw8nohJ+9MKfaJQ65mCqPtuuS5cSU7vobTZ3smemg6F000wx8X4e2tj2tppZdcjaCBpzH5rSvDnChzIoiOv8UP1SHXavRYFTpkV2qVJ5hI/ZmkE3lAO89zWp3i/y97GxtrMVLyxHnZho7oR0lqyASvZOAtnoPkJU6+v1xCVuq5OgVGC7OSnzQMEWOLhKbmmpaIqdA59fRVxUubQa5Fy1Ip81wZdNdbVAhyeaxV5kND6oqLxTwxylp/CmLYsONKD8e9OgIO0dNK0KWn5lBBRP09adM7a40OS4VQoziE/HkNR5bEjy6gvBfgWnBU/9MEOWtq+X82zTp8dxxHwZU3N63oCeqXdF/wxyXlikS8651o1KemjBoD0nezxVwkOWy2CmoJb5S00068xaYalMmZbyvXZFMooya1BlaGfZOdWWXOUQuXqqXd3vY6Gx4gxVTbD7akr4hCSnmCNJ02nmKVP2Fu0paNZ3FXea8q5LpeZq1NeqtwHE/8AuK0wiI2fKQmBpp4+XinNjmzPPZp1SpUMHzFSNZD3lJABOVbvquHpX38kVme5TzqNUpEyAxo/29tbwAE/tULu+iLw8Mc05krQ1SqnLBpBFG9y3d1s6/3sZLGxcO4jmfZS3lkCBE9zO/rTfDcob0WT60Q0CoSKkEgHHAkOsL3xS0nA99R9fw4KKNS3ak05NSWUcoDauxQdVN1evePTwXl64UtFqRw5e/b168fmH3cE9TrTjUNp9hvtHaDBlGr7byNe6Xw9fw4yr9qsOeTnT9BBHmq9OZIegBIdVBEzIA97hbcX97BFBlJWYsKE/G7UUdSJgATjb1ttTqvmReuBqkQXZlzSuqcfRXVaHvXoi8f4cVtSzE7SQ0pyocsEEkIjUUA/S5PRfdwIGlKXkbr1QFMmrzJNYkxZDcV6BS2o6NMNbm0r0RL1I7eKriHmDPbdHy87DcUYVHacR5Gdb7HE1uUSXjza93G6gbTplQKmVSUKnNjAYy2ld1A0VO4IoKaW8V18cUrLMKs5qZr1djpWEirvmacZ7pnee+op3/wli5Kyq6m5cOU6EjeNNKXhvT3Nq3UR2pZkyjT51ZFByklTV5iiizobxpdcrxdfoC4OtqFUcJluO2yg0yU23JblWcHF04WF4aJw069cCeYc0zs0PG/MkI24rm9MhS0F5RTmH5UQcMGrVHOeWNmmXWVpsOnQtyu8dkE3JeAlNSFSReUE048NdPVMaa3w9rFmnrjOYbgI5mDoARPpQjqlMKb0EmecUkBjs5Mqgsz0ZdpDzgm3ctyNurzblCToi+HovAsT6rKajxoZtsG0bkUN8GnBk7re943dcTYdYjzK5HlvtNzadGvB4mG03UkvNaXS/u8R6YasfJLObo0QsvRXqjQ22/anMdRtCcXjuR81ydCVcBNYXdXGcBHnb3B0PrH3op26SzlKjoefKtGxyIzSMnVWRBjq1Xp5ju3TLmfZDT2baXcNNVPl63YM8sZ1nQc0My6ygMMPsFHN9/UP2Zf482F3mSnVGjdjPXsm6RWt22SkQqijaqkvinS4cZ0/MRVePU0lI/IkNoEgjEEaBklFEVVReqLaHT5sWNeJcRF024F6tgCNYIGwI+lL1WDbiSrkv5iuo6XVI1YgtSorl7LndLTTXEpdNF4fXCMyfniXk6FNhOtnNFuxWgsUERVXnEdePTmw7osludFakNrqDiIY4/RWB401jFvnGixuOh/BWNvLNdquD7vI1L8MYl9MZJ0xUVvMFPy5GCRPkBHaNxG0IvEl/wCtcaJSgBJMUBVdmzI1FzjAci1eA1NYPmUXgQxutUddF4dCXHMNW+y5mP7Pubns5bHTWrUh1f8AvLJFQetF4PEozvlP0EuPoXlx16CiQiYkhCqcNPHCqzVtIn5Q2gPxJTJO0g2g3YIKJ1Tvov4rkXCm/v7XCmuNcI8hInSYPU/zRTCXXjkbOsVZbIdruWdsVA7XRD3E2EW4mUiYNkunvDwJt0F4povj44YpBzLx4Y5M2hUlrNKu7RssSwyptHozgNhPip/V6gBqukeWHmHgqa/9CY7IftdULP8ALey9WY55czvDjq47Sn+5JIEVT7Oa9/u66ddPXriu3xvD7gBbLmhE67xXrlo+icw7V0KiaemPvXA9l/OVMzFEgk1IaF6YxvgYu59PHBDp8cNmHm3052lAjtQykqQcqhWh5luS0TboibZpaoGlwkn4cc37cdj105iRl7LT3ZSQjfOCauohr5dz1BPwiqc3dx0qvjjWXTFF3ZNX7RYfEg1aw+5bOBxveuC5eX5DbxsSIzoyg5VF0FvFbfNr0xblUY0PLdVpzcdwHJRMOo6Li6chLqhJ46iuOkNrOz77+iuVGnNXTxt34Iv7UET/ABxzzmiHDblC/DbdajmnEHzRSA/MlydU/Fj83Y7hF3gNwtYP6ZkA9QeW0SK6HZXrd62lPPn6igNyZuT1A1Qi8w43pUnLwdBw2JCedtcSJNNjFVmGg1MnVHQRLl44mVDJcSHU+zS8wuUIgvJ8XIN+6FEUrr1LSzh3sZRCEvkTTkuJT71CdYJ3PucGIdQcOfCpLSOvb9bt48fcAi9EC5fzxf16jM0DMWX6hA30CK/BOE0et1iGNwjd+Nk0T8WJeyTKg0vLlKOpyN7JrJlVHXSPePAB9y9OHGy3hjTtTg1arR5w0tt+pJCAHo8dhC11bLXQR/iT9WDS5lf9mSdBp/J+tD+RR8tGOSqBFrVClA/UxiyBvsiittiacpmq9UX4YFmKe/NmtRWh3zzx7sBDjqqrpj5l6pPxIceoMXAzJavYN1vlcBe8PHgvouN0OtzI1TJYbTd8pHEddEdCYTTqHu69PoWExZKHVZtqiUGSa27Ucv0rM7zsSbUZjtIpNPWJBplMcUEkyQ573STioEfKiJ7uuDR3Js16NAdp1OGjnSpDZgAOLqL1wk0uiqvAfH8RYt8lbMosmnU2XV2livuOI8063IJL2+8NyKn+GLBvaJTJtbkRYbEl1158xQWwQt9oq3GKdemCXry5tmkKZHmQdORGgM/3S0rT7iNev586s8202LtFeCY3vaZV2f6vIbVbwuTylpx+hJ1RcBLr1KyvXaVAlTRhTX3EJh1gDseNOAreqadV/wAvvYLPvJlqY7OgU85dVBwWXWCAgeRnRNFIPFNdePHT88VG0am07MNJjw6hTmxM1V51oVUUi8UAnhdRCQPDhixdxcXtzx7oyVQSQI+2mnOvrc8OGh7lV+dM+zcuVWoTk3zjUwWFAGnVDclaYlwUfUQxGaYPMdHGskbaPOgBlH0u3iacV19fh1XjiBQljZ8p7cN+pLKgBFcgyicS2XvLxNpw/RQNoh08bvjjblKvxHqedHaVQmUxQjgo8VfIbxNwfBERe748cE3Vm2E8QmTHOR+HpTNIDQhA1H2qXBmVTKziTZMVYUpwP2DvBpwEXQfz9V+bB3lHM451gtOsRHmnVTnYJNbCTqN3RdCFcA1RluSH471QNyU1ehrv111HXm/y40UDMsih1yoQ4IssDUODSpyWHrpoidOIL+/GTFpb3ZGYGZ5bxXj7HFbzR5/pRvWIjr8lk4TAvvMrrvS0UeKdMVM0no8V6RNFuJNZavaJs+Z5UXuWp0XRf5YuMtRnQinFNFB5ld0SL1TTGUvI82sVBgN8gRzK03XVERBPXj1/Di7CbR+6vRZNIk6iD+50iKUuOhlPmOgoMjZujlGlG4047LcCy6wVUdfG7BlkXJVPzTRTqBuKMptxQc3gc7enQR+uqccB9TynNynUAZlsNvk8qWORnLx493BbQoKyECMbKRZRrc2wfKrip/mxrsLdX4fxI8a34hEiDrr25V4/NxbyhcA86IJ1JjZM2p5ZnsCkaFVoB5fcHeWjvm9X43L4raMgELGOcK9T6XXhajNkUqMt7zuvIJe5p44lV6DUK7kWaMmNvKvRXAqEIjXvPMFvWub9KgX4sBEwVlRynqnLKDtSES3XCaXj/mx2TxxidyvCrd1pkgmCSRqmNQO39Vm8KYQXlpWrb602qJWm65TWpjVgkaXE2J3W8f8A24QOaKPUcu7TpD8iO5PjnKWa22SEW+ZUriEfw834bcWuQMwR6HnJTkTG4kI2zF8nTtFUQdfz49MFFM2iOZ4rUiC1DaiwBYNWzJNXuo8xL4XJ6YAe8UWV7g7T13o+gyI3kcz0Bo5Fi5aXKw2mUEaz0NQPtK1oqbs8qrTkhtGprDMRGDc0JwzcQbB/EJccSK7AdpqvyG3BTfO6NtarYHLoWv8A14YBvtA5cnzMtOvQ225BsGwTqOnaLIA+Gp/Tj0TDdbkw4xjTZRhIJsLFdc4oZpwXr1xx/Fr13Ef+/SIClGZMwY/o0zaAtW0IRr+CuedsVHzXNoMGLRYCSkpkk25DpKlmqpqKAfTj6fMOD3Z9uf8As8Yy1KA4k+ZHMVf0S3fOJrx9LV0H9OGu5ToT8R6K+02Ed9pWyUQ5fgv5YTUmPNyxJRZWm9jOI63enBdFu1u8UxBd+pxtlKFbb9dIie1FMrFyhTXMa1q2nUuRTFhZuo0dZCTgH7ypQpabx6Jq40P/AJmuuqebTBc4dfTLPZXWd6YD7O3i4g+4WI9UeSmUl6b2NyTBo8h59vRbzeNXNeTjwDmXjjROzAshp1uM+saMCWA0J86p5lNf34jfrKjrvOvepMoUsDtVLGrFVJgaSbyx5LepgPEDNBTWwvr6cNUxX58zFPq8JlKlHSGFP1kADaEFw6aH+Vl3BMQ1z1Shre4p7Fk1hLXHXXFUjX1TXvJppiwqVQmVKK0ktUfYdTkEw4J8MRQFsKGmlMwz5wpSauaRkTLzlBGoTGJElCbE1BorEBF6L3uPhiRT6HEIjCJWanGbACLsch4XGnP9fjikyJVn5UVyiE4y3Cjv9mB0UvNAXmH6Jxt/TglptPCPUTKoyOzssd9Q43fq9MfErzwSD67UI4ClSsxoFdobk57thqy+0yhg3FIL98Z+zPlXh3SX+9gIork+jlKpixnH49LAbHxXmOPbymQ/3St8Rw7nnjyzQCNKKy6rBo86bryk4aGq6GKdETjp+eKKpQTztS5dUywhQMyw2tGYwGIc3Qri6EChw4+NuNBY2irp9NoNUkT0giSd+caVL2vICop0/OlCsTMSOU0lTQN77JW3DQdfwlhqbP4cKuwQhESsTmParxuRwE95PH4/vwiJUGXUINJ7JJb7G0QC+w+0lx6FzfRR5hwzMmSH2cx00o2tyvWaCtvBeBJhYGAi4QFCUzqBqYnb1oi7bSpgqQYNOqTS6ZDSO47HbihGPtDbTAih3W26/HS7FBmKixmWZEuQzvGgS9HWERDMV6Hx6YuXWSdki6aavIiBqvgicNMV9SqMiC3IgA4DsA0UFaMEK3VOZBLw72NThtrb+NQuzZ/TfbJIkQFDoQNiKwrj67FQWrVJ3oSyflBlyG9UylvSGmFNAhiGhKfxP04ivD44GXJlLplPnDV33IU5viAkOra6dUXxRf5d3DqpdJgUmBFaguEcV9bkdNLlNV712njgLznW5MPex1pzMgnnmoYMOxwIGQMxTU9eOmn87ceYN4RusUuHrZ0BstaGRqSfzej1YqhshRkhW1CFFqdzjLZ6rEbkc4Eata8tvMv8OPU2HTgrsiaTLrNJHVo0j6qDy6cEIl8NeOvy4nVZmkw6mEaDvDabRBd3vNz+I/ROmLquZhptYoMSHCZJhyM7ztWWAnUeH78YNYNlcLbWQSg+oJBj5U+K8wCkAwv6UnM3R1pM98WNTtXkIDHnTy9cQFeYmMCbqAD+nFvX/djZtkixm6K1IgTlGqtOq0McU8Prd68Ob3uGAWJVn2YBNunv3UNANwU5RHzXYbt25daDs602a1RNHkSPHigTbse8HUtMR6KXluxNzaxH3AVSKsOLCkPK0EKOKibCponP6a8q/qxqyVNCZSKuj8VyXIhorTQjreF/EHPiiaLgYzY2VQo01sXDaJ9hQA9bbj8i/vtxBtP6mRR/P+K+Ccy56VaQScmSBj6LeaiCD9cM3NkIs0U8pgQ1OrQo6NsyoQ7o2+bRF4df5jhb7MKfV8yOQ3DhOsGBJvnSTQNfEh+Hex0XA7PSmEJdGhHpb1LCa/u1WroaSfWD96ounAkgpGopY0arV7KM1FJr74iWlq2SIy64nlW7uH/LF9EztTHK26Mqc9DfdbRWqJKiI09r4Aq9FTiqiqFx5vdxDrGYIcqavZyvjB0XiiL5iXRemK2pU2n5oqENiTHalFHimabxLtQ3gf8ANjT+HbO2xe69huVZCvQHvzB9RMUsvVKbb44HrTxegpDo++VwHSBUcbYaRDJT+i4pKm4r8ztAPGLwcE466/IXw+mFnCCp5McKPRpqmwiWhDqBb3dcOYANeIp8q6/lgbj5hfqdVlLvDizVUXX2HUsMFXzaeKfTFPiC1Ztn1WOGOEtokGeZB+1C2Vq46niOc/3pl1TMhm88shoDdbA2E3R8grpzqmo+uKk6nKmvPaO67w7zFvlFVxWUpwxjPvuG2b4ARo0KkQiHVbi6Kvd4eGNNPqxDUDJ9V3TqrqIcuhL/AKYyCkLOlO0MIQNBV0JT0nXIG9bMPaASamqJx4F69cTqkDD0WObRqbT7jaNF3VVdUJNMaBhhOnU98xkvOGdkMAJFE194ku6j82PVylSaIxEiPGhXcWxbS3UtbPzXhhg1bOKb4gQdNZ/PWqAtBUEzrX2gVspmVrZkMZZT7wMZFigSiSga2rw8vjhbZj+zflOsPtVSC47QJRi8d1KS0VsRdDEPRV66e6umDajUBRWtRXnBjmy7c2IOJqhuCh6Kn8f0xNrTDuWW48RSV3ftb05RL3/AhD0Tu8uNFht0zZvKXeTkKTAB58p+NUrzBWVg6k/T/ilS/nbPOT0SiUyqN5xhHE1Z7bFskNtW6JcSLw8U5lXAU9tXqlJnj9/5SqMCKPM4cYN6Onr9P1YeWQskFUqe9MbbQXXWQuJ3Vd8fpr8ExjV6ZOoLho8BxN+2QW8vOCrzD9OGFwvmFOqC2wepGhpilTaFFCPepSQNtmSqgYtrP7OWlqtTI5Dpr/EmDnJucIEWZJbi1GPMpaHrFbCUJOgNqKI69dNSXT0xoqmSaNmJsEqFOhvgimqOtsAJ6r86DqvTFe/sIyxPY34U15gU5VJh5UwQV2JTpI9YIonyKTCqYQ1IKs6KB/V3T5QEVuT+LFI/MiUmY0brVgxmzdLdt3deQbf4iwoazsLosJ4SbqtajtGtiORnRIgPypb82IsD7OkmQpkxW6rffYDRHqZ8eHmxU3h9m4QUvb8oPpXgSEelOuLM7S4xUIIDMHvIdumip04+CouLt/Mw5uiygdWRAqscWxbdivWIAIXFB0/LRcIP/sNl02mk7IzrVKWAauvMCqqIonm5T9MDeQNidUzpT2qpVK9OiQpRr2doXFN42deBrqXC70w3tAcPbcLNzlSQQdDseX0ql63afgrExqK6RrtcgQ6h/wB+16Iwugmsh11LnFtt7qdFwB5v2rZPy9NlJKzDBlqirp2M99qXwQbsC0/Yvk/Labk5NQqUwlt7M2om6ZeblQeH1LHo2xejTHQlu0Nigwh/sheKRIc/ES8E/SOK0Iwxdt+soyDMxBP15elSDZQRG32qQ1tuymQErcmS+1pbyRy4/h1wM1Dbg5eSQKWRguuhO8xr+lMMuPknK7MQozFDaaPQfbkl5W+b88TY8qhwYMh1mA5fJeV0CYgGeg+UBJA05Ut7vjgFK7JBlDZX6n+KMB7Vz3UtqGe6wyMKI1JhwTVABttCACJfmTqpfixvY2V5szlMjtVWos01H1QFJ07eXzLanFcN1saZIzdTY86S5S6WTxy0YqEc44BIQOokYimhXKunvj82PsuqOVypyqTlqQBHHMglVXQTCKnuj77nw6J1XGgW+6htC22wE/aqwRKgmkVnL7P4Qc1QMnUWc9XKu6hu1F1kFJqENuoiWlyqZCJLp6YdOz/YaxslpTEOVDEqobd5yX2kF1UXiKW9Q+hccWmQqM1lDM8Jymv9kivTZLLksnvauOJH0vM+qqpi7quGTLcbcCYj7XapUvRpt0lvK9THj8Vxu7TC0+IMJeebuIW2Jy9Y5nnrtWVvMUXZXTbBRIXzoBruXVrlM3jTEp2fHcUWSiczxuqNyW/w93GwSrsqmQmqvDepUiKDjcpp1xS0XXvNovRD66L0wWxaHVikuM01zsbrmomfMIcia6qadNNOuB8ySY8b8tTfkOJzumamR/qXHJbtbTVs2gtkLEzPry+EVoGFqUsyQRy61qpLLpPNNwkMDBLU3fgP5eGL/aTkqo0MntoGU2gDMcZtEqEPoFTjcFJtfnS3VC64KNnkaJFp8pYbW/kK+Wu9UBdsXoN3on+OLCdWmmaizFksS35jiXtRYYpc2C6pvDVVsDXu6mqea3CyxLqr1OXVEGe470JcPFS46VW7Ps3BtCynTMxUuG2yEo1OQ06f/hSTgQqid5ddAT64N2aqzFlxpL3F5vlGxNdeI6omEHl0a3sj2nSll0gaZkfM1RbZitDMR1IsxUTiah3EdXXhxRLU44IcxbdctZKrvZX6o3Up8rnWjUdEkyFPindDgC3euLb7C3DcNv2iSeYI1Hx7DahlN8QwNR+aVZZmpIPZwlxohAyy8+ro73ugCjfpw/EWArPeYKPsyBv74nQjB1tXWBTVVLiqChNaa6/DFhJom0Ha1NSoE4xs2p4RwcCOpI9VHx1LiutoMcP1aY3UPZflLIrE2ssAFVqj0k2G6jUSSTIRQ4maKvQviP5d7B6rEMDj3kefWE8v2H1opp7RKEnUafhpM5d2k5zqcmtHlXLTHZXJrxJKqwC2yF6Dybvqqp6fMODSibJc07RYCStomeatNibzs7dFoCjDZM1HS0jt1LXp3cbcrSPvGoz0aavCTVagau+a8D43fkC/w4P8k5oSDNaOa+HYoDhygR07UQgXXQfiXu4e4deW7V8GXmglJ0nmCRvJ2ivrxCi0Vt++KygbEtluQ26eEXLMamm2CyHXagyrpmiLzApncqr9OHhhX5wr33pMNuOAwoq9xhjlabH0EcTtuu3Gj0xiFEcmSiYVxARoA9sevHRA66JxVcK5c61XMEaJIyvlto4r+ltVrDwiiIveNGkLjgq6TxwgtpIAEFRO56yf2qFm06mVPKnp2FdCbLMjxaS3T51QBpkWQ+9n33x17MyH7BFXwU1vcX4Anri+d+0VkpDOEw5Ir81w1Q2KBBOTcqr6py+7x1xz1QKFRqtmeTVdpuaKpX3XbHzhk5uoLqhogNiyComiImmOkqTtFyBSoEGHGqVNYDd3NwIfswHXuhcAogqPD44zuKotSlsQVweUgep329KodZXMrBJPSoTuZs+VeIzMp2RodCNHE1mZmlIF5qloErLVxKvrrbrjmvNGy88yZgCqZ7zHLze1IqhxYlOiocaC6ACZEA6c6JymKW9EH5sdfMVb7/o81WZUd5VNEYMnLwBzrqvjoiYVlZkQHtoGVqA6CwolLp0+U7LkBaGjm7baMUTj76+vHTGkwPGrNVq9Lf65mCTt3150IltxLgTsgbxvSmp0DJmV+zx4GSqbTWoqWqTSrIeVepGZvaqS/wCXDdpeY6NXbJbSG6xT2HJBwY8e0isDVTX6JqtuKDNFDy45AZCizHqhXnHT1gxUJ69u5URFQBKw+GumvS7FDR4FZyjXGaqFKkNSIhXuA8wYgo26KBp6KhaaYy75N0sPPqM0+Ck5MrdLuoP1GrZnlZuqrTkedX2gkR2n2lQmIfNuGR18LLTVR6quJYE48GmggPiQphkZuznWcxyRAW34EF32SXql2np6JwTomKGNl1nTQL/w68uC3r0OKzKEdPTlViPKnzVSUhuSyYNw1ISJeAj44vJ2TplHUswUaqzXalGG6RAcstlRrtSZ4J4aqoXcUxaQGYeXYxOttm5VP7Ej5gAbu9biS/mSQ5TzVxtJEqyxDEObj48MLjdOBeZsac+9THmoXnR6Y5UHZMMVJp+01IktvNU5lt8Ppjxi08zojbZh/wDMS4cQqhGehxjemBumETnLvaJ8cfKrKCg0p2Q626EeO3eZbsrRT5iwa22t3KEa16T/AO1RK/MptIhPzaq6LMRgLnH3V5U90f8A24U1Spbu0UwzDXTKmZUimJQKdraUktdENz4FiVAola2xzolUr0CTCygw8rsWDoolPNF0RTX3MHOZIMecwMaYw12Um7UYfS0RH3bf4cbe2s1WIT/78+w7d6VOvBenKgOfKTtJCZALYoJIPlJdf8MVDzgN3WJe1rcnu8PN+/F+7SQhi+DclwmB6XrzCne/cPlxUS2UIDNTuPQS3Z8o2YaiBQZ1qrdHn4ncJreFyc13zY87eRthYhN91OPntxtF61L3NLlVQC5MSocXeAW9UBIea4fKPrdj4mN6+ipFEpaig3gt3MSiS9MMSi5PoNdy7AqS1mn1BlJ3Y51HP9s2S8UeFOpoqcNUHguLfYzliiBFqldrcNKnESO4ESA6pokqSYaNjqnHroPD3tfLil2i5OyjlKlQgmvPtVdbWogU4EdlynvQGvFCLx4J8cInLpL7vASTO2lXtIIE0c0l2YVciU6PXqrApLSo86cwAkqwyGi90+Nnl0VcU2fc9JtAzJMh5LZnZslIY9ozJVyZZpUZfcbZaH2qp6dMAy7O8/U6m0qRWp7M6m1Rzs7uWwlnceibwW5Jct6cmuglpqKJhgZS2jUmKZ0moQky2+yqAxFcS1o+BKWnKOil0FPgOAFtotEyhIdV2+/U/b1oknOc21bMs7OmodUbrNdmu5hr4NoCSZKCjLHjoyynAPr1xdV2nhWHqlHnNsNUh+ODKug2oyDfVeQxPwNo7DBU46/iLBDVarl3Ku9kVebBgNGKA2/JdsucUU0QR/Mu9gOz1tLyxlRiK1IqHbJXamJAQYZb2QqAYkSaJ01t82mAn7bEGLhtZMlYkRrlHTTQHtXrLzLoXA0HXSpGTqE1lh2pUmUyw9menijcuWSHdOZXi1KAl4qB/i4KKp4YtMzbQcu5apn3fmGsNRQO0/u5pFV5fLwBNVVdPNwwvszU/P21l6PmCNATJTFKhP8AZn94bs+SyqakzypwTlJR5eC3Yt9lez7KaNSHG4hTMwRjAZztTPfOg4aajavRULwIcD3dtbAG7dWe4TrB6TqAP+K8Q4s+WoEOW1U4oSobb/ZHCXclMa3JqOumqp4Y+izaV7ioWnl8uHWGQUzNH5zMDFPc4COmvKvry6afNgBrGz2q0+Tu1j735ddFT8Qrha3esu+6YqznloHMVcuMk+mCTZ2EGvS6vR33ibNpG0aAWTc7S44JETaIFy66aL08flxro2XXswO6Mp7K+3eilwlovl9cClRQ8u7Rzp8B1WqdPaJme604okO573OheYD0LDhptL6FA8v21+cVEqjSrRc2PxobQ1OG/IpFKMGgFpQEXndSsN3UtV0EeUU1TUdcXFDzdVK8xU5lPoASXwUStk1IWiRm3l5LCXvXal+H3cU2ZDZzFXGpTbXZ4TbINNMBygoh3Ts+hafTGqgzHafPBY8hYsgFUUcFLlQFW0vqnNh/geJtYPet3oTOXl2O/wAaX4lZe3WympiaICzBMbpj9T/o+5GaB8GpTrTzcg9VDugK28e73RXTzYAdpGaJWZocejADUems86tAHMaropKZdVVVHjdhoZqixI+XWolOvFphxNBcW4iG3vXfi/zYXc2nsPSCLd+HexTiF8xfYk5etmZMyRH07bV7YMcG2QzERyoJo2WWxUTVtLde7pgkiPMNlud2jQjyoLi2jiXBFRAmVDiBcC9cbXY9xugaezdUeb5sBu3BcOtMAMteckLbwfQdOVGxTlxPytmOXlavxanAeBuawSkG8C4VRU0NFH0VFVMV0ejqyAoBmPHmt7uL2BS3G1E3ecPlTATi2wK+NdB1GVkOkUmHnvNWYt6y83dHZdZ7Mw0iLatmqqo/S7VV6+mObK3tadzxnR2VkKnzq7HjgDMOqyro0Zgl53TRbb9FPT0XkwYU/ZflHaFW6RGzMLTrDS6R+2SFCO2SreWoXaKhWliPnDNzmz6NX6Ll6LT5Eur1VWaS1DsVngiJeOnAWwRNV/Di62ctlhIbale3Qd+cnvsKAyLSVJK6WM3K720naAMTMGbkzFS6Yt9SKK041D7Z3uxt68Tt6m5b8MNabRYRUuIzSFE3ZIFHaCMytkXUrSXS3ROXxXjjLIOWgy9Q0pTDmpsATzk53mV949VdcXx1144u3qkhPtA2ikQAI263c3y/DC/EMRLrwS17iNhy9Y7/ANUWy3wx5t6vkedy5kePQqjHvnstNtNutuIQcF5lXTx04KnqXpgXm1Zyuru5MopBsADQDrzNinRPpiwhx1qklwDcbjAiEZ707fyH4ljZVcuFSqSzVW6YYtSHFa7Ub4gDmgKQJbbqvdJOGESV51eYa/hq1IDdYTIsr7qhoTbrWqK6Ak2qXgq98S9NU0xEr9fpdIplGjEayq44480UWNzOmikm6AvRe+vwT9OIOYMx5hSlxEbqoOgkNH5Y9lctjMJw3aGa+Y9AC1NCL8OJeVsj1ioUGPWiBr79vAYscjVxpgUu9iJ/2xoRXmetqrrqXLphsxZJAK17cvWhlLynWgPPuT5USnS61ViWVNh046gw2+3Y0w2vKFmvvEQ97iuLfJFAayVl6JHYBHX3bTkOj3jNeKr83ElxW7VhBk6HTp1Rl1aVUqnFiPSZT+9EgbK8gAU4IA6CmvjggqNSbZAnE5rulvu3Y1GRaGEIJ/PyaEcXmoXOuVjKefHXZFowp6mRSWD4vOdQAvVRH/dgR+0bnCZXtmzsd91ZDKPC8JEdwtInAeX15sFFVeiSlAJMdsgvV03PNevLqPpw8MJzaZMUaGMKe+j8NDJ1Ra5Se9wP/X0EsPLAfrII3FBLQmDUbLNcq8zZxlzKVKVwJs1lTeLUrW2d6S6l6Ji4zVRY+W9nxUNg960Jo7aIWkar3jL1Vf8ADEHKjb9FZfcccUp8oEJ10U5UHygnwH3cE9Hy/LzJNYYRFfITEiIu8Rf6Jg25uUMqK+UzXzTdJrJmZmtnM+fVUjXk7EOKDmiexvVOf4rgtyY9s1rGVq9VMyQ65PrcBvtXPuwF4zJBEEBT184lvFT6YYm1wsn5FyTIy0+DH3lKDt0gjZL+tWFyMjaPQl495OmKqr7OapIydEqLuV+2V82AI6jvwe3DOl1iCvHUR4c3dTEm8SZdQHlgjOYBmJA/arOAokhNDuVcyRdluSxzbTpsMpb7wRQpz6XFoYqRnahapbaKaqnmwUubTC2y5BzE23EVrsbDfb6gDvsmQM+UAD1KzquBDZN9m/M202W3OZ1iUOUhu9q1ARMU7whr1w2dtOUqFsq2dwcp0WMzAq9YlC7U913lZZAgjA6t1qmpuuO/pTAj3+mvXXDBl4az0jkak1xUjtUTZZnqNkZciS6Nv2I9HcbdldNXua11fjcN/LjtPZw21s5zzV8qFBdKZUUOp02pke97YyqiI733FAitG7gtpaY/O2qw28v5eiw48xoHXEs3ALc98yiKY7vzptwTLf2Po2f0bagZkqVKCki02hCXbV9iieugaESD4ccP8FYQH1qV6g/f50sxEhQQgDfT+K4i+2ftkDaNtdkx4st6VRqD/wB3wWNbReeT9s59CO7CToVdmQ578eM+1Hqs8OzuVEk/8Ez5wAvBVHgq9dMaJNJbGpdljyUkTy4yJLvMLA/i9cX2W8o/fFShUqBzSJj4xo+9O0TNfm9eC4c3D6QorNVJT/iKtHodGcgQqHRoyug2YOuFpzvOIV1xF4pi2cpblNZakg23MfJBeecdTu86IID9VLzYJqpk2JkGUxTqY41VHytF+U0q2uH5hAvMnu+uKWrVaDSAfKQpmcnSO1Db5jfNHBtBExmXLtdwoJb1FMm2QgSadUapZdocYlYcWjOQ2BF+HJcRoG0TvHb5vqPDAPP7dnMpUiE09AoPEwcL2UmeK+7r+zb+PVcF1O2URs7OO1jM0OMsoANWqM2lrUUPKpuj+0c/knhjbJy7Ny63ZRpgy4dqGMaeqrbr3k3vXl+OuM45aIs2RdpWCpZjcGD09e+1Mmnw4osxt2q0oTkHKWzto4UaLHlaWuQQ1MA14CpeJ6dVxEZorVJhhIjvuOnMsdffkom+c4cqKSeHw8MVzdacg1En6oxKgR1bAFIW99GRbl43h69OPu4IZNXjDlh37rFmq7oLGbXLh1XpdpcuM04h0Gf/AHOv/PajQAmgrMtRdlPx6TAkbqbJ53X2+YmGE75/BV6J/wCmK2XOkZQy1X5jMJiLT6bBdWJulUjUlBQ1NPDmPE4PuvKsx1ZM9sieUCdJ3mlyz8yiCXWIPRE9MAW2fOr1V2Y5heo8KUFIM2oTkuV7LUlMeQB6n3caqztHFuoYaTKJGvLv09KXvPpDalnSh3LezaJUNlGXaoEZRkqwTr7D52BJ5y5gPwP5cS8r1CfQZsVvLE378CS2YHDkx7ZMJFXnQHumpDw144Om9kcKl5eozU83czViHBBIlMA7Y4IootxNAXS4u+XXEqpZTXKsGBmOBED79p7Y9ohiCbqSPmC1OlvlXHQ8TsnShKG0ha1ToAT6SeXwrLWV8hZJOgHMwJ9KgQM2U7PIHSsy11zK7UMxRrKwtHGacBPEnT766fTF1DjxNm9UaibtJVDnpvYr495v3kLQePh+WC2OGTtr+W2psyGzNa7rjBh7Zg/cIvBfjhX1zYbMpcmNDy/WKhTn3pBOx4r5qbIM6LcfwROUe7xuTGeOC3NxZquH08JKdIJ37jnp6UwTiVuh/goOYnXTl60fZiocKpRWm3YPagccEjAVv4evHwxaU/IVAnRnkOgQwYFLz9kgDw+njigjU/a1RZHa3aJSc2RQZtP7vcFp21PNb/7cVze3GsnrHdysUK/QFbkuJuuK/DjjFItHlOJQHJbnUpOoHpI1pw48C2Ska96I5WXI0OGUmFWKsiINwNvzSkNGHpz3KifTATW8wIzcDarcPL8uMa/nA3IPtTaAQ/smktHVS8v78A9Kljm6qdkhuGbvVQ3Z6onqvL0wy9k/VW4pZWgHQneOU1Sh4hsJiCeVZBTZuYq6IxHJLsh5BaSOPPeXypghGisZTbI5+rL7blj29S3QkLmHjhpbOpkDIdBdVuAjVQeX+sTh5nhbQuYGvcu9cCdXJzNmZ35vZ1jx3nCFpogutRePH1X44FVfl5woiED60S3bxqreiOFWpYUmuMxN7PaeyxNdZgxdHSV5ULgIp1XdWr+nHqO994U2HLs3TpsAZ8PGxLiLFxkHK8ZzMNKBx1xgSV5pdwugqJsON6L8OOF1ArUvLeSqbfdKBG22nJJqgKCdNbfHu6YZXeLPYhh7Nk2YSgxHXTc9aBZsG7Z5b43P5pTLixWPuuP7MxM0LebzuuF7w4rswVKJlmhyJZqzHaYbI2xJUASVEutHC5b2vVHNFPGj5SphffMZCB+XVTAY8YUIrlL3l9Awsc+5ZzJKjg5UqylWqlRlhCYFxvlFDL+yHoH6fDH6BwbxGxhWEW9rOZ6AI2jtArlt5gj15fOPL8jckz1q02eZ0zE3k+oNUmCbU2s1F6W9VZyWssqojytD1NbfHpimqpVWVWXQm5hk1QRRA9qlrJuaeQE4cvrgsr+aq7k2jT6dIjQ6vFhqcJuXGHdGhqOmpteOg93T3cC8KRHcjMuNuI+O7FELvYyHiXELt1/KqYHXqdTFarCLJlDXEAEnp05U1NltcdpdC7I+m/AORi4yEGhu1K0U+bxLFxtJjxJVIoNSMAYM5BNG6R9wVuQvy5cB2WZ0KHRxOZUGYTAGRGbqKRfpFPHFXnHPzubqexSKIjgUdkrvvCc2NzvHXkHwwr8P4pcNOPJu3DwMpGXqSIECrMSsWi404wj9SQSewqUmbJOz2iSgbcYdqVY/raA6ntowdAQvW4LSt8MBNRbezlWIUwG1dlG4MVQ716H5VH8WPtHy65mCsLDiA9NqhrzmZ3afMReCaYdkHJcPKNKpMOwJEiRPZF6TpbcqFdy/AbcaHBMKucZUGmyUMj5f2aW4niFvhxLkAuH8+VKDMezmfsrfivhGbnwn0IXLFIlaP3bvX0XDESn5er2VIEihTXG2l0KWLcswkb6zmF0btfmXB3nQoDcAXKo+EeE04jpuGunTwxzFtGh5arFefm0pgxiuLcoFcIX+ZRH0xrMZwtjBWi7aOZFqTl6kydx3pHh165ii0B9E5TPb0NFdalUuFDUqVV5G+bW5GwkK6GuvFFTApmvaFPrkOPAdkf1VhSJuMPdH/iuBiTMRuMTcckBB5UFO7ikknu3wcPU3VS3HKbZhTS82bWt0+tC0hOWvPSicqRvuOKWnKgj4Y1yJxuce6PzYiyJXtb+Bap5cQjJx4tDO3DUIzUGVVNkSE6Jp04liK49uWtdcYGK71W05RTzFjExNtsQVUIdblIu9i4IFVk1vjCu7M1ROYbluXGL3s+4iD6ljT2xSDREuL3ceR50jRdExYBUaM5NPS8Tb1IF5bfMOJMKnux3i0RObQVxojyrfH6liY1ULSFf3YBUDTBKhU9kUcuFP4cGmzbaLWdl9bCo0l1ULl3sY+YHg9FwuJEx0iE21tHxEsXtOlb5kd4iXImFV1aofbLbokHlRbTmUymu92NvFC2mbIKy7T2yYqSthGkQCNNWFNe/84cqpqmBbL+wWsZuyuxWac5GITMxVh9bC0RdNbumOS6VOepcsJMY926C8CH/djqnZv9qPLn9F24GYpDlEKGlrjTDZuMmi+IgnFNfTHJr/AAZ/CkFWHoJBO25FOmngR5t6Jdmn2UG9ouYpVJzQ45T4pRnuylCfC9JCWqJFykhhpfy4BsyfYpYp2azy9OmSlocY3jbcbjhHmGR6KhmY3AqcqaadU93phq5Q+25svyrVGZwvVV4GD5QapTiXpbbwX6EXew1M5fbL2B5tpLUuXXpC6cGZJ0aYPN6IW6+uNo0MRufD4WwjhvtzOkTrp8Y2pO/cBm7lzVBpLZJ2LR8hUCLRmatVKjTWbDbiznkJkDRVVHBBOAnzFxTBgzHSntloi+9d72F9mj7ZuyanSxbgyKnUoZ8pl2M2yD8N6DqmJNK+1ZszzCpMQpyhJ0XdsTLY280TwMy01/EWOOXVhjt2rjXTSjPatCi6YAhBqPtjiMVTKu80Rqcw4PZ3ddF49U19FwBP5qj5Myu7WqipE0gATpJxK5bUxD2qbSna1KitNwkptLL2zPtgdVxV8xEnBPw45/2n7SJdcYcyvSFvjuGm/Jvm3heUB+GNnhGCvvNIZf2mT2HrQr12EyU0c7UNuuavtFyqBkimMrDoMFRBiGwal2k//Od9dE6D0THav2UciZd2aUkqLWX6dPpVTaRqXT5go41IeTih2nw1HmT6LjkjYB9mkM25EkVStLVst5jSQrcd8UVk2QTxQF663f3cP2FsmzFT8pHSmdoFQky05wmSYjZmB6aCqF3kw2vccbwt1Fth7wRwzqIMHqSRMihG7MONLU4NV1bZtq+aMkVXf7KMxVug05554/u+dKCdBTU9QAGnBLdhpw0Hmxy59p7PWb9rNVjO5tyRT4Od6YJdsrlFNQGpwkH2aqyutygV3OhcE5VQcM88ubR8ktTFrG0SBUH3dWWYD8UnZD5dUVpoAvJz8IrgL2m0bbVOprrmZdn0ql0SG5v6dmGcHZDin8xmeuhdFQk43ccanBlYzdy8SHGlHcSNe0x8aBuGbRpCAdFCuccs7UK1kV4J9GqLjTCn7aG4tzRr6kOOgth20SlUDI9QzJUjUqrUqg4bgilzsk07gNeP/DCBomynMm0CrZgbpjDc6VDQTmNCiN8xryoCdNeUuHy4gOUOubPq+wm6fhVCnv3pGfTmbXTravBdfXDHELG0us9sSA5pI5xuAf5qDDriPOfcrrXZXkN+sZzfzA/Tm3q9P3jrhFcQw21T4eKJpquOpsp7L4vb4rEmY9MuRS/7sC0dUt7xn4Ld1HHMexLbTMjUiJUjoUev05lwSlrTOZ5k0728ZXnRfpqKp5cMrKX2z2I41JpunSh9oYNxkdARHm11HUUNEt8PXHIMZsr9x0wiY06x050+4gCIZprjS5GX8+tQuzk0gXuwZMoS1eb8wKvS9NUTUeuLEs6zMiZubCBIjjAnvCkiK2CGQIZCJgevRfphSx/tb7qnVGLLo7lXR8CKOsiRasd63lVCTyeqfuxlsq205WzTniOzmGhs0+dNlIkRwDU47bngh69by9fHTCZrD7yycbvGVEGNY0IPMb1D/cSUPCf3rpGXtrlyM0t5TZiOx5P9ZinaVqilq7twU9ETTA9sM2jyMvnUKJWZIR47bO+jw5RIDoGhFvEAV8ugqunr064u87VemUmgSqhKbaMoDF7bhNorw2dxEPr6J1xyJWK47V6k/JmHvn5LivOGfHU144ZseI72+d4qHFaSJMc+WlBs2DSkFBRE0XZq2iVHMOY5VU7Y80Jla3z91vyJ+7FrTc0O5ipT8KRoUtsL2yTl3vLbzD64V4NyyprssmHOztmIOOilwhr3btPexeZcmKNUjuBrci4TXFuFJzq3FPW0JQnKmmBQIe4YZJ2oxqa6r+61fcUEZS269SRF4eXhiVTM+u5Sq8aTBIDdYNFcF1NQcFO6i/pwEyW1GTK0dIW3jIbRW5A49RFfHAlm2DmyQEiY9UHHGXjUFmI4Aur05vXXiPHFlmmFpKF5VAyDrVbrOfQ6g10ftr2g1Kq5H7Ek9qbHKaDFQdaYUFFxQ3wMqfTREtXHNz5IXP5SW1flxjAcnLSfu9KzMdZv3ysPu3NG5x51T14rx+ONMiLLETUGr9E7wLdr+nD28uDdOha1EwANSTt61VbWwYBCa1t67slD1L8XXF/liOsqfwbJ91lslDj3PeXT/XA/RmX5VPacRly2ziNi3YNsnUM1GRPYr9Oo8xlFbbYlIZmeqcyFZxb+Cr/hhc4JJRNFSEa19rU7czH4sKWRxwMhR1vkvTFIeuoAHNx4/Acat9b18ObH1tz+sGXC7QRu9MChsJ92rqLclPQm6/EaqLrjVPNbXza6pyrb/P8AzYPhk5NcblKwcyFKUC3cd50DsXhafrprrwXCMzHmVvKNElVRGikEzbu2Gu844ZogJ+aqOLnLuQIkYHqrmCmQ825imxzSUVRa3zSIafsY6dAs8hDx1/FiarBtaOM8vIk6aCdf4/mhnFEnSmTQsuSa/mSBTo7D7xvyAE90log3dzmq28ERLl1X5R82NmdIk6gTpcGQ8bqw3ViAT5rYHHQF49A5hIvhgcp2X49CkRZ1OiPUh6NzMPsPutGH6ruunlxUZkkVaZmiA23NftdYcKRv296y7001JS116/lgu0ure2SyllHnQcxJ5gagfSoqbcdWcx8kU9NvladqOaYNMcNsygxARzdcAJ401MhT+HGjZvtQLIjDtOkxxmQZLl6sqehgWmhafXl4YV8J5mY645U35D5tt6tgBa75xFRBQzXigaa9PRExEqjNzoTIj4b0OY2iXvcfKXrj53FLpWJG+ZVkLk99Oh+FDmzQLUMK1iumau5Qa+9HmQnpPZzj77s5sLu2/gR68hEvDxwI1bK7kqWzT6fFJlREnFkyj/aa2jwK306JjRl2iMpT6T2WsN1d5q9qTFYFQ3JGm8Szm5wHuXF4p+nF3nTN8b/s7YSOL0OoR5iDY+Nh2aLqtvpgO+bD94sDKhSRMjZRnYfxS1l5bJCEyfXl61oztVTphQCfBqRK0B198m7L1RLLU48qL1X44dmz2rwa5laI/BdJ1oUsNHtL2z8QLTx4/u0wmMvZWkbZcmyn4suNT5kWUrCSHY+8F1xAG8D0IV01UOI+N2DjYTk+TkGHWqRU6lHqNYOUMyV2VtRZZQwQAALuZeDWqqvvY714Vwe9sUuXFysHOAYjWe/zrN376XP0xyJ9KbWFxtg2dTdotHixKfU2aa+27zm+2RgTK6XjohJzaJwX64MahKjTo0iILjzhElh9jIrw/NOi4W+XMiZ4cqtUYrOYUj5beacYZisOE9LPXoZOmOja6eA643ZS4VBQAga69RtpBpTpUHPO1OXSFfpFDhOQUp7gNdo3Q2ICcNBDwTu/lirr+e2Mz1Om0XMuV3Y5PR2/+80RQKO4ZaaiKpqoXIOKJnJtFpee0pVRrlXnoyashCpW9JX/ADWPEnFEEfBF/V4Y0zqGmbMypNykr8ipQ4Zx2SrBumbAovKTVy6CqaIorw0X1xhlWeIttLubwlzMTKQNAkTpr1608bLMpQiNOe2tCBsVKhvdlmNux49RHepeFovA24qCtq8R4pd4d75sLXaTs8gZ1dB2O85T67Fcvp9Vj/tWDQuUfiHww1Kpld+qjTpLZ1HexUIEafmE7a51MQDwRbRXTpyrgenZYqEiM3Oap7cxttzcqbqKQAapw108ccMKle3FdiCEjUc4HMelbNsJW1DhEmgDZJ9pCZs9zs5lrafHdo1cZVoYdRiNobMlVVEEz8ETQtdR4eC24/RyJKbmxmn2HAdacBDE21uA0VOCovpjiTOWyvLm0bZs5Ssw9ky/UikE7T6rMQQ7Mjd6E42fVQU+RQ+A/KWJ/wBmLbFV2c8ZP2U1VWqTMoVPcjI0xIvj1KM2yu6db11K8uVS/AWmndx+lMEs/Z7RIQ1lJ1I5AxJrDX4CnCc0xXapDj5bjZj4o4e0oqO8SoBKiXL4Y5d2vVKPVa4+rtOOlzEujyAIhJDVO6Y6eOn+3HTVUnN0unSpjuqNMNk4dqcdETVccfZ0qbmc8wypnbg3rjhC21J5LQ15EEumOQf9QrlAtW7adSZjTYc60mBtFT5c5Chmk5RdnOa74Bs/Z7hdSXFLnaoFX6/Gy5XYXZpFUjhT5TROb6QxGb5pD7bqciXfs01TVL9eGDWkxZOUZcmY7UKcxKZRWUj77fOmS/KnBNPVcA+XqiOac1VrMUiQD0JhfuyIZF37FvfPXx1NUT9GOM2pUwVvETA09eX8/Ctuf1TRxSs7UaKTlFi0xYX3ebf9ZdaQXpTKBoDmvXS4V1+I41TpTkirF91o8QyfasG1rcaL3rf1XIWNOb4WXatT6bUIdQ3NVgOcoRzXQm1/aIodF10QcW1NzBUm6e5PCKrtMBb0aYS1plVRNfjx+bC9/Kr/ALhI8x5fnzqKYRtS/lyyyTmKTlypA5IZgiw5CMQU2WW3VMzjEg+hqvN+Hjg2ylRq1Xkmu02Ky7uWyQN+qA0jijyW/wCPpgYzrWzlVhmuBHUY8UEjviiJeLJrzOH66Goqvwxf0rNFRy7TJoNJ2d95d1fpaYadcE3S1LQh0I1MfOvTnyZRvUd6p1abO/7ylSXnGCJoBdcW5nReZE9OOuGvl+gUqv5Yp+YGwcj5ggoaEbGmkmxepj71nj1wmY8i50dV6+Ylw5tneb5M+h9hbgq/UIViI7HQEvZ6ISp6+C+uDrN1SQ4BqVpiCJkc46EcqCumTkCk8j6fgonkyEjQRqriOslF1A2P/M17qIvh1xMZiU3NkZiY06sSmBGdalMECWieoWoo+N1356JisoMFcyxgpvan1hMcgtBaZHqqqN3LyW2r1xshxW8q5mmADrEtiNERVhxbRJ0g1LU+PfTl9MbLBLD/AE8ouLlkKt1gDWCqR0G8Ckz3mlKDDg1+FAVP2IDkmvVVQrzstrQnHURu94kPihuelq6Lyp5U6YFMu0v7kzjPsdJs2qkWsoE4bpFFS68B1ut0X6YYNGrEyq5+ZqT7BWVAVZdTS1AXREVRu6oi2r/FiprjMda8/Hfjy4roRz3hE1ur3FNVvt8eK9cKbhtKybhKIbzmJnlBAPwIp4y66Tw3jJgdKsM5jQXqiEelNWRkjo666C6heq6jzar4LpiidogRjdOSDFt4BvRNCLRU1TT63a/pwUZiytTyp5O0xogalWE06QKOptol4EPp4/xYompMdZn3dVkGNvJALq2tqA6oKocU1SxUXCHF7Ny2v1KWgCdo2EjT51ZbOgtDISY671jFzhBiPslSnGo5Sl3Jw3b72TBEFeb016LiJtjySFUyfAn5s+8XoFLeflyqZGkFvnoysqG+QQLjuXCaPT0vxZM02pxVGUMIQYF8H2NWrHhCwUJNeqgduq4LKDVHs1Z7pUvck1FbaciE1YhCGoKSh8U697D7wq6xaYkhYEOLIABGgncmefSl9+2XGZTsJJM66bClRPoEHZAWQMx01p2PSK7FgUqowz1K01bRQfuuLQ7/AMl/Vg42socMqKSpztuvaFqQ6Fahd5PHXAh9p3ZOmVsrycwsVwv6PQ5sOQ3QX1O2Ge/G4o2haaLqfsyFU5lttw2KnlUtpVIYNkFEk9pHlmH7PXvIv+Cj11TGi8R2TysUlgSpR5ajr96BtHm0stuKOgkGaMdnFXk5iybDemOb2UN7Ju+Y1Thr9cA0ejN0nZ1mOkRGG54UIljU53eKZFEUAcaMiTqoIZp+jDGyrShyzRY9NVUEmVJbi8ebW7XC6oNGptCz1Nj0F6VS6FNib4y0E4kmS29zo3vLrRQHNOTQfTW1cdsuXLZjDwxfqyhQj6amskgqNwVsjYzSClU9Kay6/YJSpTiaO638EVP9MNnYcLJVmc0aIpdmTdl4lofMiYaeaMgUTOFGcp4R2I439oF2M0IG2a+fROt388LnZFBOj1SbI7xggs2iHhcuq/DpjgONYPa4bcNOMLztOTrueh29a2qMQN5bOBYhYqz2uQTlbNs0oTR8sB55EFdVSwb/AM+mJEymR6vS2JrRmzvxbcC7gBqYIuqF/wAMGuemAl5ZqrIxd6b0R4Es4FztmmAbZZTpdUyFltmYrZvMU6O62SnwNtQG00/wX0VPpjP4n4au7No29uC4ZBEDqNJ09aXsXYKZUYg1aMZwjQQWHVnezyGQTV0dbHP/AFxomVagVqK7FetfjvciK6PsXdeChr4L9dMLetTKlnTbNWcuRhtp9LgiCPkvIL2oka93xvQE/BjRXqRPySyZzFbGPJbNoxIkNHAXltVP8Menwxidnaovn2vIeekj4Ueybd1eVC4XvFS8mTFzFJrVPp0wYdNhy3IgIwqOg5YtiqGvFE4cdOGuK6YTcEyYjoshpbx37fLev/22KtlyNQTaCgxWqW23qKm133BNEvQtfDXj9cT4UxBp8hgQMpAt2xyBbdFuxnrgZ3StO1Pm0FBnlVcuT6RmuQTcuR92SgBSYmNpzAfhr6p8uLKmo8zmksv19+TGffa/qrshFFqU6nSwvrjZTikSZKvTCQ5Bnzlpbr5dVtxdZpkhmzKb1GZiuzqnMe3UEpKKtjicTcAvIoIhF/LzYMYdCnAyvUdelRuHFp15farSgZQkUnMlNqFRY7PTniOIrYcxbzRVa/LgafqHBPU8kwZTUpGZru8eO5Cfb0HS3u8MA9bq2aMm5cSHJmt5gpbrHaYZTE3VQjOtaGCmvRxNR0172CrKGaJNcfmm+bbrb27sjknc1XyemOpWyPDlmlli9bzuHcgmI3B3rMu+2vS8gwKGs4vymqFSLVcISa+75D4W8SDkJD+HC7AScGXHlyuyOOFFBtN4bSkI6Lp3sOmU1bUX47bUWXRZgqUxHhW5HgtFbBTjppoqqnRRx9jZToxNDGgHY7KauVrfakY3a2CX6cUO4bhV3i5baf4bZ25yT0PT1q9rEHLa3Etyfzekrs/y+w9mmpU+Y1dHmAkiPdcI71Ld8Il622n+rDBbZpeXU3tL3gykUh3rtpcPl5cGAZRCTTSJtGYtim00RBzAqjoRCPrbhLVsZMWtS4yvb8GXLELS3XTzY+8XONYQhrCrBQlIlSoEyTyO4rzD1rxF1bzhgdOVMQM1ViRS+0bxsY4HuTd0S9VX8WNlEhzJTMi9DL2gkpGvRdOYi/TbgFpzMhxrQXLWtbrfLdjNxxyoNiBuuWI8W/ja8jxcvKXqnw8cYDBMYTg2JIxBCJKQZ13JETtTK6w8XLS2kkCe1MyhZ1pMajThZnC/uZCC8bAqQ6qnLaXj3V49MAuaMzTZjzrsaW3CgC+0vaW2b5BJvU9eCIP78XtKqD86n1p6oRbUchizHf3Qg2op4JomnDXC5zTMfepMqNGNsHycbJPeLQ05LvBCw4xLxA67iYxCzcMuAZgdAOo03ml9lhqEtltY90+vxonfokmPMMUaddbJ8mwd0XQ16jx9V64xTZ9SXGxlP08nTKQe/GPcphpoo8LvrjeEqTTajK3lwR3TaebC9eUrLSX+6mCCkZmWbN7M1FK97UzdU/HxVcc+uboh1a0DQ/8ANNll1CJFJ/aFT7crTzjR297eDqO2CJjovvW4pnsnEzT6dMiMq01NATOSQXNL015umqc3AcOrNOTIz9Bdp8Zpx2VNVGlfLU0YbXqeieGumKDZ3VCHZ1U6ZLjdpFsDYJg1t3clstNdfDXl+tuNJhTza2Mz5gGYPeNJHSpi6Vllsc6DKG2WUpUpymOXHIdB4zLukoDw0FemNVOq6UyslKcpDFQJveuhGQxABW1VQR14fv8Adxs4PASprwMhu0t6FbjbQaW5WKqUVlxSmKBbgB6mqcxJ9cRtkqffCBqSRzjX7UxWUIQVrqFlHMVRo9Chx4yuiZtiRk4FpDfzr1/EuCmJKqlfqCNI669INNEAeXRP9ExMbyjFp7QMSEUpAaak2vdHl4fXy4KqJTpxPjMixCiQCcFHTjt8hAnh6rp72Fl2kB5xAR5wTPPbvQjtwgIzjnQ2/lZ2n0pmfUAGN2hTDcEtp6J3VX6j+7FPlMmKLMk7px58S1tKUd5Dr3UH0TDcrlHg5tBl92aaR2EXUWdPzVdcKN+K5BmvDaTWh2qJpzcPUcC2t4qeMySlQj4EVG3WLhsodrVJ7aLJOub0iI7b+9zfixuy9k88zUer1J9huVHZfBlHTNRNtQG0la046jd3vry4mSa8rkBiHHTdNd5+3vGfzYw2e1ppmnGkjU2H1ceQdea5VW3+RY0FkLV1wF9ZAIMnoYMfCYqbynUNnhjWR8qH/v2fQ0lQpy9opp8iyxTnDQv7X1T5h/VggnUr7ojxJLk2PI3yb1tpnVVs01uX4Y35npTECsx3KY72hHhSTuB51YHl7/8AwwGS+2U+rBIb3ztIQlV+M2l5sar3g+TXw8LsDBDZBQR5vz70Qk8SFCmRkidNZiaw0AnUcuJ11empf7v9uLbOdWeeqFFdBVdNmS2CR2R10cU+OhL110xIoWXoVPjOy48p2Q0bCOMO7vQT18Lf1cNPjjOrMMPVLK0dCQ93KQ10XnQ9TUtP4UxfbIXmWytcabT3HSlLrjanM6R+RQxV667UcxyH9w1HlMtsgtwdVTe9U/VxxMqrcidQ2mpLozQ1v3Qgd7SaL0X3FTE2S1HHMU9Y5iEoY7KuPyEW0lUneApp4euB6W/KcbCO4RWKfcFeGvm/FhO/5FwTrH8Ua2Ery5REVeQJT2XaZ2ForiPVW2r7Tt05R/cPQfdwPDAqlUEJbrT5QXLf6w6iklviSa+CIt13TF7FhqbLSvsATrKXMPmvd1/5cbpUvssGHDbEexm2bMkB79nVURfD1TAtutsufqV8ZSfJuaq6FlBUqRrIvKO2ZoqtAqgaIunBbfHG3MqrT4jTMObukJw1WORCmmvdW7xTTFll6ohHpKM9pf3NmqI6ep3r14fXX6YwrFNh1CA68qbyxF7wcyaeBY6ThthaX+FOBCgHgSQDvAGsUqcuHWbkBYOXb4nagWpEtDZ3lUbFhhFXdyxW8CHTmMtOifNijHNkaoRSfjxqlIgd3tjDHJ+nm1/u4tqtTUqToIvOwxY6bXlIULhr8BW1f3Yp831ynUSlSJkhEGWYIyzGBLymGvks8brvyxl1hl1xJbbKZ2Ek/mtaJmYhZk0IZvzbTKuxFy3CkuJHmHvZj5qQm3FBdXUEV46qXIP6sHdHp9XzE+EWOC0ShgCaO6f1gw970BP54rslbMQrEmTUq/EZqlXktiZU6xTBsE4AwBeFmuqqvXRcT4eUFoNlQiOvQgcdOKow57jRiqIXOnMSKiLy6EPm1w8sm7VTyEuzw0SVHfbf+KrfdORSW/f5VqjRY1FzjMpzbbQWIZtkK3GoGgKN5eve/LBjTcvu1hh1UGwB/tCG4dfTAS9QTqlYabk1urHIBk3nJIyRA1JbQFLkD3RLBRT9m9AlM9sktvyCa/bFMnPOiGnjxLT5u7h3huH4P4gxha3nOG1qY2+E6AdaW3ty/Z2yITmXoJ3qA65GpjzqSpUSKSAZpv3xC/RdNE9cVVUz9RYokcirxlJOogd9v6UuxOBuh0aV2yPR4sUJahuIwx0J54A5eUbV4+b9XHGbmVXcwPP9ra7FAXU/upjT2qW6+2MOv0Th63YyN5ZWXtxZtCSiYB2nXlvTVp08ILeEUG5hzZIz9AYh0OnSplNdQmpE49GmbPRq/wAfLfpwwOT8n5hlMQGqXSqBRuzKANjHVxXrE950LOPx64eL9DCOUdhpvdMC2BI3oPBFToOnDTEiflFuZEO+4dEtO4Rsu923Hzt49YKUytMZTBmT8+vyr1LzcAo2NI5Mt52y3QmHBcpdb7M8L0dtoDvJDPQiUr+Ke1LjcmDONmjNMnN0VlZGVIEukv8At6VOYlR3ZBW6LaBcdADmuDUebzYmZWyfEytJmNVZJD1FDUwYVbhPXlRlF9Obu49Gbh1hmVljNMZurT2WSeYnPpc9I1XQXL146iNwrb7o41uC4+1bMvoSYWsaEDp1HTWl17aB9xCiJA/ejl+s7S8vzG5lMyvl6qtk0d/Y6m6wSoqqSoQPBzouvBE93AZMh51nTgSFs03JGCmbMWvMmgfS8R0+Ca49nbNMnZzQBmDmGL/RtpNUpFYkl2m73GXu+aeKAWv4kwIB9oKu5wqMfLmSKHa7MuE6lXgVBZQBvIt0Ja8t2vN1uHlwQ3ZX2LXdvbXQS40vZQ6dN5BmgEEWrTjyRBG8yPn/AFRPU9so7KMtvnWct1Kk1pSUmY09GTau0svuA+mi6/GzAvA+09CocI2KG3KqTtScukVnMraxIhuKXM9oFy8tvAR0FE4Y3xticNuqOV3M813NdbNRNyTORN0JJ5Ra6aD4Dhkg3HqVKEG2mmrPZG022IgPukI9P046JheCYfhmIu4I8khxxPkMAgjmJIpHdXiHWUXrYlIOupEfCkvmGextfUnMw52h1B1AJI9Opz6R4jBeXkItTXXxLDl+zLWcrTMoMwmKNSqLmGjODT5zrTLQE8fdWTvE5zv4cLvDApWMk5bF4najR6ZNdcRbGpMULSX/AB5euEnmTLuU8s5vhSwY7BCcfKLMagPuNCzfpY8Cp0RPEcYm+w5OCuLsLhcqI90bActRG/StE0pvFGQtnRA5/wBV11nSiBBzlIB8hONUFMG3ycuRpxbUFV06cbeHoWAGY3IjuOtKig62qiYF4L4piJk7Y9VmgqFRoWeswU2Sw2Cxt6gS47ipdyKJjoXVP4sDJubUwnoptUHMiuGl7zrqw3XPFVVV4Jjnr1oy6AWnRmJJA2gdNaLYBR5CZitdCqTFHp9ZkaGDUafMM2yW0gJVUSG39RD+rAhJqmcM4VKY1T4R5bp5OXrPfDfPL05Qb8LvVcS69tcZYWQxXaBPo7rlUcN15qOBx94Zoe7ed5dbOvBPHBDGzBE5Jrb+/hSESx8EuBS6cpJ+nBa212p4uTNOxOv9UymghvZ9Boj9SkC3Km1OUBa1Gore8qqhJcOvTGyPGdpFMp8Vs248SJHRpB8xaJpd/mwdVWgza4Ed2PJCKYOIahpre37l2Nf9HTceb7S3c0i22jzdPexSq/WtP6ipqxBTSlhZHrObqw7OmC6xFE9Gyd6IHyjhjQ6LGy/GFplx530Elu4+uCF6HawO65hHmuHxxE7ChO3p82KHbxT+h0A5VMqqBlyPLHM7afe0yno+wfs4b1hapatt3hqnj8MEX9H6dVM/Ay5GcqUiPSheI5inJNDN5edFW7wDErLUOOUumuSoyvRGJByJKNLo6qWEIglvwIsGMSfEhV/MtWpINtxUODAbESustYM1uXVdV1NR64GzlSVrbOw/f+KAccKVxlqJBkVbJJibREyy4qmrWvIeqacyeunj1x8r1YCqU2ErbgCZqbsgRS0Q48qF+FMaqnWZVTlAEpwnhcUzcd900tt1/vYh1OhQ1hAhzYU1okvcaaeW5OPKB8Ovy4TAqXqvlXqQkEKO9DE+luzoL1WcYNwE0KOGmu7Z15TX0U/m8CRMDeXM/wASq1EYqwZkS5VS+QAprp3lt64aMhHI1BW2RySS0dAOGui6ii/u1/LC8nyFmTCcQE91OHhh7wwlOR5G4ka8jttVgUHJirasCDhhu9CIk/aD7uKyG4u+FpqQsV0k7wghct2njw72JVJiuOQyMwUmhOwCHmtL3C+Pu4n0GKDM9iQ63exHO9WyTqScwiQ/i0xSG1Np12r4HKK+swqrvw1eiSGjWwxKOorYvL6kmpXemNlGy6f2hsynlKB7LZ3l5wHa6+0dv3nM8kYSTyDbzfh+mAbaLtBqNezE7kDKOjuYXztnVBtP6vT21TU+KecbrdPD8WOldntQoWynZ9TqHR43Z2obKBcVt8g/MZl4qRES46h4YsUW6uNd6TyrN4k+spCWt6CM6bN5eW4bqRlDsUYLG7gtsC7lARTpbcKD8BxzxmeHN7QLsmORCKqRkK3Wr5fyw+M+bZjrAGlPNTG9QMhVOH/S+XCEqr0ypHKabArHbiQR1HgvzeHLdjQ4k4w65LFC2aXQj9ShCa44RijiCYOoh2816/i/Vipce3logd1yrf8AKt2luCCRSZgg6qR3G7Q7/eFPjd9BwLvSmXnTvktkGlyc9vNhONaaVmcU5EthvRCt5rvL+LFtvWoxRIwgr82S4jUWG0ntX3FK0QQcCB5wp9LcNuMvbZmnOXdHhiuyLnXMj2eRqdH3BV6QhxKa643r2U3FQd8Irw1QbhG71UsEi2UsFatI61XnE5U11HKzOOzWJDy7ChBmHaQ9HQYlOjOCUOlAvfeeP1X19OCe8VZN2ezcuUlK6VWKVnSpFo/V5MUnTTXyRwQSsBPS3FUEul7DqNPJyp06s5rN9Fnjv99JmuKXMJr1TT9yYHHM+bVdsFdabgSXKUxz7lppUAWw4alefH3eKaYyam3VKlqENjdR0zffT8NMkEJ31NMF8G6HQqOr7shyLCqLEiRUaiahy32l3+KrzfkmBbPmb6JtDiSaNQaRMzTVnEAWJjDdgRlTzCa8f9MWk7YNOlUeE5XK/IzJmmVLsiwnXVGJHYBL3jcNeqkOiIie9xw0qJs9p9JozUOZCimBpujJhncj/LjgFdxZ2KkOLczr30/f8Fe+ZxKtIrm2vbMs5U6iwpObKg+WXwkDvmIr4GUNF5bj15+hW8vDl0wyKDl/K2y7OVGjUmNTqnTcxM2Qag+8JPR3mwUyLW3ih8unRUXhhrSKa1l2O1EbBsoqXAzvGQIxFO6JEo6qvxwpC2izaFnGpUYypmYYMlQZbdqMRsWae8pcEeMAS/6denFMNri5RdulhlcoA1I0BnmO4PfXag2UqyhZEHvvTrlZkCBAGSCs0uO2AOuSjct506nevBE+GFhmitMxqrHzDlOEsoHn247jr5dnhnrzvR7yTVffbIUXvEmvJi7k5Kowx4hVYAdlMmTzf3eKxwQ/KQsqRt6fUcWwPHHg80JqvMTGx34g4MaoMqhcjgd5s3ALiC8PS3QlwqwZixbK0uOCDO43PLT/AIq19TiYUhM1UZa2o1GLVHWZUgaHKi+1fijGvRkbu9e4Whp3eYUwSuPTs7VQpU6pVUqaDaOtMblkDf0XXUxUO4q8tnRbV1wCuPwto0yfT26kDVcozwsszgjqy8a8F3xgacqL0UONqiXwx9y3myq5hklTMzPFTpDzhaP9wZDAaADbWvcuQbvXm4YqbsOC4bhtmcpBI5R8Bsai4oLGUGCedFEh6ZIBtyBmCpk+1IIn5LatDGZRdbgaBAsMy8fKH4uGF7tKgsUUKNMRpGAYlMbwgBLgbVbDMvXguq4YlSlOwYDVIC+BCBy5nhygnmt9E8dMY5/lZVzM3mGLSKEbbK09AGWK6tKpoqXgK9FVbV/Tit3ERd3QfyBCP/UCB0+1SYbWynhq170G17KtRy60Dr6MykMDK6Ma8BTm5tR9CHEWgU9J1TjR15tCS8vh3iwRZaSftcoeX4zcWrxHnGd0+5HYE98qKjLvmG0LxLm+XTBTPqmXct/eDMWl1il0mOqnJqNRgEdqB5zNNSQbhLh0wO61cBqQnWY061YHEk5axzxCjw8qU91pAOpVOQcRhkdCVATS5xfTx64Dq9s9mUNh+e5IjfdqJc27JNGrU82prwwu127Sc7Zs7LkWgP1+QAGLDkpezsCSdXD+CD9MXVO2H5o2mzKfM2iZpe3APo991QP2LadN3cpaD9UTEkWRskpXdrDY5g6k/DlUOJA8mtaaRJpuYzdCmS2qgcZfaFFO8QX46YJEyrPJA1gSOfQU9mXMq8Bw52NnUDZsUCHTqakKjyZXZmBabRLRu5VNOuqouuuK0KWtJ2uO1CTVXn4EN4muxv6HEUE1tWzrrr5x4pjTeH8Otca476nQ222J1Ik/xSi+xJdsG0tIzlVCNO2R1xMwhR5qsUqasM51sg0K1lCUdLULqqoqaYinTAo9dKmPtvumKEqG20u7Ljpp9cMaTmSfmjP9UcdkIYlTP6iAsA80ySv3khEPj8cCme4wNZonpT3mzinY4DoP7wdFBF6+txFr6W4yF2UqXLMhEDfv/dNGVrOi96t9qGXqLkyg0pXBidq7Ob02S69duVDvIorwTvf3cI7I8V3MdUezjMbVkH2yjUuKY27iHr39PA3Oq/DRMFu3eMddl07Z/Nqiz48ZhmqV5yMqCCtmmrEYTTmO/vKXonTjibIl5eYIGIB1A2mQAHDZprzjV6INxDonBPLbp5cGlK7W3ygfqK3jkP5O5/uvWtQOYqxobhsyxe0UhZMHeoCKki3aES8ETFhmzLzwVVZoRUhxphrIaZBwTJtFtWz1HS7TF7lFqmVXLJzaTIiy4TbvY5b2l5MKvQlTqHG1OiYi1CVRifjsQ6qUiSarv3Dbsjsogr49VXGZUp4Ky5I9aJ8qlTUCIychDQGWmXQDer7S4rUxZRqmk6hrR5cFuRCYdKYr5EQbvwUiPwDUuJe7geRxJDRo5aw0wivPSSUhEAXl1LT+QjxVeA3Y01/MqJl82E3sOFvE3cTuuzD19kTpeqr0DonjcvHF9vbHOFL2/Nq8WRtVJRJUd6u1mmxo/aKWxLF2fIkJy1KVZq02IdAYYQhJELipqKrbbpiFStp2Yc2Z3qUM56MUKK2jLTbSKJyVUl6kvQEtLpoPdw89g32e5cikjPq4OFDNTkqr6CLs15xSMyLwRONt3onDAPtD2dsbO9odUnwGortOkvE08LDe6KMakNjdq2pYg8NR11x1S3wN99ld8tEIAASO3X40icvmlOcFGppV7TG2hk5UaUFMAqwCgivNpuXEHmxqqci1sGwVCs6Drppp5cWu1HJsscktZkYmjPgUSfFmvPtiV7Iq8IGBCojxC7jhpy/sywqPBdlTKoEVjRXQds9iHjzF4f8AXXBVvhrtyhGQdfTehXLtts5VnWuaqlIWRcrnc1vtc7wfqTHP+ZcyHnbaBEp7R3xQeRpvhyoF2qr+duGn9pKsMUWdVMtZYeWaMZjWVOaO8evOiEnhpan8WEFsgor1ezuD8gjNqAna3A1tvQE7t3RPz4Yd2lkm1bcecOoqDrqnChCOddI0uCMt4nHpTEVrW7fzHUaD8yXDToday7RW0plOlrVHbBN6TFYcdAyVNeVUHTT09cAVKmZ/jw9xAo+X4qGpmByWxedDULeN9ya/pxnHqm1OoZgCltTKGM1xAtbFkAa48E5umuMXdspu0kFY07/fQ06aHCO1NzLdYhVirxYD6N03fLYEivxdzH0Tm75jw+HTm6Yss3QUoGbY+WWqjDN+VoYG0Y3myvElAPVeOn4SXCxzJs02vS6LUvvWv0qFTY0YnpyRX7ABrVE9paGq8VTQPHC+pWT63RoH9IIos02ObnZRrQNmUj9mvI0h9xLULn+uBWsGSpkOZusESR+1WF85/LT6n7YKXsCyS7k1znrNJmPRoAk3cSwj9ow78V0ds+occc+Zl2jV7NSHIqDLQM6ezKSIm79bfX8XTFa+1HhJIfF4ynuJcs98xecVV8dVws8wUr7ylgrs6dOf07z7/I182iaJ+WNDYYTaocU9/mdSe9ALeWgZRRTUM0f0dojrlEabdrUhy03Nb3Q+JF4J8uBDO2bM0Zkh0TK5z5LsCEBSFYceIgbkOczp/XG1mG1CYajN6tNCYhy99xVwb7I9msjaNmSoPG+MOH2ggN9z5E7g/HGoYyMmdPU99BSx0yMxqu2XbJ6nm6ZHpdLYJ/j7RwU6l5lXDPztkIomQKlRqS0zIHfI6srcjvtW+4oF4Dr/ACLB/Vs1QNidKGl04DYmTmTjsxozF8l4LhvEfHm5ebAKxl/Me0WqtUypzWaNHlmQR6O09oKIg/8A3w6nFxfkTRMTxiyctHG0LdTmJB06d+5+UVHDrlNw0twIMChvZ1nWTV0BynxjqWYFYIN66lkaA4vJefvqPHRExaNbLIlOz1l6GzJfkyDkRpD8+T31FtdXQDTonuomNmTKI7sp20yMpVmbEp0Cew5IF8dZCDJbAkAAFlF53NNEAumCbaRnqJlWr5eqsGnzgfhoRPDOjq0OirbeIjz2DcRKWFycOvEYilttuWtJI1EHqavfu2jb6L85GnKmzAiyZkx1vcXNIBe1aRStH3SHA/muqZfobLrdRrO6e4kEYEvkKnzAndxOgFJapkiRVc2yUpr6tEEOkGMRmTrdagkntD5ePXHsv1ui0TtUdrL8FmO4vs3ATQwX1Mup/FSxmfGVpZ2OJFm1bISANAdyddzMele4C9cP2gU8ZMnWhCsZjlZgfijRaMdMp+5AL6nI3aGumhHpxNdS1XQURExpoex5Mx1KVOcnk60ytkoqSJxo+v8A5al5zwT5gKmVKdvYiEJJymVlol+HB1lSmzapQo/ZGGyETIAaDltL/VSxiXsSWw3LSck/n5tWhyq2VS9zTk2n5RyBNWlUxmPWXzaiU51oPbdocLQebqtvMXe8mEV9o0ap2bJmR4FLmBCkVEGm5j4WBJkJylb4rzGSkSjp7uOocyMvPZ3i08wQo9E1efER1vkmhICa9OQNS/PCl2iyG82faPyRRkFDCgw3qs+WvRVHQP8AbjsXgnH7kBnCXWc5XJzncA9NP3rF43ZJCV3eeAOQ5nvR2zR4cO5GmBEtEEz0uM9PMReOMjjjoSJ5sS+NvHAvmLOUeixt7HiSaoQqu8CMFu6BO8REvBLf54/VzDLbDflToK4hnccXSzzFR6zl8Haxk9xYtRjOHHfsRC7SCGttwdCUf/tcGeyzPgbRI0qZUHVDMwLuX4ZJYLQeVGR9PFfHXEmjUVyoPT6mm+gRZ5g8wwa3EKKiERcOlxYE8/bP6VOzENX1e3pN2PNtvECGflIdLdD+bHILuyucPu3sSu1p4QJKZ3M8orpCH7a/absmZ4kAEjt1PSmvMnRMp08ppzUdlGvJBBy6zvXEXp9MJTMFUWpTXZOiEZ+bujp8uBGo5wfhyhp0ZtJENk7EGMHc+X44Z2RslsTnzdqZl2htEPsZIQlavdIvh8uOcNYbdeI8SW6hATm6CABymK07l0zgtoELJMfMmqjLGQXcxWuSwUIevFwk6/hw0KBl/L+VIgxYdkVov2jvEzP6r44jZjizItO3lOcc3cfmWGK8jqfh8q4qheWZGadYcuAkuThhL4w8LYhgZSVrzNK2I69DR+BYxb4mkwIWNxVpXIcSOzvIj5yB9wbRK31xWRJSlGKQiIQaWt/EsfIxFDikj5jeS8nHnX5cDr9Go785qIsOVWsyTTU2oDT56We+ZKWjYJ66fljn9uwHBlJ/Pp861S1ZavIudZOXqrBmuFTGI7UhvjIlqh9fANOP0wBxpFf2jUxiG62lKpJtmKug3dJkjqWpceCJ/wBJghnbMmsrPTapVo7D8hhk3Wm48Ugjs6Bxs8T/ABli+2a02TLyFQ5jbe9tiBpaqX9NeXDpotJQDZjMskAesHaaDWY1c0FU2RtlDEUxjpUqk1TWE3rzW/QEUepcqDquuFvnz75e2zU6JQ6hHJ+jp2uLGksDukdUO58Vt8Sw38w5yp+WcyUg5LMsYpoIPzBO0E5uYDFC4phM1Knuyq9XKyrqocieb0dxvlLcoigH0uEsbfB7xqzs3vaxNwSMp0IHWI59az11bO3FyjIf04MjrUrMlUqNeqcU6zCgRX4d5H93qRC84unEtfG0cBsulKzMKVT1Fg+8bRdxz/guCiouK5GaNUUCVBK0u9iplF3kTzJwtxQvELm7c4j5k7UU1bNWzfDZECt2WJNFqbm9rbpFNjH7GmP3IyXzl4L+HFgceTnKvNUymIpvuHbugS3/AOwmKlintVSK1GcaR28yJR015sMCm7Ksw5RjDV8s5vCh3sjvxnsC8CePKS8dMBPvtt6Z8pO0zE/CamlClcppo5d2ZtbO6YKAm/ff5XpenfP3foOBfP2eqfleZCWQPaiYU5BgCpyEict3p3sAmaNv2fW6O/QxdpE8SW1am02bRr8RRemEbmivVuQ0bEvck693iE1Il/FjrWCeKbm2wtFsUJDg0kbR1jefWuf3eApevFvOrJQfn6elFuZto0/PEwps1yxgVLcRB7gf8V+bAlVKkrgFefL82BlXKgMfg+0CinDh0xBPtkq1HJCOfl0wkuHHb10vPrk09ZQ3bN8NlECrftQWWAv/AKYjTpQbokQ7fLcWKw4b9hKklQ48SxR1FySyotLJR+3m5cSbtwTvXi3Iq5dmNRw0vQi8MYfeSvO6gnKnvYo4cdyQpKvRMWQCjJiHlTmXBKm0pqjMTVgbiigrfeZdS8uMnSccDnW0dO95sVwSk31iqoiq8Mbd8bhcEW0cQyRU81TorbYtlqloc2nHiWPoFubLEQiXr8uNTIq4o6qn4cSWib6d7FZr2r8ycZt4IWPE5c0Kqun+3EWLUG3jsPkPXulidJinMZ1Bd0fvaYrOm9Wf/o1uZlXAPN/FiZ25xtolT2heA64pkFIoC2vL5U+bGp2Uo3ceb3SxWWgqrA4U0UQswI8gtG4rDvetLvfp9cW5VRW+dFAhLr736cLveA4hI7y29B15k+Ycb2sxHS293JFX2i7jo979WB3LMK2opFzl3rvf7OH2ooFWhx8tZ0KO07/4diputAF6LyiD3gn4/wCLFrtpzLWIOTctbPZ0UqdCozROnFIxIH73DNlxbeHKC8NPeLH595bzYH3sTjgXhpbYXu4cNK2kVAkYjyJhzWgbFlopREVgJ0bLxRBxj7rCXrNbirdRAXBInTSmbLjNzBc5UxKdKbioLEqMxMipyow+yhIKfLqPLinzbkjLVVkk6FKjkw8F1rabpQXxTh0xSptJpsN4GKhDkw3e703ofpXxTA5nnawTO5jUBG3UMF1kEJXAvpphdb2d5xxw5H2pg66wEa60IbQolNyhJYjUOXLam/2zG+uAE06Yz2UzKxQcwwKtTqQxValGPfHFmNqTSB75Klui+i+GI2UMj1LMNQdlmivENzrjr/ivph65bmB92x2NR3rIWmAd3Xxtxory9TatcL3zzpcxbKeXn2HKr+s/ah2qVZgWaHs/OO+yab9+Oy5OKzx0Dhw+PHGGa/tEtMUYm587ObNWfQWrJkEadEjEpaE4e55zRBu4Iuq40QwfjvDIiSXYs1o1dYfaO11lflLDJ2ebdM+SZR0mrQGM5W8u7fjWmSfEkEkX9SYxKlWLSQ4i2TpvrB+ZB+9MOG7Pv0rsq7U9n9GdaqNMzeg5ihmRDW4EN+PIvt74K5qvjpaS83m5VxeZ1+1fk1NpsavtVGv51gUGmi9CazgCGs+rKhiL1ocjbLVwnZbxUfw46oyvlunVCjKw7s/y9lxqShI/GjRWXCLj5j3Q8SwqM2ZIytnv7T2UsoxKPTGI+W6e5UakLTAIklxdCBsxQdFt5OC+8WL8O8W26VPW7KVZESqZGkdIHPagbmzLykKXE7bUH7Hts+Q6jsn+75VapJZ0qNSkVaZVnTSG8bzpkZsnyc6enHRF6YDvtBVKg1bZpMqazoc+VDUOyuNPgZoqmg2cC10tu4Y7cc2LZKksm09lGhGB99v7tZ0X+7hJV77HezCVtFnUp+iHFjVyGMmCMF5U7LJaVUfbHUtEQwIDRC8RPTGbt/E+HYjiHtjqnErGusGQOUiOX0orgFprgoj8+dcF0GfnHZ7Wxq9Op1RougipuuxT3LiLxFHdR00LHUGWsxZN200xkptPjs5iQBJ8N5upDZW81ipxVNeKL+/Bxnj7PlV2CZImzss7Qq3IjvupHKmVGEEyPYorwMFu5B04rbwxzPWdhWe3WSzJDSiSo6p2hs6K/Z+YJw/kuNiq9sMcRx2XAgjQK1BPYyB96HZS4xoRIpsUik1SHm6p5XgUuh16GwyxNGVWrwkgpqqbnfNl04edFwQV/MGVcq5eYZzNsvm0WZvgRa7S5TkxlOPNdYWoevTwwttn20QWM3Mz58eqNG9EbpE6ZPBEBuQBqYbx3lTUhVU0Ljx16ccPOkZpp9bp7D8WSouvOPRwY7rt7a6GNvy3CX0LXCXEi9ZupLjWZMDaRPy068qYISlxPkNEeatteVcyfeGXaXmaPUGkQAbcknY64Fokh6Hapa2664WVRkDBIt6oiOve15fxXYLs01WmZtbbp2Y0hS4BqAAM1sHnRIAsREcPn6cNNUTp6YUGzb7MUOpsVqBVpCTNHzBgWZ627nXgqiBaovhzaphOxb4a0hboUWxvETv0Om1WI4qITE0cZJz/ABVnulT5jUprRWVJo7hv/L0wcDT3HECXGBkCeS60js0/DgFk7BqlQaabVKrk9kIrdzENrcvX6JwBLwFf54GGcw7S6om6gNsBuXN047PgABNqGnItji8VRe7pipyzYvCXLR0Zec/8VeHCNxTWlOtUwJRVGYxCEUVI5Fzb807yAmPlMeKdRw7WbROuN6OWcqGCr7q/pXTwwGBKzh2aK3VaFTqysO8EOLO3S6+Y7HA4Kv1xnJzfOghrIynWWhHr2UG5Yp/AeuB/YFkZEEE9iP8AmrQ4B71fakzJocjQ0vHyGK8pjgMqWcqxTaibsQzKGC8b27hBbe6WL2Jtpy5Nbkxnpj1JkcQIaxANkgVF6pemmuMtoe0WmUzL0uoZdq9FqMyAAI4CPooO68fJbcenu4bW1q+lwIcY1Omu32qpbqIkGtGTNqsKsO9gdB2nVEOVbT5D1Xu6+H54Jcy1SBSBCp1KoNU+QwggExxdDUPcUfOnycfyxxlUs2Vuu5nfkUx9I7slwjIWGb7dS8PFcdCZL2aok6NW8w1M8wzzaTlmBysFpzd7/hhzfYNb2RDy1xP+I1NCN3Be8oHxqZI2p1jMFSNrLWVX5UJblSfMNWY+nmXj3U/ViVT6XnqqNC67XYUIntCUIsS4hT8a/DB6BJVG48QNXANQ3winhr3PzxIzZJg5TeYcdIYkdzXmMxBoCTThcvTrhAq9QCGrdkA/M/X+KNS2d1mgmbsuqGY4gxqhm6oSUQ0dAN2AghouqLanii4PaLswmKDMadn/ADY7FE034MywauDXnRFsJU4XcfDEiQIRYdNmMzGXylNDIta5t2Kly3eHHrwxBdnSxeFzfmLqcyFfzIWBRiF2lQEjQzsP4qXCbVVvmDYNS8j50q9Opebs4PtWMyElSasLgvNuIShpoOnLzJr1W3XGWXcgVmV29qTnuuezMEbscZdHTj1Em8ZjV5tWSLJpzauq/OBmUaM3CnHR36aW9cGmXYpuVtqOgoUiTcJlraPDm15sL8SxK6WsuiBPKAY7bVW00G2wnpQDW8nVjKx7xvPM16Q4C7qNIpjL2+H6IiYHoBZvqEhqPGzLQUcLUbJUA2ntf36f3sdIVLL7TmW51TKfHE6YqIsW+5/nIRL0tDu26a3fDGrLOVMq58J1KnS402RGtaMhcITHUbku0tXXEV3b1mhKrhIVIBkJB0PoPnUA4hYJE6UpaBWszZZzEcAcyUqWMmETQO9hfAUcVfLYfvCnHpi2zXmDO7E+O5XaFAqMZ8BAJVKkGJvig9UbcRNei68cEuddkeXoMsHYFYnUpIbRuuusIklW1RR0BEVU5vNqvS3EfJ9JqNbpMf74rYVt2CRBGCptorL4Gnr1Q08Du00X5dcV8a2cSHzl+UH6R9aiEhRzirnL32kHcoBFhhPGlQmW/ZwajANkBRV166ar9dV8cHWVftC0vM2aWpEqRFcpMlrdKNNkCaa9689Oc01IuXwuXrjnlrKOb6fW2oTklJurxhu5gqBMNp3VVU6pb6JgjlZJphTWYxwYrsggV3tXZxDmT5xHXX89cP7fxPc4a4Ch8nnEyPrrQa8Lt3k6prtx3NFEpKUtspUdlqedkRQ0sPxS1U4eP88ECr1THDf3NVo8BmCzXZjENhw3o7L9suOhrpyaHzoK/KWGex9pKpFQBo9UjpS82KgIy+1zxpoIvtDaJe4YjxIC4p4XY6jh/jiwu21LcVCgJjmdNY+NZl/B32yMmtdGuPMsqAuGDRuFaAkul5enxxGrkGVUYBMRZKxHSJLnR6iPjpjlWobVq1Pn0IZThyJFJfF1HRTQ3kvFede73R01+bHU+Xq5GzFSY9RiqpMvheNyaKnwX44fYVjtljqFtNHXmDoY60vuLR21grodPZrBkKKzCceUCVRS7QT9LvFV144GW9lM+QzIGQjTIEWqsNOmgOacUu5uPH3tcNxV0TVcUsDNdNqcp+NGlNuyGUuNtC46eqeqYqvcLwlKm0uAIImANJ6+tfNXL6Zg0sKlIkRezxGqdSSpUVs217TDV6/xME148V/frjTmLZ7lnbrR3WZ1KTL+Yoqg7ArkFtGpsR0E9k42fA7R9xeCpwxY5zzgr0SWLZtaNij7YhohkKFoXH1wv4+aQg1qPVI70ptzeirwqidzXiPXjw8Mckb8bXNhisMulxknWdPkNaeow8XTBJTCqutlW3mpUjO6bMdp5sRM2WotKrDa2xK8z3UMPAHOXiHrqnXhjoMddMct1rZRlHaoyxQ84RnJoA+8VHqkRw2ZVNNxRJDaPwQrUXRdRuHu4tss53zjsEkuULaU6/mPJqOA1T89giKTSL3W5wIuo+m96e91x3nC8QYxe2D7J83MdD2rNvsKYVkV8O9G23LOC0ugFS4DzSuSlVmVadxtt6dNPC7pjl+o6i7rrdrjo7bTlYalDbzDBtejutj2g2FQhIPI5d4pp4/THN1V1ZcJE5x1x+d/GRuV4wtNxsAMvSPzetxgqWxb+T41Y7T8y0+PlqJJHcSqo4CRGAU0QnnltQOXxtX+WBhqiQMsUWl0emleEZj25E3p7ZVVTUfXVV1wJvtRZG1GkA6ze822csFLm50RQAfgvEy08bcHoQwKXZvCN01uW1OUcZpbXsrKETM6/wAfL960CRFRoEdb947yjoQ/KmLtutyYtEfpaPbxlw7zsC28bei/DF5R8oya0SM0lpybLVeEYtBQvVTVegJdxXBLnbYDVMvNsvwpUSc04ggYuOBGNHvEQvW0kXw1JF/FjQ2PhbEMStPbmwMhOkkAmOeuketLX8Rt2XeG4daU78WPVYbzEgUdiSW1ZdAvcVNCxtyyTk6mHCmuqcuGfZXHS4qdg8h/mGi/xYM6js6quSaBBqdYpkp8ZBpf92B947lV6AYsjd+odR182AWu5YzDs7mO1yoUmoSiqUjdThit73c3/wDhtdC0C1EsK4k72K3vDuJNgtLQexEEE9iJG29WovWHPcVVjJp5U1kZDrjRNX7oRv51XvDy+mHtsUy7Ag5Q/pNUJKNDUnLI4btdRaAyTj8SUSL4JphD19moyMgSK4sJ+K7GZCS3FqLCsnoZiIGSL/ZqnHUSXy3W3Y6d2CtBmbYdk92UqESsK9a0lqNnefJ81vFNfN1x0Tw14YurW3ecu2gHNAmRIEz/ABSDFL9K20cNekmYop++YdNVh2I22Md7mePd2Kun+vHXAikHK9EzANWiyidcfQwR1DR0EeNF0RbB6d7rgxzYydOpg9kVhoEK1SfbvQl9FT44C6nTAzFRGZ1NjM0qpRVInwipotqcdbE01QrfNgi6dxFLy7RBSXAAQI7QcppUwEEZySAdCZ+9BORqg4xmeC1JNW3wI91etyAWuqhb6d/p664KpVHmZzzZIvt7Ejjxx39EXRAIBRv6L1x9kZLKm5nj1Fxi8nCF1kGytS5AtPUf1YMWMrsKOtzjEU9RcYaMg0Ix5i/y4U+H8KfvgrD79JypUSRqJ0Ea86ZXt220Q+zuRH80HsVc5alAk1JuLMVBCJHbDVAULteHNpqhW83u4p8x7P2ay+dXbltx3ALcqRMoiI5pbopa+vDXwwZztlsOVmApqPOghaGrguc6lboSd3imiYtZtGlUwXVg7iQ04i7xqQhLr+WIYn4YuULCrhsrQARIJJjkSOcVS1iCUkFlUE8qUdKogzYzYwZLsSto6ljb7yuoCp4+uniqelyY10EXHyjDHlNwHY7aSJD6O3N3oa6Ld4cOnvIS64v82x1plOcn9gOnzwAw30NfZquto6p4aovXCWzptNoGz6mE7Vqg2BqNjcFpy555fBBBOP6i4Y5eGnGXwhtOZU8pGmnLQg6amn6HS6Ox+P8AyKItqWZf6c5ryNlrcjNGt1+K65et1gRSJ10rfpw9NMdA06EeVM41B0pKfdFaLtIC6QiMaUAaGI/BwBv+oH72OHKI9tP2wbUaDmzJ9GayHHp0XskKTU15FE7r3CFR5lUeto+XHTkj7OqZsisy9pubarnBqLdISAH9Rgs8vG1lvivC5OYsfpXwi0y3hv6yhKSSSdTJ3+g6isriqMjqUp0BG1XO0P7RWzKgjJo1TrrdXmPNmB0yjtnLed94PZdFX3dcLfMm1DPudX2GqXsRkuZb3XsnK7LCE7Zpatg+RbemCHLRUKi1BpcrZRoVDaZuFh1uGKyEReBLf16YKs51iRVIzAT3Nxot7ZRuXTwLGE8TeMMGvbdVuzmUtJ0JED6a1fZWDtusKWBr31+lA+zjNG2GgwGo0zZotQjR1sST9/s740/Pv8OH1xnXtrmbslrJnN7G6s0497WS6xPZetVOC6CF2vXDtytKjSKDDciOOPhZbcXe1TgV2AfOJSZlfapkisxoL8xxRbgw0TfWr3VIz6KungOL7nDfYsKactDnCyDAPMjcTr8q+RcJeuVpcQB8/rrQ3/26Zsg5fcqM3ZhWw4f28+IBmi+Ahdeq/Kg4ANn+1rO/9C8ovxNkcqrUuAwQLUmKkAEraXAVgL0Xl5hP3Sw3aFRq1Qa24UKMyVp8776G665p4kZ+P0LAedfDKOxjaHFji07Np9VqUIWgP9hvpOof/wCa5PpjW4dfCwwlT2IIKHBoJMT0jn86DeaS5cBDYBBjr/NCGxbahHGRmjMNYy3mVp2sT1d38WlnLZAUIlsuDjy3+7g0nbbNltSamBVqx2FHWSaci1eI9DNzTmAhvDhoo97BDsfh/cmWabl5xxrtDUUJAC3ylz85IvxS7FwxmDLeaor4OyYDpNGcd+LOsvbNCtISAv8AHouNBZYrhOI4WniLgRGpGhGh0IoO4beauStKfl05VzO9XG4NVKKxUYM0TW8BjSAeFRXm5SQvmwV0Oc6rbMlG1FYz5L+fBRu9cbdreyTZ9UqM/UaJluBDl0+SrUvsfst83pweS34+I4V2VaBWKQU1MvZolUntLSsrGk6TGhRe6hX9PqPHH54xfDrJt9SWHZTyMfxXRLV83LAKhBp0wJjs9w2wYF1159DU+mirrw1XwXGqr59dy7m0idbeOLR4zcQRjolrhnzuKq/pFNflwqaaM6gxb8zR6qcls9UrVMlG8Cj87XVA+Gipg/o9SplaaGfAdjTWHBQjJtdUL5ST+VpYzAb9mJjUHQmi+ElRzKGlb8zZxXOMWfUnUSOyMQx3QqujDaIX/WuINMkdnCmuC64UpthAB0FtLiA3KWmL+JDosSNUuyQ0iSJ7HZey6k6zIVzQNB14p3rreOPuasrSMs1p+yLuKffawWnII6aiP7sae6wpv2BN9buZ5JnkR6jeh2bpCXfZ1IjTSplHqkKK6EaZJdYN07I/HRoVVOPwRen1wwaFAbjy40g5bDhw+DgsNqgXacF1+N2v1wC5OKkvNTArbW+p7+jSgXcVUW5SP0QfXG6iVqt5Pp0ac+vbctEKGKnzvRWDc9mq6ftEtVOPXjjKLaU41maV5/3FDXQKiUJ/5npRxnypyewto04rMd9V3haW6mif7sBSUEG4oSZUZomHlAklFzk2mvomCWsuO5oZaGObKwtRNuQB3o4i+dFTrjVVMtNU+hmTsl9wQ4NNaoKKa4VOXTrz3665c2M9hQjP6KAgaUGVyqRaWbWklqQY8qgwi6Jx/wBvXFjAbV1iLKCOjrL+qNkbdwOa8MRqMjVYObKRpt5w17DGQeZUHXV0/wDT9ODeC0tQbp7l6oMUEE2x/wDMTx/wwI6ptsTsRR7j3DG1CtWqLwxBgvTEpZMkI9mJlbC0TlP+LhgOq2XqhWyhAMVZLSSgeN+KfM2gc94knxERw8JsYXnGXn4zLotre26Y9w9PH4YAqhPj0thYSgw8RukfaI4dBXXhy6ac3hibD6SAoDUVG2uFH3BWim5P+8jKScgb3LbiESMkX3SHwwbZYyrFpJErjiyHXOh22WJ7uKzJtZYmwzb7QjTjQbwwdXS0PX0xYU/NkSZUezxedCJAbNzkE18fy9MLHDcKXmA0oW5cdKijlVu3dSgVw3QMTUG3DLl8eGmE7nOE7lbO1cYadcZp9daScyAJoBvIqC8Cp8O/+rDklym3Cs1G/wA4a3EmATa1Di1XLSPLr26C5v47jSak3ryLd6AvBFVfhhrh97nV7KoaEaev8VRbnI6FK50rjjqXDS0caHFcpQpLjr2d5hxHW3R4KiouGaOXqbWabHmC6MRw4YSHWzbWwFQE14/XVPrhX5tZWPJbb0MBsEkuXlL5h/Dg5BhzJ+aVo23kveWmJHnsVlRqEhEPfARmJFaOuCTLWd4cN6PTWmXW45kukgytFFXinD64VeSK42zSZ8N4UdVTTdnr0TzIOJLs5tlLFdaF0uVBIxHALjS0LImqV2qHElBo5q0RJFaluwpCOtXq64DRXC2Ce/4cV6JrivqlHlVx7tINJvHB9oJaAi+A6Y1y8yRY86PS4c5t4YqBHFiKu8v5UVeVNddV1x9rFTqLUMBaafjMuBqj5chae6nNriC21IVlQIjcmqWgpIFU9Tof3YQx0cGQbaITgiNui/BbuOKWH2OigEKPIV2Rpa22POal17qY85Txck2PgRtacR8q/ixIahhFd3jbYtCHtVMUERDyiv18MGCNiaZJ93zVgy9Jjm6aOE0+qWODr1TXXRfzxCkV4BlewkrHeSU3vCFC4c6KSD693E2e46LpCgKLqd8nExjTlfjPk46yCuhqm7db5NFBUJST146ouL24nMuvQU0SUSqz6caPC86PaHVN2G6vICquoqCdQ8PgvNi2kzlqM2E0++iTmZTOjZhYoia9fj9RxRwJrhHHN11XX20sAjXXRPTFXnSFMmzklxXgbktq2bDqHorKoXX6Y+SkOOan41R7OFnpR29TXf6X1RllHFE2orzbSc1489/UuHjjfStyW6jSgJ43QMkBpeZlxFtLUcDGX6qUqU5VVeI97AYZMydVVA0ceQg9dLun1wbZfdV0KecFhgPM4ZFzGuvMpr4d3p6YY2fsiLpAuhoInSZmNI/ulj4cQiPzQVulw6eyCtA1ujP2VxLyp8friiqUNaPLaR2MVjiatulzcFxf5ibUjHoV/LvBW4VXzf3sA2eM1LTYQdnhpIagMmDxEtpOa+b6IuOpeNcCwhrDWbyyAStWwGx6/KkuE3Vy/cLZXqBzrQLlxuqi3MI8Q9OmvG7/ADYv6pOp9FGNAIl7PKjorsnXUUM/m8PDrgUyrRajTno883hkR2LhcKQKGBqqKuiovu+GManU4s/fM0YLpy+0V8B/qbaa8bv9BFccvsC5auB1jUjtpHOex51prhsOKyE6fv8A1WyvVyh5Lpz9Qkm3PkC2QNwYho69J18ojdx7vMvgnHAQGR0h1IaxmR8H6zJYQ2acxduoAqV1ol1U+W2/BLlTJkSElVqBmMysyG9Jkl/v7jhyAI9wFJPDr0XGFXvqU7fuGZ6tiCkeNLjGJhy3QgtBBOoIAAjmOutQs2uE4YWT1n6elQapMq1MjSplORXzVvRqHvd0S+8m9+KYkjIOVGaU9LgT9mNxCBKI3fliUEE5QtDHQ3XRQuXTppiyoEcG5gDIatMTusJOU0TGObStTfEWIRMEwY/jvTBbiU//AKVDWT2TqR9sNCYamPqvQisBOUf8pL+rBRVl/pG+xQsvEzo24hVCeKXhDbXu6++evh5eW7EjOOXpUPL7Q0x92BEmoO8kw0G5sfTu8LvXFFR6SEVgI0JjdMM293yfEi9fiuNO7fYfhK1M2wDyVxqQQfQHkKWpz3aA6vyETpuPjRZTcu0nLsiO1BQZUpsFZlznCuI06Dpd0T1QeGLSmx2hrBNM7/sTIGT4685cNF/fiwynl06bmcWnFF0QhKZFreiqdqaf5sW5ZXah1kJMclajunbIYFeVU046emA28ZaD1vxmwjK4DpyEiRS15330ZpkfWg+S4jbLp2IAqvsRLmIA8wiXpirOpNlbH035d1SJblLl4Ji/zJThbpbTLjiC3e4jTor7xJw199C8MLSsE4zF3/8A4T7sA5jsotREkRCtRf7q4t8XXCMTxpTtvHD0IjY6bnvrRWEMxbAL3q6pMB/NMiRvHm4samavWkhIjjqIuqES+AJx+pJ7uFjWqhWdsVRhw8gRjo9PgSUeTO76GCklhg40wHiC68fXTwx8SrydobCwYr7rGUEUFmSbyF6ruJxO1eqNEakvz/TDRrNYgQaTT6NRWEhsQ2xIzbSzVVHlEU+CcLvHHlqW8KZVcJjiCBBk6Hft60a8FqcCOv0oWyrsLoeUaoFQrLcjNFcA7jqtXPeknL/ZAvAMQ65k/wC9top1SjPLTapSoLIhLIOSS64ZqQPCPUN2AJ9ME+SxUswsNJqYPKoOXc1yd7xx9pUsGc3ZvYkqr5N1AGAdBbS0bjgnMNtvmx1/A/G2CKU2/d2/DW3pIEgT2HWshfWGIpLiG3MwI571Fy/XDrwyIFQiJTa9DS6RBvuEg8rzRedsve6p0LFpSo8cWnWm3f6xf3T5SMU7tuIGd8st1iHHmwqilNrMRd7Tqg2FxtH5gMfEC6EhcCxvojAZupst5QWDVoCJ2uCK3WEvdMPVs+8K/wCuNZjeNYde3tvdYW6lT6NQDzB0IB5HnrSezs3k2zjT4IQrfsRz9KpM4UXfWT3ZD/J7EGCLkHXvF3evLgPmUuNIaIHWgdBUtUSS4V/EOGbm4QLJk+dM3guxnIwW8vMSnbcWFesx+VWWowN/1cWldcL091Mcx/6hu8fEm3YyryiR0PqN61vhtC27RSZkAmPSiHLu0CXltmLCHeSKeytu6aXQwFPdXov6sXNdzZTYuXyqxyo5HKtSHBYDfPmeqagie+Keo6DgUcZ3bOgInMvC1MWmW6RRaO7Mrc1BGeZ2dsk6WMNoPQNenm1xyEIZKuIoa/etRkG4ofo1AXMk6szK6r3Ygnm6FDM0NkH1bbvM/f8A8MB57JFpucWavlJ1yI045bJo5KXZ3Au5rPcXxwZQMwBKfr5Mmm4enlIb+ZDZbtwW5RFezHNbfQnSJWlJtbrE8yYYuX1xakmdIAjltXhGtV0OLu10RbCHrbjZPZckCEJjmkP8oCWtoineu06JiS3ITNNXmuvy3KZCNptlh2OiEbpghoRD4JrYia/Lr5sBaVmu7JFckz4zuZsumtzs5gLpcb8aecEwvQwXlQhXm5Dr+dKmkFPvb1az5DsOfYDbkyOCbm6G0Zg25dzIRW6fw4zjMrItRiM7YS97dkI9ebF7DzZDzfCYqFNmjNhOJqBNLyD8tvlX5cTYkN3v2HuO6pacpFihxam/KUwoda8nrUOFHOG2WqoRa3LYPTEPLFaqDc7NrDccezzlZjm1KD9mqNpo4mnjxxeg2DKmAIgEvvL3sa6c2Ddxr+0LmUvewI3cFGYjdVeLyqGVVan4Kx3dd5ymCcunm9cbW6W4zTzkaN7i/wB9Lv4cS0bWY9evdHFdm1Rphw22XhN5+MDzjQdWFVV4L8VTjiCErd25VWF65ag5kjzKfGi7tYwG8RKrD6Kp2W94hTp8MC8yGsWC7IAEIwT9I4swZNw+qmZL63ES4tn248ODuHVC80W8cMQvLCQKlOWq/KWbm6TS5zblNKpTXmF3bQOo0CGHeU/hp6e7gF2u5izDXRQ6dIWmQm9y1IGHyvLfwBlk+pOHzKpl0u+mJEicdJ7RM3jscIzZGrjSXFb5kH1wwtluzPfUF3PWczdpMIRHsNOfXlZZuS03R8XDW3gnS3TG0wq2duXAoe4gc9hzoO4dbYGY7mgvYfkMcj0mU6MBkJsrU5bonrp7jY68dB5rl8V44KaxnwJTpxpatNMAqA260v4R/wA2KXNWbHa5VHwiNOxab3QbK28xu8+n+XwuxcbNsiyc9OVSFGkxIRg2Am+6xvXgFV0LdD0Tlu4r8uGzFy+/dptmDJJ36/1S91pCGy89pVRMZpBPEKoBOke9t/668MfGKa3ISQaM3hqJI5paRopW2l6pp/tx0A5sfo7PEIDdwpajlnOIebmxUZmyzSqfTd64m6aaPe3CtpdbhT6cv+nmx0dWFONIzLIrPi9StWVIrlrP0pygq793grRvNkRxrLmi6Drb6cvdwtGabGme07JHJ3SxSBgQ/F/uwXZrrwZgrEh1p8iimZCyBLdaHdG39I3Yj0yjuzHmGmFK83AaBttLiNVVBER9VIrcYt94JJKa0jacqAVUodpOVINEOFHo8Z13Mk1bmGI1xkLfiRB4+6P6sbJX2c895RypTc012hyIFOORxYYcHtItaXq7uk4igpqX/Lj9FjyRl3ZRQpFWj5egjU3EAFdJsDkTABu3d77mVTVV7iaaW64jx6pLzTldJEpuM1U47oGTYDoyyzu7kYa1Lqgoqmvjf9BxNrG2W3harIKY96ecT9O9CwVp4iBSk2d7F8h02FDrFCbOr9sbR1upzD3xOCvNqI9EX+eCGu5fOnvt1qmR23anDBQ3Wlu/b6k2Vvr/AI4H897NcxbMt7mDJTCz6HMBZE/LrCqLTmuikcbTi2enHROC4l5T2o0fMtEakwpT4HCAu2MVHkkML/8AMS3Xh645pdN3Di/a2nC4jvuOxH4KdtlGXKKvKZnug5rrlJqlPhsvQ49NLtABqLjD5uCm7PXoYiyeqfHEvP2ZKXl1BfmzG4UUgV651R4Jpr3U49C93CrznmSHk+k/0jbfbpU+UZGEFiPcLweQCb98ut3VFLAvkmn1zaXbJqrEWiU6HIM2hfZ30lXl0UjMOirypojvBPAPHF6sNbul+2OnIgafn9V77mgo4zBErGd2mJjSO0mgvgQhOnOWPWKicGg8iF148Su8ExCcpOz1ugO0AqhTmhBo1FN7vXrteJlbcqrqI4vWcpUBmG798NS67UiFVamT3Ce3fW5ETlAOa3omLKkRXKXCZYp8GE0Yrc44ZqHN6DonTFarltCQ20owNo0+us1OCfeoLynmynyqAwNVmFDmQySOZyGHLng8h93r4cfdxCrm0+AEhqBRpUJJDxqCT6mqtRGAT+1PxXXogcNV/Di/zAxLoOZI9fSQ2QyTSJUgaFRBG/e69UuFdVxnl2CxTalVL49rEp5DYKSnfbQEQS49fX9WCEKt0njqTPOJ0nnyqUEilhByflCZX5Fcl58kDmZ8hdOub1I7LJXd4GkGxU4dLlwbZ0z9RqWUCBnB6lVaBMQiYzDSnwDlVLg30RS3jJl/BzYPAnF98MRw113Su9BtFE4co/XEXPRO5weiUioU9yssTnQQ5L7ISNwQdwyvu6dPQuZF4Y2uBeLU4c4eKknN3GgA6afKs/iOHG6AA0j50EMZsjZfpNMM6jTK9RkZF52KVRB12KaeQDT9p628U5cHNGzvRqxVKfNo9WZB4LpD7BGAKhh3OW7ig9eXh/DgFlTv/wAGCuy48eCycSVBORNoQGjrJxr9DmQSNdWT9+OfDQdRLTujkfJdR2znBrJQYmW6TLFXowxI7azHm1XW+5Oif9W4V4pZWz7pvEHI2qSCNtddutFWy1JQG1akVOkbbqhlSNmTL+U6emZK9Mq/bqawSqTTYPJeaKokKggmRromic2uIZbNM47UXwm7Ra6oRS5m6BSl3MYVVOXXT/1X5sVcfJNW2DZipuYwbCpQG1diVeLGfUkeimuvOfwIQXhprbph5ZZzbSpuZok19xmTHAwnONNhcBgqkocqeS4f7uK7u8VaMJVZ6g6le5nb4fDrXyG5JWR8Kg0/LcGh0Fim0ejJSHqayTwK22giD4DzIfv38UX4YOdi9RPM1fzBDq0VoDpjcOdHk6+ykMvHc0Yovd7pgqeuLbNmdcr0DJU2orGdfddZclo3GBVPx713gql/LCToWdVylnfIlRqTUtqnzqO9SZ8EFv7YiIhx2/8A6iXKoenHGZtWBiLDi3T5jMTMzvU3SsohIiuts6MpW4DzER5vfxUWS4J3Joif64RWZ5LdSqMtJJKbug78rOCj5W00/T08MEMbOs6nUph2ADs92Wh9hi7xCktaIpcy9xE063cMC9Viy8x1MJFUmE+xGbQG4YBYzbpzXadfw+OENuyLVASpRH716w1w5Bou2RUOPVqjmN2oNuRZQsWsBqotWIYc5hy3oSmJelo6jiftshQ6Lk6pVhuC3Aj0Nsnt0C8ZNxIFo6+KmQ6aeK4qMv1ypxZ7VQOay1VHnLEkupaA62jaXyIgjwt05cVW2WkTc/1am5MWoNyGafIYrdaf39rZvuLbAiqS9BJUN4h9ADHb0YPa3WEtXZJQ2ARBAlR3meQmsui8dF+tkwSNewHT1peUvIDWXqMb8iuRZVflaSamwjJl7c0RVBp0UsVG7kbt+QtMTKblGnyhKTLZOVIDUFK8wtBePgQ6p9cSnIbkWScZ9smnmDIHGjS0gX0UcFOVG25XYIhovO8Qn7xDdy2/3sckvbtwqUrY1tUDKjrS4CRCkZxjRaU32CM22TUk4v8AVjvX3jTiajw72qY0zBqtArzsypVZmRQBOyVJkczjK6XDuiAfbKVuiBpr+nF/nOlwqHOmT4jZG648bSRR7zhoSiKJ6L8fl1xFZzI1lp+O7Nkn96mFsdiKCumnvA0CcVX5tOP04YOYczwrLnTERzqTh08taodRKtU9h8pUf7rZcV4AhuXg450Rx1fO4KcqJ0DiicVVVbOVtnkZitUqTnCQ2LTjbbzVKfbuNhkSVUNfFFMuieVBL1xYbE8tQnX6vn+uUp6PLIUeClPgDQNmnceNpOQXjRB4eCcV5iwF7T83ViHmMcySG0deqadnBvW0Wl5lBT91seYdfFSxubTCA017W9qT7qTyA6xWXfuy8sst6dT3rtmBWYMhltqM42Xs0MGwXoHS76Yps0UOJWIru8itSHSS0N6mui+XHJdK20VvL4AkJxt23QbC5hX3rcWFV+1BV2c1UmBPiBHgGgie7W503D7pfgHG/tvEjPByvIIPbas//p76V5kUo38yZki54zXkNmHHzDTaqcmn1WnyUNmPxFUNwC6tqgkKkXFFt+YcD7H2psy5T2XPZSrMswzdQROmPTAQbTbDlZc+PJpxt682CzajtgSVVaocRpQmSy7O86C23IiDy3Jx0Eub43Y5RrDM7Pma5UGJGV+VGuef4cygCJ3l8eK9MJk3DZzBlRCJJ6RT0sB0pWtAmpUMoA0eVJqbjT8yShyN04ikSEoLbcX6rtPW7EbZJVaRljLMp2oyWYcWTP3ptCm9kSt2iWNg0nFUu4qvTu4oszi5Q6fKB4FGfJUI7benr8uGZs3yTClZOFwHKVDNl5Ic6c7zywW7XSxe5bzYpfcAt1KdJyqIottH6gSncVR5p2x5mmMiEKgFTIrnK325z+sOfhaDjj2RMk7QM7VuGkpr7kjyJAAssWS/q4EXf19R5lROvLhu7HKXlyHnWoymaS5WoEakvm+c5VuC3+2Ik/Z+XF3VdrT+S6b2bLwMSSGUy8hP84BZfag6devXGeXeoaUGbVgDuf7ootrVJWa6Doe0rZ9RsuvZNp9P7fQ40dyNNmOuiMgjQ9N86a98y3RGp9e6qY5Y2pba6vUI1Uy7UKZHiw0fM2IzBWbhpQQGUH1QW0EUu95fVcBVez1KcelHAcapbDz/AGjswmpaEhXePXvF/FgVkm7XprshxwX5DiE8453R+b/7GG4uLh9sNuHyDkNKHRbttEkb0KZkrib4UNxQMTQk91B/D64rXpkSQ2ZtuH17xLzEq40ZtZeqMmOEdO+tgcNSUf8AjhhbPtlNNi04K/mWWyzTG1QmmBO649dNF06rr4dcN+I1btBa9+lB5VuOQKEYFNdFk5rsd0zZS60e6yHduIvXBxsk2gTqHlKXTKTFCbNmTnCRx9LWWeCcSLz9OmGY3DXMlOL7wuyzlHdm12ZvQHn000G/3A18g8VwjNl7Mej5irNOmGscI75a2pa6Q8QJBHrr+HpgULF7aLWoDQ7b/P8AqrchacCRTfo1QmlW2jujy80VFsAenTDJ6Q9w6Ci2o2Ap5B93mx7NcEIMySdTNH344JzSltaA14jaKcMUOQ/vzKtdhS4cNBj1FtQCdMj9pe7Kpab0WkIfNx5i/lhwV7ZzDbM6xMmPVSZGbI9/LUHQUEHXQQS0AT8ONZhXhlvF2XOMsh+AUzpp/BpBeYwcMfQmJb1mNdf6pO0PLL2YGKpLYpj4zA3ZMTqeFhRng5hNCH4qOLYM9VjMUVut1CPD++aIfZ5TQNWmZp3rxXgqH7vTvYemymnwx2W02TIiIEqWqy3B1Lvuc/8AdQhHC729ZBYya1JzrS0UIEkEj1WKKd5F7jyfQ+VfgWEDt3bYdxMM4yhcAiRMA7aDqaIacN+8Hi2C3Bg86E9juacr16LIhRnWfv2SROxYG9I1gNoSkMdpC6B17v8AhgvCQJOG2252o9VRRYW+zT/Mt2KekbPsthl3LLtLYRqQ7AORKmCCEbLhmNv0MbSwZ5So5kMjcOOPy1NTV19UEzVe8paWpjBYyUKdL4WSTuCZI5b/ALVqLOEIyAQB8KiwGzI94aqN/l9MMrLNYkZJbYnNuNA02gvG+SKQqmi3CQ3ceH54r6FkdW1A5d75n3GmgUgX9ScF+g4iZlc7ZX6fl8pjcU5JmTrZqg2MNoKn9FVbE5vAlxl2LW4xJ7JaoK41MAmKvefaQP1FACplHp8mRGfqNRcOHMqUt6pPA09bZvO4PwtbER0+XCL2KRxzxnPOW0d/tBjOlnT6WTq8wxm9Lv8AKKfpLBXt/wA+Tcr7N5rtPWMUiqyPueGRPe1dcPgRAHoIl3vC4cEWUsops/yfRcut2XQ4qNKV48x9TIv1EXEsfovwYX7FRVjakoy+4CQI7ac53muZeIMrreWxBJVvANXMeG5KuMVEAHq44topipqOVWotYJ11FcAwF1GyUrXNeYTIV/upi4ByOMmBHqB7qOCtPII8wvF5eZOC8fDFZnjN0aPIlPLobp+ZzmsTTlEcOj48ubbEFrvmyliDkAGqtd52iKVDw0hy3QGFS5/kZ0HaOtVdbrjMFh1Tctt82ErnHNjuYFKgU7fdseW9x0EuNE8oiKeJeGNuas0T6tMjw6fGcfmTntzFaHumfqXog/7cN3ZPkuNs1KPLdtn1YzvmyyS68l7whr0TCwpxLxm6u4SIQn3Qdh/JpulVl4baS2rVatzz/wCKROzmjy3qpUWQBylTaGAVBwDZ3rqMoY336iWhkN3L4e9joeUKSjCZEUhdauJu9CETRfKWvhjzNBYp+0OZXEhDDpeaI8mnlu3OZw27HNCHw5f38cMKFQaU47v6oYxw1/ZgvfL0t8MV4b4stPCF25YYkgheh01mRtVWJ4S7jTbdzaKlHfT40vhnNSI7Tjepk4tqND3tfMP6cD1apb9PB2TCQzveE3GGg8vmt/zfNg8zVSYlUlvuUunsQIYJcyMZbjNU893ipYVWXK1Xc1VpiFGnux4pgYnUmm7eKW3gHhfzdS6c3jjbYv4swi5sVtqHFkEkAg5R1J2BFIcMwW/YuOIg5IOhPP0HOruDTVrDrAA3eS9wdObjhlZLyJSdm1NOoSGFOVMFyQ7Mkre88SeCl4Jx0RMVVNpsPIbrDSI4AhzXPub01+YvHX/mxb5o2hBnLstMiRki2EX9Zd4kXLyjYn/Nj8kW+XEsRTbapYWdY3jkK7DdOPNMFwAFYHPavk6HUM8UKrz23IxCzBedccdfBpoGUErhuXwwtsj5ljhstyo0skO0SIaN9kCOYbnROW4iHRVIfd4Yh5/zBGrGxys06XT1hZlp6SRWRGbUgciuM8Su9Lk5fFFuxawYMZuiU2TGM+xNRAGK24lugIA836Ux1y+8MYFgVs404+VLnygbzGm2nPWs3bYpf3ym1JbASdzyjn/VAWfpUYpgwag2rZKGt3e4L3cC83LZ0WkxTKVGlR5IGTBNHcViFzXYEs55ofqFc7ZHMTE39HN6q3WJ7uLNqUj1HBwHFI2XFK3XyL1/njLt2rjDSNa0ZWFKNYOkrzOjiIZB5h5bUwOyJ26F1wB5AL+LF4biC0Tgcoh3xxWdoCUySiCEWnARTlwxa8tUr1pi1p6lUvKtGjwt0MoAA1IUuJ4lHnMi/wCu7gTr2dJ9UZFh2QpsMpaDQ90cDxTFYAR1Umg5eZehf8MVNRkONm02gIQF8eYsXs2ocUC4ZPeglryCEVlUahbcvm/wwF1icsqQKKqlcvAfMWLSpyu8CqBad/jaI4DXqp2h82IyK66nmDu41Fvb5aWOuVvJ64yQ1QR8cRHJnPu2wv8Aw4yjUGUVhSy1IugDi1CiuC4LTbaXl0+XBvkbofzKoXqEORKPU3FQR6gGJAUUG2w0BCLTze9gq/ozIeXRtu89eJeW7EqPkepyLQ3SJ8xLiKrtCR71fC3WTtQl2VG2BRQQT19PLjGaxG7C68ac6W83quC2uZTKlx92/IHfpb7IMBdejnDgig8wkfH4YsZdDxBSai4gt71X7syUd0lolzY87ORkCRVUix6PKXs2qLzYh7nfP8eb1LDACfeoSamtTlcEV1tHG8KgbYEDemK9tu94QFFLyoI+bHRGw/7N0fOJUmp1+Z2alPPCZw4y+2dbu5uPhql2Brl5q1SFO89qkkLVMUmZ7yOMCatqLqeYcfIdQkMubwDKxOreuJZ0tRtBHF4L5kx8mRd4m8b1B8upe9j0KG1TIVvU0KlHqTW7VF5+t3exWTHHWZJAqoVnQveHFe6KiaqnKQ9RxXPPO38VUrfexahuq1OVPkTH2z76/ASxFenPSEEFW4bsbGJ13BxLhVON2ND7zRJc2lvrggCqSqswIo/OC+y1/dhm5IqwVSnPm65e6CWGOvUfLhZRyQk1X+HFtlOrOU2tAjaJY9yGBLylgO5Z4jZoq2dyLprrMaqEY4EhxSEeZtzzBikZ3UOot9oS200vMUuEk9cQKqJ9sYdRxWR7yOinEfgWLakVKM5UWGpdt7nJd1BxMIMhbR5adJclWtP2gsRG4bHY1Ts6hcFvQ0XxxNZosaKRuRmW2TNbjsC2/wCuKnZPQp2aKhHy7SGklSlvOPHJwQJRTmJEJS4/BOuDTOFBkZNej3yG5jDyLzClpgqeBDjmt2eG/wAOdT9a1LKkLTVdA1kPFoihYqc3vDjJzahV9ltaI6SQXSQ9pGdY3rTund+n4tcY0SY2U7VXEtcDTd/FOP8AhifUd3IOxEQy7tuASEpch1EjpVxRI0NPbYR9o+l5/YKJXmGqHUAW3fkf9WcX0uXuL9eHxxMy9kdjKX2zK7LivOyo+ZsrrVngdW7szySG29AXxBbUUfTHOmX47FPnS4xg2AE5clqW8yp0XGzLG2Co5D+01QtUdkRINIcp+4deWw2nLnlbEvDm4p8R7uAGcKbC7kWiYC2zpy/JpfcIy5FTX6EhDAvIn7sBle2hZVotTKFIYdlOsHcpxmkIQP8AFcPHE7IW1jL+0RsmaU+4FSAL3IckLTAO6p6pwXRV9cXZbK8qybnJNGiuueLmh8V+OhY5Lb4fwHFJutKgXMh880kM5u1Ta1X2o2WKk/BixQB3cIQNPGqroXfQ70H4dMIbNVIco+cpcum5jqr82zs0t3WMrJ2L0CwNFS7xtx1Htyq9J2YZSGk0CIxTKlVkJrfxkteBhO+t3Xj06+uOWDcUSGxPl6Y6NhTnCZ/T9zbYa0Q1Duw0pY7ZqXmWZR2jy7MeEjfAp1OjKgBPJDuAjaHQHFFS4IQ8LuGBah1ac0xMqVBnTMqZmp/tanRhb5B4WG+0B9F6ajh0xh3dXGY+2MgmDAmhNNR4ce79cU21nKTW0mXHrtJd+5a5DZMUlMIRb7/5bnqnVNfmxv7LE0lKLa4Hl6/sRzH2od62IJdR8q106m58qFMZk0+q0jMcqYiOg7KiLFJ7VLtdQXT+LDP2O52psdxykZipcrKueNEbOLNNNy+K8U3B9F19zXXCd+yvt7oWxjNjlM2pZbk1CisPf1cNeFMcK7nVov2zap048nVO9y9q16mbJtpzch2j1RlqiT2W50eTNAlhi8Glth9W9OuvEUtLBeNYSx7MEqUklX/6voByOnLTsaFavf1MsHT4/wB0Cz6k7MkaK6AEi97S4sUxSAjnIOTLV+1dUuRBs/d/uwNwtoNErdWeg0+tRaobarq6wpXpp7yWjd+IcRs0krLhMA6LpPHvTIVuGzQbccrRYuMr4Sxl+FPkLSpOZNWcXNVPqFVfbiE66xoOr49L06p/lxNcZQuLbh/iFeXAvT92y3q5za9C9MDGbNpEwVDK+VWlqWaZJd5v9jDDzKa9Nfh4YaM4eu4cyM/X7moLXkEqrXtd2tUzIcRY6SGqlVj5QhkiELaerq+CfL1wmMp0Kn5tlyKjUTYOe8ZPOUxgEaZDXuqCJwVPw9MOSm7OqHlzZ1UoH9HVr+bplSbWfWnnwP2KaEbbKHpoildr4rp1wHbQti1Pmm7UqAqw5opf2NgC3S6cSG3qCr8OGuN1aO2dq37O2shR/wAv65ClikOOnOsbcqnZZyvUaTLlSqFMaB1QG9qdFSQPDoiGmhgn6lxFj5yzjS5Mo6xl4Y8Yrz7VB5wRvxtFS14ddfm6YNtnTO5ypT486G9Talu0ZckmikKt6kokfovFUwwcq0qluZhgb2C1WGWVdU2p7AnGVLLR1G73sJ7jEEtuKS8gL789O4/ejgzKRkMV82eZjyVS4kWq1evBI5Bdi0qnMPyXXFXgJmbYqgmi28hccWeepmVc+0h9+dDcnNB/WexitkhF+CLouq+mOhdl+YY1LhIUTLrFKy064sdbGhajg+qKXHlT2K+9x08OHDCq2nv5YzdVXo0qjRKZxW+GScELX8kT8uHimE9/aJteHdKCkLJ25xvP4aqZeU44UDUUrokqNIaj9iabjRSbQmI5mgbsETgn5YlRiWU6Omtuve082ISUeFS5BR4zLaNNqSB5tE+BL4Yv6E223IaNUu50aDgpEpmugoKJ1Ui5UHAaGXLlwJYQVKOw5mjyUoTKqIsrzI33aLaQKhTZTZ+0alMILTxKvMbToKqHx69FwRypxVvMCzinBGlCYyN+Tg3qqcttqlxT8OK+U08xUHoLrJMvRTVlxg+BgvoqdUwZUTLFIzOguVqXEadjNj2N10x5V0t5PDyiir1wuubC7QtSnWVIT32mOc1QXkAA5pqjrEWI5OBe2tSjlOb5zszl5Nt6830Ul4J+rTDWyRk/JuRsu1N2JUnq5XpwAcoo75sqHFUFsRXuIKF5uZbdS64o6BsWywdWE6U7d7NTntQ0sN+xNUVo0TjoXh/PBnk3Zg9VH6zIptSzDRoO8BoGq1GZPfezHnFDC/TjpxXy42WA4fivsjyLJsZFgarHw0nlSS+ubdS0JUsiPzXnQ9mHKcWg0YKpEeKbCcsHdvkiHefLoRdNNeGPTMjVGk0aFNZOMYQ0BHAaH9iaKPD4piZtLyhW4GX4NOYr8KbNakE8TKU4hB1ObS9UNdPpb1JcVmVTzJUZ8imyG5lNEmzR0HOdk0XgtqfX4a4wl7hZtHlsLAKhE5TIB/jtRLDy1t50q078xQ7mXMFO+9Ak6OMyhVQca5SQG14pp+fhj594RBYBGzF03DtRoFG5SwW5qyTIagUyIxQUqsuK4JJIaeb1PzHqhaagq8OOJFQypRpdKZlyKaVDmsczo7g0BlxOJpqGo6f6YQqtCpOdIJIMGjk3bYAoFe3jbtgaFqhWCS28fKhYqs3UZrMVACFFmsfeUpBUBdRWnYDyL3lVe6o+BovHBfFydLzXUN3Sp1OcE47jwTDfuZ0AvDTvr+HpbxxVSIbhBHbVxX3eAIbijcWvveGHjuEXuDttvXDUFzVM7jX6T0NSRcNXKylpe29CGWa9Ucr/APd9dkxpcqcyQNnZo6bPqunC8Vu6cMdLfZ6nq9l2awkhp2Lvr44I6hGKdD1HqiXJ49eOE4TUikyhSW3HamsJwNl0HiBFLu6hrovL0xGZnR3HidbcWPNL+0aOwi4+bTvYc4Pj/wDod4XXGZXBB1iNeVCXdkL1rKg109tCzbDy5RjZkG407LbdbadaC6w7Oq/vwpaLliub2hVKkH2x1RUX6i24gtRiBOcXEXj05eVF1wvpNSmV5LJsl+Vaq/t3iK1fHr9Bwb5I2jHSKfIy5UZBtQnY6gzIILuzaiV/TifwT1xqGvE9hjl8o4gnKAPLqRB7kGkbuEu2rUoMnnVLUKa/WQlcjse+91uc62ogLic/px15v34hZTg1CvZvpsKCqsm6SXSiATSMaCRi5YXVOQh+pa8cXmZs6M1mk0htoLH44mD+irz6LaC8feS5fhdpgRy5UJELMjkppxY7yPti0aL5U5U/mZYxNq5Z4ZiyV6OtpIM9ZHTsadAOOWyx7hps7TKhS23YTFMR4jZfN5xtsCG/ROCIRfFNOXDfiU4JdCYizWG3Wzjo07GMUICSzRQVOiphDbQaxSJdRjuK27HlbsUdBpO8PNoqKvBUW4viipidSdvH3NRH47jLsl5lQGKT5JzBrxQy662+OOo4T4ptLS9uEXUJzEEEAiRAgR1rNPWTjzLamxNJnbnRs9bBUkBk1JU7Zwbjbz+XZilIOGAFcaxDXijfHuXLp+HAxT80UjONJYqlFlDIiud4h5TQvQx8Fx1BP2yZezbl2TCqsJyE+bRK2LnOG80XS004ouvqOOG9s+y6qZPnOZqyFI+7TP21SpwGgg8qc14h0+o/uwmx5zDcWumy09KlTB6a7Hp2pzhnFYbKVoiPyaaOVcm07MkyV9+1Y6ewb6k261ymwKAogql6Etyr14fiwT5ihwWs0VNKUTRQAd0juta2KFo9P72FJs82k0/PEQWkYdp1XisgkyHJ72805zH4Ev8ADhp0OPIqCBHYBx1/waACMl/CKcVxlbtd44hGFhsFYOkDUyIieYp0QkK46l6R8KbGwcolLqc+pz5jMVpqPuQJ80AbjNFVRVfgA4L9rmZKHX8iVCLEqUWU8Fjoo0d4qoEhaapw6a4TcXZpXatRpFRjU2T2RhFO5zkF3TvWARar5vKndwIk4+2BiLigJpavNbcmNbdYni2D4cjDrpgIQQRJ6H0OhrPN2jN5cl9Dkwa2V37yyyb7bT8mHJBtNSYcNtRAk+XwVF+i4Dm6xNegyKe064JPIg3AagK6FqOunXQxFcM3IMVzNbddpCNwZ73YCcbKepmejaabtvQh9dbeiaDhfZgpciHQiSnNIcwmz0El6kvm/TjMLSuySw827oqSO0GINaFnhOKW0pOoiukNku1nJu03JEKgyaaMONJilBKG6vaIxpxAwv8AqJddMTNnDzGx/wDpLlgpJHl6ih2mC0+4RusgZlo3cvVF1G38WEzsRyZU6ZmKmwKVAdSlvcO2EFsdswAUPUvFSDn08VEsNv7QjseNJiKDbQvG1a48P7U0FeQV9U8cdddxjELLBF311uT5epB0BMd6yDlmyq84DOx37VFpe1Wp1aPWIbsI6lIl+1bYaS6xEHnQU68BHVNPFMXux6oRKpUqgu5EJRtpeLnK6Ap1uT0LCZyZVlplegTUJQJl9Du9Bu/5cdTZhbn9nbSlogSXF55IgKqIenHCzwok4iyMTuCVOtkgCRqCP7POp4kBaE26AAFRQy9Hk0EJNXlOm7AhvGDMc17yKqCpES9E14+OCFubNqVGjyGowMG+4OoOJda2pdbcTanMgQaQT9YkRWoQJc47MMAa4e8S8Mc37S/tlQ5z0jLWyKnys+ZwU0AH4cVXYUbQuJEXLf8Ap4c3ex1Ruy4qVNsAgkctx3nl8TFZtSySAvWK6atXwTm+XCr2t/aQyPsbgBIrNYYlSj03dMp74Oyz18RDXp9STCoHZPt024x4/wD2g5tZyJRFBN9RctpbIc/GaFon7y/Dhk7Ofsq7NdmNjlMy3Glzx71RqadpkEvvXHwT9KYcJt0oTD6/gIJ+J2+U0PKU671zfWtrO0H7UZ1Om0hj+hWRnnAHtslku2FYV3sjTRNfXT3u9i32d7Dcs5KqhEkJalVQ5lqNR9qf4h15Ux0FtarFKEmIAI6dQZQrOzaboNVG4DT+fDCkr5VN5mK7Dc/ZOb1BI7SXRU5fj3eZCx+UfF11lxJy2snP0/WTPMEwJ1rpGEnPbg5INF7NUnZaWO4giJOGJApAjouCB9E9FTx+C/HDly9mqn5kYLd6gfccYdTuqvhhQx5Z1uhEbgNtRnnRNWnR4RnB4KaeKIvRfhjDLNVk5KzEL8ppbNVaMRVbHAXTiC+PgqY88PeIHMIfQ2F/pKgLB1A6kUPeWibpJUoecbd6Kg2cSomYpXYUtgAfIRraKIqa269V0+mLnNmQZFWjNHEfRX2QtRjTlMlLm5sTaFtCp+YKwMCGy/oQEW/dREFdPdTBO6O+bINSHVLbgW0sdptcF8P4pbuLtm0qCyZPft0rLLvLxhxPEMEUh6ZX6lQ2JERqS7HaVzVQBbefp3sEOzHKNNlTH65JbcmVdsyEX311JNeOv1+bByuR6M8IruHFH5XzxZRKfHprIx4jIsNDxtH/ABXFGAeFDgb6rlx8rSBAHIfMn6Vde4ki5SUNIhR3rJxlzdEt9hWlaRJdb+nxxySy0ubImZG5yqDz1dmG+TYWXmLg2o6PLegqnQumH3Xdp0MKqTccXZEcF5nRLRBX5U8UwiKDU40qoVxluM4zIfqcqWu8VLHSNxen6bccu8UeJXcXcWyhEJbOhBmdd6fYPZG3laxvFWLcirTnXYkR1YVadbXs74P2CSonUD8FEU6dcJAKhWKPnd9H3JrD8nncdac511W4lvx0HTqL94SjB2I5Lji2d7TevBVRUQxLyqnX8sLDNuV5tNKl1GWbkxpHAaAt3zrqqIVpp1Tx5vmxmbF5TTeRY0VPX5jlWib4WdQqPHztX280f0ZqkZasxIRN3L3dh7n3y8FT3vQsXX3C3RWt42do38rYjaOLiA3I+7Y5ojgwyN3d3LdauvMg/Du/DGM/dk7H3umgLcgl3brcBuvAqyoEde9EICf8akQ5X3gYNMmG/L+zvG7XA3VchwK5MYnwicp9RvuCZTzsI/xeB4M4OTqRmamVBx1qKFRbD2AiA70z66cPAu7jXUmaVl6sBSKQ2jUgobMpX23CdaB8FtOwVuRU4h+Y4MtmW+Ct4OZSI06zvHpFVcfI4GgKHYVUq9BlxFqhg6LDwEFTYQrLkMVHfD5PLxHhhj0ZrMVcQCufqcJ5RMikHcw5zdRVeH8OBuHIejvtuGjbrqGJryWgvG7u4PaRPfl72TQ47MZ5sgelUi+2NJ463t/+WfL9F83vYHStpbRlcL6ciOs8vSq7xak6pQPWqzMjYuwqqaq2zuWnGYzcdrQFUELl0Tpr6+uN2WKm83SafEadIGt20rYW8ycqLwx97A3nSRUEpHsrbxkNShIDYJdeQx9df34kZVpTFK+7Qenx3SZjtmFqrzrZ049FTAKg5kKu/wAaHDjfDg79Kxp9LnwRkVejxuzuXqsimENjExE6m37jnXpwXGnNOamM2UdpaS4tgoQuGfA21XvAQ+qYJq5XmKODoE812kORti9OC6cLvhhTK47Scwx5Jq2TVQcIHiJE6WITSlpw1JbvpgZLanlFbiIWOu/xqNu0HFZ1fCiDLwyKTSpaI4rDTj2lgp1b1VRW7+7pguyS43KmSm1N4PYcm6XTm1/ninh0yRWIhdmaV3RL+unBPdFeuCTJWX5DaSpchpxhhG1FbtQJcNcLsXF4iwi5ZkLOgMiQdPlVV262GXNYNEEhhx6IrTTakY2iu8O+9MD1eyTFlRrIbkUZ7LdzwinKXHl5vXF0jhRwJIqIwP8A8vEeHF3aOua2l3Q4ebHYPEHhDDsNw+4xR4BC8sBIJgHlHOTWRZvXQ4hDZ50Bw8rSG+1uzWjbBsLLBXS/XxT1ROuIVKiuM1WOLqmTAuJ7VvDMfdjNsuty29WXE0MhTiHxTAtUWXqfEZjI426yKq8j7SpxH4/HH5sbd4jWetY28p7yqqaKOlLOeiWx98vtS6Y216ns1ih1SmuS+yBUWXASaaacVHoSr8un5a4qaPXvu8yB8CNjUjPd8xJ/1bia8lRzaMQWnhkREUjc7QyoceZOuvpwxfZlDayozOkdKqW2oL10A50NUdyS7kqE1IjAD9MeOHUiMEOxxtdLw8FQksI/34p9qQvR8iMhCorZS+1ISuktoK1ot6iS8UVeHLi7y3NFazPpc42kalw1ck6ldY9HJWXdPioI0uK3Nk3+kOWIqR3CYjkw2QEvUT4Jr/wxpMRLbdw262NNJn+u1F24JXlPWaTlNzNT22XXJsd5p8FUHG+yKRhp9MGtLzLSIgRkg0StVJ94kRFapJCSpb3rj4n9MfKvQwigwjQN9oPRreaWk4SeYiTx8uuCDKlKnSnZCMGr/ZHQF1UXQmFXiiceOuK3XWXBnCCR606cWkIzZqrcvbUaSlSiykZlUqPeQtvz4KstKWulil4KvT4YO3RR18ybjNympTbm6EDvRdNedFT048fhjTWMrtiD781gZECSyt7REnA17yqnXAzTstuwXWW8vVd/LokG4VFbGQwCKmncPonroWAE+zuqCdRr6/WKBOVYK01YGVrcxx2Mv9XW0LV68iL/ALsepQuSGmu0Now491HqTad7h8dMUUfOQZYGRAzLHCDIJwycqMVs3o8lVXvoqa2fhLBLQ6pSakDUqnzo9SBs7jJhwTQVRemnlwO40tpW2nXlRBkJrXFZgDJFXYnstbrRO1V/FiRJUazUN7JmkokFnOA6onoOJM95HohqoIGrl3TmTjqSYhwqikFx15toTPug2fFBHFWdZGhqoa+bnW1rLjrLbMgGSdjLrz3eCd1capUZlh41ksdoVWlabEjW1tV89vjiTTKtOadlI06ZtPov9WJNRb16kHp5uXEh8wBQ1YakfI7rov7sHNuFEGvQpfmCqX1QmfdNbpbppaxKuhOGXLaffa/vCSfqweZVqLjYyoinYjxIoES9PAv5L/dwGZ8p61jLsyJpunwfGTHAPMqLqIiXrry4J6LBhOtQqnKnMswSZF01cO2/XiOnrd6YOS2HlNkESdPz4VJ4hSNaLpEKVTidVRE4+uiD7+mnFP39cBG0itUeHQS7XIMZUlfYNMN3SHPEhIU8Lep9MS6nmLMFXcdap05qiRDcRtuc+F7xt3aIQgvAE08xfw4+HR4GRn5wwWSn1uqEgLImvK8ZI3rzFr3E1PVbfTTG5ssVtbNk2biytkzoQCR0IM6UkVbrDiXE6K025+tDrM2ZOhGzUFdlNzOdqlI5ZGZ/+Yfnc73wHXlwS0NyHBoxx3LBNsCG7Tmc1/klq24h/dbouCjWsqeR3b0k036r3h+CF7vhixaprEinMWAQO3lvC8zRXdwvw4+wNnFcSWtOGIBQlJGo0M8vXXSib5y2ZQOMYkg/Kg+sOTZTrwU2iT5bkUL+2MWAAEvluUhuT3h6Ygx6072d1anRKlSSBwmTc3W9C9O9oQEXDBo9TWoLBSHJCAd6C20K8xj5lIfDHoEVqtMux3TcfeaRdw0R8qpovd/VhIMOKHVYfeIh0jTWIImQd940FFJuU5Q4jVHxqBlerUfnkMzhnuou6MGE1FvXrqvr8MWGa2ieiwJraKERxFaTm4XoRdMUsXIS1yUkpsH6e+2Oiz2AUS+hD0P6Li/j1Cl5dqVPoWZpJsLJcuiVBpdI7zioQKIap7NdCTVC6+XFtrhWJ3dktDE8GZI5SI1ih3n7dt4LnzfWKjZWSqvRJEdhxX6fqgm0bv7NVLlME68unHwwVRqesWMjju4ldok6mWlpiqJomnw6/wAWJxRYMFlqJAbfEGwQCdkIlxoiqvh8xYyi0370tjqCkDRkamAcwJb738ONrceCm7Lw87fP6ux10Ant2pAcUDl1w0aJqZl1/s1Rl71pIxg0GmvJqOpfljZV81R6bc48SqCLxEO9xxCqtCcEN40+46IJ+zdW792AKuTgbuYebt815Hy24/PilN3DiUskwOtOWrdD68xrDPzrVPqM16RUQi01sxkILp2ghmian+d2E3mPNtU2wT49PSLLPKLDZIhaWFP0UeBF4Br4eNuJtSeTa1VznHIvymwasgIHb282+Hd67tOnxtwTRKhSxcBgKjBj28lu/ARD4d7hjWp/7QTEr+3T4/anjbWRAncVEo70R5o2owI0DPsd1Zbu1TyW4n5maqdTzBNfhb+e04jbqiaAJtLp7S5eVLPH1xDl7yPmo0pUduotvQGnXC7Qgi44jiiJNd5CXuJgnotRmU6Wy+KE1L47xvTX6oqenhitbhtzC9QqJE16s/5j3qiZIJyhTe2SSKQEa4UcNe+fp+67GVLrMTNElZ8ZxpoZsyUbaEqCZe2Meb15RHE6p1BYms0I7QACq6otJogDb4JgXpdTmhlPL0aKrDAtxA1Fy63iKnqpJw6mvHELRxlbbnEB1iI69+1UrQpZzp3ouzBTWopgYHc73SDW7VPXFJPpr9QZ7RS56Uutx2y7LJcRbLu9u3fVsvFPDgQ8cVMDNRVWSMelQ5daqSqIqxGTVpo/MhOlwRO9zYks5Zzhmh0AeqkHK8N41BG4ob4/xb1eH6hw+w+yvb/EEvWzIBTrAmCANec60M6pFsyUvq+J71ZZbz5Mq1HfSRvmP/vedEcQSNk07yceqeKeCoWA06lSG2icCfGJoVUd6BjaXwxaZ52XwssuP1mE/UswSKY4SS+1Ob3tMUEQHUEQt1VDI1T8Kp44XOfJi5grFGXL1GWr0CA5c47GbUQe5bi5kHgiW2/Xh4YMuLK8uVy7mKQTrrAjcSastFW5H6fOjpkhkMg4Cci8yF64y2dUuhbQM9V6nVU1IKTC7ULRmSXoqcxh4Lov+3EnZpFHMlNlPz4r8R1mQoBGfW0hBQQxG305sUv2gzSi1KBnGjo4E+mMkNU3GgC/GVRFULT8Vv8A9rgPDG2xcqDo22HU1a8ozw0GCefSqdh2jyc01kIhzJbS7hpthpu95wUZDvCnAPMhKuifw4t6JBAmWwqhustAaitOit8oChWiUg06p/LGrZs4wWU5VaN90pb0wJD8WM1qTiGw0Yiq6+F/064KypbswKlGfUYr7+5eeFtLh7umnxTlwJiL0OrSdNqMaASNauThsQfBAAkQUHuiGiW8o/hxIpSPC05LYabdZi6b3emnATFUQtPH6Y+S6PKMKfFSPuTaaBndXXHp/wCYY8yiPqq/BMXuVIrmX5DjsyRHahiNz5PpyIiCXUvTmwiaSht8F4n4b9tD3oV108MlOtIqrbIZtBnP1rZm85T6ibmsiiyHBOJK1Xp4WL/L8OLTLu26lV2orRVo8+n5rikbLtHUhNd4C8/tV0DQVFf/AFw5SodVzc2jrzB0Ggrz9hjJZJlAnBFMk4souncHiqLxJOmAjaP9nqiZrghJp7I0Csx3LqfU4fJuTTioEKdR/mmNIp60uGkN3RJXzMbdASNx9aERcBZ1rXCzDVCly25OXgaYeaUO0yJQFZ43oICWq/ux8F5G00TmHAfljO9QcqM3KGcUapuaYYXb8TQWZoIl28Bend5v+rcWkiY7cDgAdhIJpchcwqNwr+7CZ+0cQrhlIEbRse80aAFUZ0Ee0L8orgNeLtEx19fO4pf3sE1FlzaZBkuTon3YJto6wUg7CcReUlQV48vL/Fiqeco8MCNJKSAFOIj1HAyWHWHClxJE1FG5itEBm10jVOUea73cCmbM2QYlRvkSG4jR+yY3pol5ea31xhnfNzuWcnS6pLcbYb0UGA1tV9zyoI4Fsl5flOExmfN7TTteeS6HF/soTdqW6D4H4rh7a2aQgvu+7sOpP5vVmxph5Uy+FYqEWHJbVSmPtst3LbbqvMv193HUu0HZEudckNUWHNSmuxnm3o5kF4cgW2mKeHH8scyZTnSHMx0t1lkpb4Sm3QjAlymqLdoI+uO6GHGyZE2zQgXmTHWvAzbbqH+IidhrtHSsVjrrjbjZQa52y99lNuG6CVqudqZH+ygtkBH+Iz1/upi3zRkfMmQY0N7Z3EhTIEZzezqHKcsdmDrdyPL5xTpd9MOiYSWaevXjihqtSCOySqdvC3mx0+3sLKwlTbYE76fvWbcvLh8+dc0AV7aBEp9MinXKfMoj76tg20ep3Oud1m4LtT5eKY5g20baKfnCLOpdKcSVHNxWjfFSAeBCX+a7+LDp2p7boWUZJxAcB2U04N8QV5i0tXx6LzDzfNjlGvVY69U3ZbiX7wzK8WwAlJeYrtBxiccxFBHBZX61o8MtP/uLHpVBHZuNoEBCE/N5cMPYucaLt1o8SY63920CCdbm8e68oKjAfEhvA9P+XFTlKDSmZ4z65JWBAZ51vQrj07v5J3l/Dids1kZXqGas0ywqDEWmTHBp0dwjJpFisncb5/PIc46eCEfTlxz5byQ04voPrWjW3n8nWnVWs8ys2kD7TR0+AZCzB3qqZgCqSm+vheacE9E/FiVUXGaJS/uhkxBW3FWRcPtDX5zXr72nxxTZoqWWKOcLdZspMg1BddxLAg1VdBQfW1EL96Y9JkUfMVXaj0Oow5Dr2uonMb0TROJKqr/LHPFtvqWPKRPKKNQG0oEbVoj7TxguyKJ2F+rEw0rsdGHhbCM+vNzl5V93X5sJzbFMocSb9+1GQdNzm82C06DRkQ3lLXuEH9sGvUl4emD/ADlMi7MqRFpEeKlYzO77KHTmtEN9e9eap0Dm1VfmxY7IdnkTK9YfzLmAxquZ6k2cd2YTfKx0UWW/cDwuTr441OFWyioKQDMGBsVRqd+X/Aqp9xphJIpTZeV5c5JM2mr2euOJ/wB1DJQQpwBwIkb04I5r1Q+P1we5liyNnmYxzGodqgTWwanttLejaacj31TovwL4YYc7ITOeY8qDKhMS4MnvsPpw/T6LhfZpotd2aUnsyAWcMqbs2G4zp2Tofe5LlH2wd7Tzj8cCtXAxNRKIECCmYEduh7fGvkrAMVYm4lobw0EXeZCLzD3sXNNs0I1QhAFsIiAh5sLTZHnSGZJSm99PJ1u6AJnztomurDuvcULe8vhh4wqRVo5pGlPqyD2jyRWg0HnTkUiXjrp9MIL9hVqsoI0okuJqgnUhcxUer06JTTZZNLzkO2A0pWd8jUveT68MUFSpNULJ9PhOVCA9XIZskshi8wPTgooSjpool/dxa57zhTqdWTpVQkI/PhLum2IzZOEo+7w8fj82BGS9mfMBokMGqBCXUd6/zyP4eiYLt83DCcsc5P7CoanzVaSZFHyQzMm1SoRIQGaC5KkvW7xfqpcevBBwBLtjlZlzi7RMnMq0EUN9Kr81v+rMgi95oOri3dPeLA0ezun53zJCSfWHarRWX75E6ovFdN0JbwjAnQEXgrn1RMNmTk6gI8Bw0OlU9uODN0M900w2HHp4297mXDjh2VisF6XFq+AHT/iqDxF9qj0qLQQmz47VLlZgq8pogn5krbN5PIq8zLInwbRfROPzYC5EmTsszLFZp4OHl6Uer1JIVuY1XmOOq8C8V3evHwwZZXkP1SlAbhq604t7ZlykoJyjdpi+kE3u/aOAZAqEjZJdzf6YFOILQ6UuCU7Ry/qpcIR5aDYGeYObqfNZiyGTpDEh5TdmIjUl/wB4n2rvZ2pyoHpx6quF1Sxk7K84RatVAdHI8xx6OjYg4PZQNUMFUV46EqXfRcFGfMoZXprw5gcjuU6tqljEynuWPGaKqjoPThrxXFbmjKOaoUWMWYahNq9CNRf7Y4yklq1U5Vea7/m6oWHrC7dfumEL0g/t37/SolKkim1TpTdeoceRvhkNP3OtuxnEUDC9bNCTqmgpinzf2qPU8suU1wWJn3sAb0ku0A2HhP8AuEuFXRpLuxJIdUiz0rWSagdjjMVze/dril3/AFROvBdP34Yk3NFOenZdfmx5lOhpUEeWS/HV1owNh6wgNu5D4+7hUvDXbR/itao1j5bR1r3iBY1o8o7a0+MCo4vaLN1vXEtWz/RPlxnO7S7GdFreyJBmAMNByqpqqIiJ+/FEGdaM8QtwqrClKa2tg0+l/D5eqfqxudmOzJTScbxURAB713/HGYVbvJXmdTVxy1PznOh5RopTH0VqHDikTg+7Z3k/Uv8AMsLvZ/R5NPpsmoVHX73rcr7znNktwgapyN/oC0f4sZZ8zKGZMyU/KLz4djZPtk5s153t2fI2X1Pjb6B8cEtJtqTxuGqG0PC0V7xebHUsa8SXFzg1rYBOUJAnuRoPhWZsMHbtrl65mSs/IU4arTG9o+QqNUXmFTNAAu8mKwob5kHFTS7ovBRXX4YFKyI5Tp8etyZbNPhNuWNzXXEsvBeiClyqvwEdV8MWdX2t0ik0VRkNC/Vwb3KU+OagJaimivHpo218E4+7dhX1GtRX63Bl1dkKpUXH0djxY7djUctBsRhpSWxOpG4uprbxXm0xglJ9rUHrjpAA3MDc/wAmm7KVtjINqg1Ok5uzW9Pq7qDlpgFIkOSGss0NbrQb6Nmfquqp6Jgzyfsg+59xUGo7wTZiEbBE+RumPmkPGvVPBE6d5bcMTZBsc/ptUI1brBuvwEcV3dEZCL5J4Wj5B/mpYdtd2aO1bMfad+2xTyBAVkAtItOia+nDpjpWAeH3sQZ9oc8iOQ69/wDmk2IYmhlXBRr1/ihiHk+ZIyVCpzAAQlzuOuL+1d6ivx/9uKKZsD+/DkN1d9ZDDoWuNkHKaL83ph6sRW6fCCMA8gJamKmt1TssZ1UXmFMdebw+3Q0hCxOQRWO9pczFSTvXLOcvs11XKtEr39E1eq8x1xsadDdfAFabVRJ0RNeiBaS83W4UxydWqfW6TWGplcSVHmKAvI3JL2tq9270+Xpjq/7SP2oqfsuZBlpxXak8m9ZjCm9VdCHl0TqpXJwxyVFode2mZgm1WquPjT3DJ0oYIu9NV8pnr+nTw6Yw2OGyZTKE5Op/OdafDTcLHn50JUzMdVnZxehOUsaq2jyEEWmSk7QAe+aLg12a0V2sZwznUIzi01gH24JtMAJPaompJr5ePmw58t5YiTmqbl2BS6NRAAFDt0eGgSVHqQm51O5fXA1sOoUHLuUNqOYZwyZxUqtSTeFoLtRQAt5bepc3e4Yxibg4mhbdkjzQAB11+XKnastrC3jSwzNsyc2kbbqRQsuG5TajSIJVaRLabOQZSEUSaUxMi1VVtwP7RWc2x8/1CoV+NFj1ueyAzxpjZtC4rY/tHWri0Mk5iUfd8uJWVPtMU7Z5Wc955hu73NFbkFEptMFF9nFBOQjNOia28o9bcLjMWcs+7bK794OREp5G2IXw2zECXj5lXXzFjaNsvt2yLZ5I0HvTr3EdJpOh1JfW6knsI+tXuYs7zct5fp8eFUjZjVxxAkjFetGUwia6Hp1C/RdF9Mfalmwxhi22ikZhwws39ktcptRHtYWbs7gAXEJNfhi8dF28WOYiBbrSS0f/ALGPF2jGVIRrVnGcUSVCK3vZgmvFYbTYnbdb8vzYiVMm3oRtkBuk/du2gW0rvxeCJjaO6b3bDSdtmvHajAcxKS/Twwzqfkmk5NorFVrjjk/ML7ZmVOIEAG0TiKfROq/7sVqW3bR1OwqxAW9QPsorlOylUp8iqQCrlSjNiEZxxe44peQemgp4l9cMTZ7EpGX6XVqxV58N2bDl9oiU+8yaZB/m1jgvEzuVU1+XwxnsYo8h6glU4lLjOzam+ZdomcBFu7vCPVeYSw3G/s7Sc+wWKo1ECuusEUWY2yoMk2CoroPARLwQFTTxUrsKLjFrdF0pD6ZHSd4+1X+zlLWYGD+daWFLy/mvaFKi1jtkliG0BGwRAAjch3CYNdOX1XXVR7uFY/l2qw9vpUZJbxSKk5o++SJc8Bpqar3uJceOO5du9PZoubssw8qxmI9IjRHO19kESFO6gIWnuoOOSdrVU/onteytmmG5cTJgBuNKnBUXTS7prauF+GX7lw+tlAASpJgDkeU1a+0OAHOeldH1GjtOZdGM9I7OcYBGJJK0SjCiWiV3p5dC8MAMfM1QmUWVkaYtmZpTgwoRF3XxcLn6D0ELl19MXe0Gl1TOlNaYkgtLihY8+1Glibrx94ULlsBBXm8cUdfpMSsS486I0tLm0pxHZcpp8nZL75pyoRlauoJx5eVL0RBx0p3xHh+D2LTNi4VPpHvHWJ5HtPKsZb4Pc3zri7oQ2TsO2x+NPeNl37nYKEr7XY21EWbfLoNtv8Ijivz1Dg5jyrNoj0lq6bHOOccTQrG1TTeGXkQf5rwTA1S8+SZkCLRJctqVVzPRozDS/hrqa+unp1wQUbKIkAyZyrPno+Zq++lgqid1LU4aa3adcfn7E8RuL3Ev9RvFAOabDQxoDW1trNu0a4De1JvY223MpNRpdQal9qpT3ZXnBXRkzTu8vito6/QsM6l0ORBeYlx4YiYXe1JCtL9K/LgAyTmyFk/bhmWkVNhsiraNso653ElIREA3L743p+kcPme4rcAu0oO9AF3YXDzKqd7HbbB+1tUsJbsw6p06qIkAGNQI0GtY2+S8pxwqfKAkaAVXg3vA4viL4XD/AFOQpbkvl16LheSMrhMz/W5naZLrrNNYZbuRCIDcdMzUi+awMMTKtNXclGU2QkEpGjRGglb/ANDhSbVM7N7O6PmuWxIWZmCZWUhUqK2o70pG4bQU+g3Ev54VXLmL4RjFzZYWnhtubeUQdtjHrzo21TaXtm2/darG+u3rS9qmSZ+1HayjLU96XSMlqiq+/ZzTTUVIA0HTkQUW35cOKNBqdJN1pXGZ5vHq2J+ydX1VS6L/ACxF2LZdDKuRVpxOjInMuLKqkrXmOSfF5TL0FRt5vAcfJ20inZgpkwITsciRw2kl7ywCRF0Iv+uuMb4haxBm+9ld82UDX11JJ6kzTyxeZea4jYgH9tKqs5V5uLIF1TVgWk4BqPs1/Fhat7/N1VFk324rBmg72WdjQfMRemLunZdqu0bMA0+ACSCJxA3gra0nN3iLwTBBtFyHUsm0+NlEAjtVCrSOwtvtsqioHWQ7cXe0DoQ6aKSJh6i/GJKQ3dOAFtOg2AA5ACqksItwQyjcyfU86i7N9n8eZPqOcoarKpwqUGlE4lpGynB18R8Lzu0+A/NhsQMmyHo3a5Kq0x/8tP8AMXhiJQqtR48elUaP/wB204DbiAU62PYCaDcILzrw48Ew/YFeRaOxCy/Q3Z8BgVbWZUUWHG4efnQnHPyD9WAnv+o2L4dZ+w2TYbkmFcwPjzpNc+H7d65S/cEr7cq54zrl1rLuS5FcYqbjcynvtzqZGcIZBkYF7VU18N3emnjgMpGcabLiNb9yRWqlIdMWIAJvnrbltUh5UDVPXFztUj1CtZolOVCQESO0t33dTGVjNaKluikfOtwlza6d7u4ptleZpGzpp+g06mgVSh3yI1RFlo3VZNV5x143pdotqKvKmEPGcvmS/eL4jhMk8/ma1qLdNuhKGBAHKiip7NJNGyHOqucKoVDioyZxcsgZg6Q+VXXuCqnN3B0Tl8cL3IFHf+44DpuOk0w0CNk4fd07oiPgmNufp1RzBDf7RIemVeoHugOYpEaqvfXRfBExb5dizqbTKeclyJK3fVoSsQxDvKXNw19MNLVh3EUC1tSEFe8mBA5maoeWm0SXHdY6CflWE+tdqvUF377vedJPHEfJlHqRVhyoOVFRBpFJWOQW0JfrxXFXSqhFmQnZpz2nWt4ZXt8iJzL+7F1Qc0swpkWox3AdZjqTtxJaPDzYXLtV2NyWEEaGJGo05j9qJKw8znjcbGtWZ3mI51anvuoAg2oG4Q2joaEIr8PN/DhK5lzFVM4ZRjkqyafluEy2zcfKsx1NBQAFPDXr64KIdMTafmmr1hyY6GUylA+8spf/ABrge9/8tP54p83vUkc6u5co80ptFp8g5YzXV5Xm/wCyEA8AFSVLfhjf3TeHouD7GStSdST15x3pDbG4S0A6AOwqgYorlQzS05Gj36NqJDZcJ6j0EcbKpR5GUak7AfJl0XY5OqTR3bolLuF8cEEnNUakxibojboyHUtenO6CX0aHyp8euBpGwJkvO66ty3eP6sGj2ZNr5/O4Y7AfyaqCnlv6aIHzP9VWu1BjdOA7oJinH3ixQxq022brG8UOcvDw+XFlLFGZUhUfX3bfKmBw2Y7j/aX19qiKKbtO9+HFDLSSKKcdipT0xpsS1O7j3RwJ5kzO0y/uozauyE6J/m+mL+TKRxkg3CoGnd1tJfmxTExDjgBtMNiaud7TmLDi3SlGqhS1wlVUYUWdWnhdmHuIp9WAXiuLyHSY8FvdxWwIkX9WNrc6NZu1Vxou6u7tIcGGVcrtVBvtm7IWCQRAteY/exZcXfBRK9qg2znMCqiFl9yY9umQ3r5dC8oYK4eV4UOztGsiQnBfdwRNUdIccW2ARgPl8uPNRUjgRuacOpFjLP3y3vdOlNW7dKPeqAFLQS1sQQJO6KcqYHcyZqbo5lGhhv5CfqEcV+bM6PtzCYprvsh1FSHzYDhlONkROKpH9e9hjaWa1wt75UO9cAeVFTo1Beq0h6oT5O7jX+0d9ExH2tUWkQ6bTWqHPSaRftLV6/NiFLfkVUxhqbhNL3IzAct3zF44u63kGfk+jQ6rWGOyo4lsVpxecvN3fDGwsrN15UticgnTpSO4ebRCVnek/Pp7kGxrVTfJOIj4Y20elT6k5umOYk+OLikUmTmqqtK0qpIlyuzMfMq99foiW/xYcFcyrDybCYgoxGJ9G0E3xBLiLzfTHt1eC2IRzNfMW5ek8hSpyrDdo9bCS4zfubwuJdRuUbdR9cNuTtqr8WjNUyk7ulxGwtuaD2q/iLARJcajgThraA921MeahtyUFVvtLm93CtxYdWHlbjaiwyAko3FRXiNkybdS30+OIcgTJq8NRHw4YZtf2bzcz0gKrQISy2XkM+xtXK8ySdbde+n88Kd6XKim5GkNq1Ia5VA0tNC+Iri61fbfHkVqNx0qL7S2TrVJLlG3LI+HuqJY9Kj75nep/wDa4jTd4Uglc72uMozxtoeiKeHYGlKiawYICKxzve8WPOtgK8ExqfJRPeWW64+g8jiEndxZUKyZ7wrqgDiUMxu7dpqXuuD3kxFZZVy6wO51xqOQNncUdcfRmr73abGXZgVykDv0vLWwve1xgFF3MwA1Io/vF3hXXFJs6mBe6wfJvEGz3b0waC4rbhAoWkXNbjOXALbhSKdtEKQCqpDObJFFqTBRJDzEho7232jVDBfUS8FwzYW1J3OFPiwqgq9tZMtHfK5qnj8cKI4avVNh8FEh84ny4lLFkQ0J1penQg8MIbqzZfgkajnTJl9bau1NewxksSEdc9ilyWrzEv4sENNrzrhij2hGXMol/wA2FRSc6SZUUmABp2oDbYDrm6E/zwY5fh1uG0S1XspEaXB2c1PT88Z25s1IRmcinLT2fajhmlzZE6ZIRRJiRoSCK8R4aYWu0FuRR85jUFbcB6ODElLk/aIHAkQvoq4beXZSbloVVC1TvYtqpHo2YYUiBLcjnNcaMGR0vMbwVOXTx+H/AC4S2t6bd+FIkbUU42Fim/8AZt7PlXNXapLwsx6hBUbjLlvIgME+q9MdgMQkcBTtUjHoH+n1xwBkjahFHZBl116G5KmstLCkr3RbeaVQVDX14CWPlJ2hVFuoLMjz5EV01uUWnzEf82MncWqlvrL6JgkfKhn2OPCkGKdG1LYltK2jZreqrtJgo1YLUcGJ4cjaKuiLrbx5l1ws8ybDszZOiOSKq1BgIPMjRVBlXnPwgi6lgnp+1LMMiCEZqoviBNqBunINSHXxIlL+eF5lTeZgz9UmnKkydPFpXVlE4lqKpiiAJKWq83L+pMWtrAbIQiAgdZ/apNB5vyaR6f3WirZEmwWKcriMEkxjtLe6dQyQNdB106L14fLivTKL0Fuy9xse9yBoREvewxDkU7KrdQqFUktR2IykKuvov7reuvwwgdom1Ks7WKqVGy205EpalajTQXPPad1SPw+iYtsU3F6rTyoG5O1FLcDfc1WbVNm/9KmiIZv9fRtQbGVaN/wu66a4TNK2pVPIGQMx7PqiEuFIWWBgId5OI3tlqXAF6oqdV+uHk3sczK9TmnJRxu0ac4vvKRj/AA64Cto2yGZIgnVJtEGqvstoBlBdInrE8bfG3HQ8LvLWBa3CwsSI7EHSk12y4v8AVbEGrbKdFk0nYHTto9Pj/wBYj1NQddBy5VRDttdDyLqXC7ql2mGY84zVjGqbtoDlNA6QMGmraqicF08UxzVHrq5YyvVKNFkP1HL1WbEG23TW+K+hXCpD015bblTXmx1FIolSy9ljZfBiwG63Xc3QGXYNMpJh2jc7oS3zof7i90vdxVjFi5OdAmSY9NDHw1qVo8E6LNR2Wz05HFt90sYfdB0KJUq7T6ewzNsRXZwtkhmvdEf1KuDuTsrrsODKdRsSktuHH7GKL2gCRL0NQUeIKN3x1HEHbBXgbodGy/ChyZVUkSGTtdPmes6BanHRVJOPy4wqHlF5DSNZ39N9ablSVVW0+OVEhU2lTnb6ucRJDjGt5Ci8xKq+H5401COhAdl4GqiVwKqFwwQxNndVyHGjlmVsyzHUQ7TJfKQjouBroAp4pb00L8sbSZbG5VbG5PMWB33Qh48PX85dqtR5k0LxKXIsFXEIh+ZeZcEuXqxEcceb7MsQW03KWqpAepakt36RTGh6OsjxsaLyivXGG73Lp2IhDoPKOBVOcQQantTtZr9bp+zpp1qpqcGntBuo7q70gcbVVZKw7uHH6co8uEU7KkzqzImTZLsiVMcWQ4+a8xGvMSWpw0+XDk2cNSto2T61RiIX5VMiCENp0t0po5eo83RVQx4IWFKcZRW0wUHQVRtJOZFThizjPKnjrKp2k0K0lCVqCRBrczTe0SQW9BAlTUsOjJEvJGRptAnSoFSqdQgGch0DBk2m37SFHA7iqvNqmuul3vccKGkXyHm0REEyOzl97DGTLrhBUXDZfkFBYOQvZAQx4cxXeiaXc3rhng2JX9peJZsozuaCQCfgeVU3jKXm/wBQwK6Kq+0TZnmBQSowolTWU2Drl0BHubygfDW9OHDA3nl2lZrkRH8uvsv06A0UcYbEXk6r0DgiImul3qOI+TPs7osGm1LNdZEWpFiv0mIAg0t6cjJPXXl1TVR0uX4YftIoMCg0yPTqfGaiQY7aNMsNBoIAnhjul1hD2J2KrXEXQVEj3ZgR3O/yrEe0NWroWxJjrSp2W186e3FpceK0qWIAtOvIDi6eZNU5vXBlm/OkikNtNUqH26Q65YtvcBdOnDquLmbl+IDEx6FFYjznGyAX2mhE+nrilpWUTSKw0+2UWOG7cASPV4TReZLk9cADC760tmsNs1nJ/kokSBOwHpVK323nC+sa9KXMyrPZhktRpjk6nE65a4TDlgNkvvacdPxYgztn9fkTY9GdfYGG0492VZj9zwounOmnXimqJ4ccP5+mxJXF6My6enecbQlxGdpUVTF15EcMD3iG6vEVTpxxm3PAjSEqDbpJWdZPLmO9FpxQp91AH80nKVSX8v0yS/JqE1phB1fkPyzQG9E01FV4AiY3ZUKBX8oSnaVMcckTL2pExt07ycTUUcXithqlpeGNe13N+X6lPk5cq51Omo2SDe1u9ypr3HCDqadMJ7J+e3Nl2dZGX61PfCEUzVGiVXAbeUFAeKf2akPr6a9Mc3vcJYw5S2bd0rG0xqCNxHKmzPEukFeWDv6imOdUzzs0o8OGyzGq9KjM7ld+2l4LfaNorx5hLoq+X44g1lqRmN+PUpMVqPCQA1CPH3YIF3T64t6hnmkyozzh7+a7KJA3G5Ud45pyISL4cB4+mmDXJNXouamRpqORYoRwsSlNqN6HpqqiXnDrpp+eCLBm48RZrJ64LYT7oUZkj+OlSU6LUcbh68yKT7Wyin1fLUsqXXkok4XzkNk84jyONncqBwtNF14a6r9MK3NjlYpVCjTfupJW4sICjmpEuvvcNU8f4sdiPbOKPTGJrMWK692kkcJoS0G5PHXw6/ywuKpkKa27voJx36e4tzB73l09FVPHFmP4be2iGVOMpVkEEpnXlJoqwxBtS1+ffrS3g1ABgR35YbqYqIaiTBgXd17ij5S/ljxF26aG6AzdMLeZPUrsXUvZlNqTZFU2+3yAEt0IHaQGvmAk8cXVGyssWnUA4jzkZ6aZxjN4LyB5FtvRdNdOKcMYiyw5eLOlFmJPT4gfvTR27baEqNDdSy23HbjuyJixTMbGQ4jqSmNykVvAEHr9RxQvlMyzUpsLs7cx1WVDtNlwtqq8xBr0X5rcMTM2Ua5GkjHmtq6QMk6jAHfZqVvgPNwS5UTG6tZdzJQlYrFS3cknkRu8wE91onDy8OGHisHvbJhThZP6ehI2769aXm6bWRCwZ5VQ1TMsPNOTIMW5gajSFWOh7lQNwBFOT+9rr6j82F9KJ+QW6BbiNUBBL1UsNqtVKJXMpqFRFmPX4b6btwW11kN6dOCaJ+eAFxxI5bywD/FgfE1EvNPEhQUAZ57ag9xtV1moIQUgRqfwdqqZdMqNInHAmirLzC2OIZXWL/uwE7QpkuQsiJERt81cjjKJxbRZZVU73pcKf5sM6dUZuaQZ3oo6lPbBhx8RuIEVVUEcX15VRNfDFc1R2KM5TmY5Rd+jpSQblMbxJRhzkTvKqLaOnXgPlwSw0zaYggXKCEGDEawdZ+VFJdUpudM1Cs/7NObM916n1/KMJ6kVRpgpAVCY1uYkoNNQAteKqfAU5ei6lwxP2P7RHahWCfjodIzLR3DanU98LjjOpcB8q9U72He59ozMEaXFM6TT2o+troIrzpn4DZb46+CCXXFLty2JRNpWS2to+X4o5I2g9m7Qt5bspqWEm5e10RTUeikOvlX5e3NWGE4vbourQlsNmArX1IJP7VknLy5YWpD4nNyp5bHBkf8AZnQTmI72hWLz36KJrqarqWv78DO03YqzXxOZQ2GWag4dzrTju7bcHzKnKuh/uTEP7Nu3WjbWcqhTWlegZlobDMep0yYiC8Colm8H3gVRXj4LwXDmNwW15l0RemNtc29vftlLyQtB11pClxy2czIMEVxZmDJ1Zya6LsqJJpkhFXduotqL62GC6Ly+i4qsvTI5OgExLbVtuJLh+pDjq3a3HpNSyi9FqMoIrq+2iF1NXB6WinFeui/ixyDmapUbKbwjX6xCoYGl39bPUi+W1LlxwPHsGbtcRS1biUGDAOo6jtNbjDr43DCi5orrXV+VMqSKBkh11wTbqCh2lsdf2e71VoOHqneX5yTCNr+Y02kvtVJzUXZjaOstiupMoSdwvomBNv8A+IlljI+UW6TFgzM0VOKm5jyBXs0cwROUjI+bhwTRB4pioyHkTblt5yjHjxX6Psx2ezFWS2cJpDkyQMrr0VOdfxKoY6viGAjxHaNJSstNoEidAOWvMwJ2rN29yqxfWtYlR50bVJcrbMUjv5wzdSqay4AkDAOb6SYmN37ELjThdx6fHFI99uit7TM3QMsbJcrRZT7gLY7X5QBwQdLrUNEtTr3iJfTGvKv2Wdl2W5gyH403NsoF/wDE1lwiF5ff3SWoge6ha4fmV8i5QzFA+65eRaAcJOIjGprTW7+PAR07vUeOAvC+JYM3drwy1leUk6AwYEEknWOmoq3EEPLSH3N+/wDFKyL9jitbTK07XNr+bXay888kgqJRyJmEBWinj8oonBB19cdH5K2fZb2d0waflujQ6NEFLVCKyg3/AFXqv54pQ2e1TKbJLlCtyIzAAohSKu4cuIpJ3UElLeNp+Ev04sco5tl1gEiVqku5ereiqUN1wXW3ETqbLo8DT9yp4jjqrjiloyoIy9Bp8x/zWXKiTrRSeIsvednd3CoL9hWEXdRbeXEosaTJBuVe7gQozJyqr2kPW8sz8vyQKY2oiRqQO63al5luxsjSjKK6p09yWli+0sHdJrw1L0wf56qmXZDKR6hOJSb5rWRI9P8A1wJ5Pru8hvw2EekR2OIC4PMiL5C9f/s4/I/i3DLTDL9SrZwFPQGSDzBrcWVy6u3kj9qrKJVm6PTyYmtKLsYlD2elxIvG6388TMw02DMoDr6sOk+Tl4QUd5AJOUeHk4a/DjiNUqYbUkyGOZbxpWiBQQy3a94C+Olui4JpWWKg1AafCR2iQDaG4yQLo9p4cOOMxbAqSSzr1o5TiQUqJpfxJjkerNyKJvQMF1bDTnb4cRIf3/lg4zRWq7IaGowZxMiwAAcOIeuvNzuL8NeCY1xp8Sowu0QWn6fNsVpt0ABEBPppzomnjiHsslSIceoOymxeVVSPHLuNOcSK0Tt6/BcbLALlsFdq48UNrkmJEEDSh7k5xxsgkaa86tcvbTEp9OixajFcdcDlV1pUTh5eC9VwO7Xc71TNTFPytk03Bm1XmlSyRQ3LKFxC7w8yqvgg/NjRmWc1Vp8ia1FOM2p2GCqK+0TraqdcC7FUVupA5o5H9mbR8bSUO9ounhhhb+Mr20cVauHitJ06Egba7wec1IYYw6OOBlV+9Fc9mgUmMYSZL8oYzLYG+00I9qcTgdnpd/zYXmygaDUJ2YapXVUnHqs9HgxnUImW2ELQR/SpaJ+HXE3MLlUr1IasjOU6E/7UCdC14xTzceCfzXFNkPLNRg5SCoHGcKAEp5reumlyrvlHm8dcL3FXd7burDAQRJIAiAdZ+1MUtNtthKnDrpvRnLzHKoFSmt5cVqPEXksEEUD95ePxu0xTBV6lPjpFqLoPR2dSaaIB3Qf3euCXK0Ok1SICTJDoy71GwU6pdy9B9Mfc6ZYWlSY4RwRyIrd7bwh1490ixlUvPqaKFHQfSf2q1KmUL4cebrVNDnM12mMNOyI1N7O3uWwIEC5FXoPr1wPSKXFGYbauOEfeeE1u4/6YvmaCbjJoadzm5uUcbalTzjygsjAQiFrjjXNevmIvjihKwSYNWhSGjQ9Ei9he3kdwz9B72n4cMXKWR6bWqakuowxelKBE06hqBgCqnDh4L3sCc2mLSBZfUUM3mheQEu1Tqmhj4LwxLoWbXq1lR2jmu5qUIgIxHUd+zotq3fDF60uiSDEfxVVwFOhKmjUCpRG6PJOOcht4WF4m0uqfh+uPlPqW+MHGN41pxQu6SfNjEabIeHeNxnSAE4uC2pDb5sWkPL+5o5zlTdggXH6ImKBAGtHgpCYUat4zzE2M/UykHT62A7opjHHfJp7NDb7pp6/XhpihfrTMOHEj1KAcCoEdhG2/fGP8BeT8K/3sfYVkqOXsHIroGIq2acye6v7sTQii4qNymkks902D7pp6Li8P/wCDgqgMIQc1eYskMkBpcfvFjRmGnqNFedjxwdmte1bHS7uJ0t9SHlxAdhVrLzou01gJtKBBvGSSqbHNxt0HUkROOhYOqey01FhVVxxiTFc5gtVe/wDT4YZWdu8t32hsjKNzpoNpIrx1wNwfz0rY1XI9JynCn05l42pLAOx4bbvtVbPmVBVfduxdZTr33/S5DcsShPgAu7t1y7x4J8V8MAVJjyZlWrFOaZJlIjm+YB3lVGHFVQt+F1yfpwX0GjnBdJCcuJ60Fu5dMdZw62xPGMdZvnGillvQK20A79e1Za7FuywtEys60Q09sHpLQOdxV44xfTsbj6vvpuDc5OFtny/TEo4fYXrBW4xXRbvDA5UXu1SJDRuHY3qgDpcRLjH/APUXxKjGbtFhZLltHv7gE9PhQmH25gqVVxUae63BdVN3aYWXaoumuARGOzyHYTMZXEZIy/aKlir46fuxayapLbFXzR6PZoEYFRF3xLwM/wAvD64i1Ogy632Z6LHsqG7vJ2+1F094vXHMXrdhLyG7MGCNjBM+lO7YqaniEVXRJyU2YDhtpcnf4c2nmwew3I3Z3ZsYrxlAiiAec/RE9euFyr0qruIw9FU57YWKRFujLT3/APjidPq/3K1Dbj/11IgcAYFXNy44WjhaponKl3DXzY9t7VBcW24Yj79O1F3CC5ljeql5mRlqsypctpvWNV2ZayATVCZkBuXE+Oi2fnjCcw7lqjsgZjU3Y7DC2EPMmijyLw4LjKpUytV2FPhvRH6YOl/apKCanpxQBQV00VRBVVS+mKuRXCzJQYjkBo44gLe/EuLrz94iop8BX9+GLrxet0tkAFBjfv8Am9WsJ1mplSqSw6w1VY0VqO8yW8QHE3raL9P+XEan1Wc5UH5MfR/tTf8AWAbbvN/RddR+I82n5piwmsONBIZdaQjIVaMFTov/ABQsVmWKa/T8x0w1kKcff2KYrooaiSa/xFgFl5ak8NR57euho6EZCqOVELtGfdguuyZzcRs1EwZVtb9PBS06IuvDGayYkejNU6G6cuW46huluuB6e4vVLU8PHA6bj9EqEuDJMrnbjECXxTvD/euT8RYs8uNmLwykVoRaQzXfHoi8On148MQBCF5UCAdKpLRyyT3rKni3MdJW3Wy1QtBFbv4hxQ1/IFClCM92G03LvW92MJR3U8o6KBD9cXlEgkUma5DaQY5uIZtktpXKPNp69NcSqnEEBOK42bNx8WtOP5/DFDbi2Fyg0RMLgGgCZQczx6dHeoWZpEq1RIINTbSSLqLouhGAoeNoSM5syCI6LSpgCltsaYbKn+K9P5YLqOp08XSVoyYFbd75w93h1VMFUgWyCG63H3v9qbohrdrp1LDtlXGZccWkeWPUydtOlRde4agiJmlvFzQ/DEG59AqkI3VXnEEeAf1AWLCVnCjETLb1RZZdJLLHUVol08V18cE0L/vIiJtLiErV93GvMFDizYhsTYqO3cl3BTT6L4YDDrZHmRHp/dWhxuYIoZqlSYpxFu9zPmEInHbYVDIh+X/jiqy9SZP31Gaqgx732jnU2K06htMoq84f/UHlX6FwxHqmynKdUbmrIjOxXt2YsyI8k2iQ06DZ0VNcBlC2aVDL0ll2HXJcTsrhPNvkokDf973fLhzboteEZVqasAzeVJp3V51mk0eGLrBFUZF6lHXg6aL3AX0TxL0S7AzTWTi1U3H3VdOY3zkXNaSFdaHomhdPlwKzsz51plXUptE+/VMeWUwe6MQ/D0TXEos9OEy1ITKdeasuP9hcK8vvenzYr9jdeXkYTIPSJ7VBtstJ8yqYaylEg3S8wc12JcfMEeoTiYNpGDdXgXqeAOBtCpDcAXJkepQ3V1IwfiFy/mmN9D2iZKenXysxxIroLcDb6GArp43KONL4acxXDr0C2JQmRnnQQOtLcRtmn2DxBPTr8KNJlJSpG0G8BohXvud3TzY1wSj010wMHAfBxCbdHS63y2l5cUBbUKXUkNylVmC7wIm2geRb+vEh6riVDzFFeqO/nxpcg0NBQWm03Rpp04cUxoMdxu0usT9usmyh2YzEApIiJgjeltpY3LdtwXjKI5b00WMwK9TDdmNvuvNoB71oLSsXuounDrdxwFV7s+bmalH3UZ0i5GO2c9ya8y/W4S4jx5RxrqmbKlMgOxoFLng1oQObx5prgq8vm64G4xSW5jW/DdFHUTARNCET+b1W7C27x53D8RU6g5m1iCBoCIgkbQZqy3w7O1mOixqOcVb0apVDKbLULMJvTGn5CBHqYpdaR2pa96fjwWlmX+iKvuEo3uBp2Y/7T/h9cVEaqMvU4mKgwUpo7uUlTnRe8ha4WNUj5kgvE3AdjVNoXvZsSdd6DV3K2J+No8NSxpr3xtZrwUWWHaLWIIVOg567GeVCNYSu5uS4/pHTn/FP2HWYVYgjKimih0IfM2vurhGbQSj5/wAwv0OkOn92x0tqkpvhx1/YNr6r4r4YqagucppGww0uWITrCsyHwfvNzXyDp3S4d7wwV5TZhN0ZqPSIaRHW03MiPrcV/ipL469bscIFuixJeHv9OnetG1bG2OYGaGZWQu1BTY8OGnYGSXeRhkWNNs9OLSW6+9ovXEyHs2ahyQaGFDBo174tAOv93BBVJjUWmPlo62jIh2qUSWtAq68mvivd5fDlxQxs+SHqhHjQ4zs0TcQAfdQga06kt3VbUxYXbtxOm35rRoW4oeWrKqZGp2U9puTJkFRiMVR440pvo2Ba3NKIdEuINMXDVecylmqaFRabdlPmaKAkl5c94mnwxIzA4jmUarVXRE3YpsTVdPmUUZeA9B9OAliy2mw2yOFVAZjkUpsmLjFFdRE4haSeGh9MGcTj2gXGo5/SlIWovBDms6fv+elAWes/tyqfUolOoQOyyiuCbpPoKMCoFzlw06dE11XFXlzZvXH6Jc5GizYYAySw5LBgBkgjqg6Lrpw4/HEbNhP/AHBUtxCIhGI9vua20rOUh9cHVC2oGOVYqxIytS3mWT37qobemnMop/hritLrjbSFNgDX7UesLaTDIqiiVA3qaxDkw/uknW1ZRgEEGjFO8IKnBbfTrgg7TWmQZdl04EiKCKBkQpvAThrbbf4e7iuoGdCi1aXHkgzUYkp7fS4sxu5q5fOi28i/T3cH7ObIVWlPvxpjQIyFhDUkssb11K17/mT0w5s7p+2Crm1fKV6aTEmfXUdqW3gUo5HWgR8/+KV2asxO0+jRaNQ0UajUnjajETqn2bVbnXi1HiiIpKnxtwRZFrNK2dtOUWA3ICjSI6Aw1J4kL6Lqoqa+/wAT+pFgLok1/M9cnZrkspH+8nDCA0JiYsxkO3lXxvISXX6YMJtVVcunTuxx5Tqnc3IfVdWl6iqCniJeuDMSx/FHlBi5dO0HlvrsB/zXgsmUISGkev52q2yXT2K/NrlUlI2DUiS5pFjrZogIgB08LR/PArtapdDi5MzCwzDvlvRSIiIyNA6W66400KsSpouylFe3qpsONRQRNDu7iIn8vxDjbnqgdh2Z16qVInWX245qUUdCNVvRNNfFdF1XTpjPMC4fvE+caa8hRqW0tOJKzvGlBuyzsdHyWw5JlMRd84ZBvHBErUtAeX9GLVnNAffYP0ynv1T2FqcLAVUO7vH4c2BPZ6UQcohVUjI9PkuLHjtut8d7roOifxKS+mGk0zFjxKPTWndxIZpr7SuvKggnO1oaF8S4/vwzask3l2ptSgFEnUmBR1w4GASRNQm8wZyaddkw6fRKfvmlB831cdePl4HeNqJpgaYrmbZ9Tpk5+pC7DB1ZEVmAw2zciDajyq8BJp3rELjw106Yv8x16FV5jVOgyt5AdBtahuBuPj34o82mvv8Aw0TxXFxUJUqquR2XY8OHH0FFUgU+X4onj4cOGBS4bXRYGfl2+NDDKfNk3qnYfGcDrWYcw5tYZM0RShzGxAE1VV5mh1X6aYkdlj1CCzIjZsrqSnXF1hLOUVZb11QFOziqaJr6r9MUlYjxqbJJtAQTFbrW1uC3ykOMIs4Y5ipotvvYsXfOm2DIA67a1WbZObMmrHMewzK2e3Ij1QOrdtYC1uV95OE6n8VyDjfL2QUeh0yPLksVOujCBAM0lu74gTuqqXoi2p4Dp0xYQq80zaYSlA9PxDjbVK59+UqoNS0b7EjRihc5Xrbp3E66a68fTCZF1fKUlC1nJXo4iTpSylxUemPyG4z0diS8rwC+pkRa+YryJdeUdcV88lZAk0ThifLzcWR6TEoeZVSoQmIukKuinK+PURPQu+Ij+aYrssMza1Dfm5hp/YI7IBK7Mw77VxlVW270VUH+9jVOW7jX6ju2kHrNGoPlrLL2SYdVhTs0ZgX70mB7GA0+twRmw06B011144mzso1OvVQn6XR5EhgeS+MyRAJddCLomJs/NcOSy41ChDBhLeLEXruwXomq9eHji/y9trrFLy792U6FEjiRKZyHG1I11+Xpi60Largm8WeGJiPpFBuqeCJaGveiXYxS28q18ZlQVoJ4MluWnF7mvDm+Pl/iw/oNejRYzm7kDYS3qOt2hea34Y5BdGq16OM9TudjPXNu6W8fMJadU5v03YjSc2ZpJgUjq8wRcgNN62J/xUcdPwa/VY28Mt+Q6id6y17ZG6dla9a6lzJtIpdHQVV7lPmvbS4dbvN8fHCM2j7dGGXX47UgDvTg3qnBf+h/vFhT1h7MFSdumuuRyH9m4VqCQ/iwC1uVu3nUkq0R6loRGha/G7Hl7jN4/wCXYVfa4W035la1YZnzBNzVWCmT3VdsS0C+Hm/vYzyZlV/M2YItObdRveHcrrupA2HeVV08EH/bigiTgbpxy5AtxwBNR3i9A94sG2z+ovUgWs1numqQ6040wbqqhIHmkkNw8nKXzaDrjI3inEtlY35dzWhbb/xTVr9oGK3kfZfNpkOoOMMPGzHR0UVCe1W4h+Gtpf8ARYKNj1Lh0XZ5SWoacklvtDhl3niXvGX/AF0twn8/xcybVtpWVsvT5pwmJst+oNw93aUaM2iILh+hkIloHhqPiWOkZ+aaPlRmi0GHTo0ic+gQowut3bhlsVHkRPAUTVT+bTGbv2nW7RFus/qLJUY+VTzEK0E1rlViBQYTsmQ3Ejgxz782wEATzEX+3Cvr22XKjnaoEbLH37JdAdy/JEEOS+ZIg3eDYal16rbxxVbbczMS5MfLsGS1IJtztE61e4qdxv682tv0wnAmXVIwXRotU1FzlJePeL4YJwnDIb4rvvGrSBTxyJsebZaOo1F2/Mr56SZFLlWjFX/yGlQuicvXDXiwX8q0ffu1FyqwwAylFonaI277xmKaXhoXfQbuBcMLjJe0PZ5l0GqDFzfTJM/UzdtdLmcTgWpW6fBEwwpmbqEMN1FksCMk0EyvG011ut4+GGFvcMsi4OIoVxCP04kdj6Uqu0vLW2GYKOdG+WZz7MNqoQAZkRXAuYPW5D+I6dUxBixCq8mejaMMOj/WHSdPRNF7y+nXFvR2UpuXFrpz/uqM1vCnxjjuSGuC8HhEEuE7e8nRU4roXHABm3O9AqgG7S6PXKhHk6tPSRgO+2Py6AXALS8Cxlhh7wtwFKAbmY0zEx21071W24FukoGu3b+KWu0DLFHzZJCXSneyZkjuI7HqNP6gYLqJO+Bp9eOKOB9ozNJ57n0nMuVzq9QbBXfvOksEmscLUvFhS4cfQl73dwZOVVyCYhHy7WSFfKEQB/u34D83ZmiwHomYmIFXhVeHqJtSae4ASmVJL29RuRF8UXpqmG9i4VI9neRnTy11BpitsHzUTUTablTMU1yLT3YgVx9D0iyQ3Mm7TzIY64D5ubo2a6rNosiQ4FPprhNVYod4rJNCt7MBdURbdVX04J1xIz1VMr50apUMUp78qoi26k+Q2N8VpS5dC675V4IH4lXlHEvLOyaXQZXYqBW40OK9II24lagjIjt+bneQhcRbvHj3umL7di0aGZZKFnbN27x8pHevVFSeWlE8WkyFoSPnQWqehGAMgKIDsJhEXdMaddO8S6apr+HEtltCQGLL9euAuJnusZYlE5mfLkyBbwWow3lnxyHXzac4J+WDCjZhptbNmsURGapGM908bUpLWS9Lfm/24R3jT+bMRp1Go+dXJ00qgrTKw63LpzEd0YsxztDchpbN3f8AtgEV66EOo/jLFNVo82PNfr2XoLr0NhwYk6KIL7dG00I0/wDma3cfG3Dg7Ll2QpqFXHetHcrDrZiaFrzWiqdPpguyTkVvKmT4sS/fiN5q7795quv97AasSLKc6ka9Oo5n7VUp0IFc60eVRtolJmuTkT+quJ2RgEMXVXzKaqOgJp9dV4Yc8OZTHMmQobjMh0UY3Kk6txKPdHX+H+7gK2hZdPL9ScrlOjI5FBbqkw2ogStXfth14Xj4+qfTEHPe1Oi0zMpwclUeq5qCMwyPbKcYJD3tiXgUg+RdFXjprjY4ZhNrjTBefdLSI8p79/5pXeXbra0IaRnPPWIFEObMs5DzFSd1XMsKL8kLHJcFwozzunjf0P8AXrgBpGyiBleXl6TkDPYym6bMObHy5mp3shOqrZgIMyP2aaXkqfHFJX9pmfRktQkyrSyZN1C+7zrCyJDSL59ADRsfmItMVUaLn3NwOypGWYEKHvDaiBIn3RHUThvLUC95C5rddE8U9cOrW6urRhLFzkU2BGpEmZ5zM14q3SokoJCvpRznP+sSY8faHT5kCe+VqUxacrSOGvuSEuVxPiJomFntMkps6djv0KXWqQjMgJDcWdLbfE0Dm7hkp6fn9cWjZ7UNmkR8qfUYNaoUpC7RlmUwc2CzpzKYA8XJ9A0wKplGv7Ua2gULMdKZoEZv71n0/sbrMaJYtrTZA4Zrx59UEtNBL4YtatrI/rMOeQbg6j7VMLcHlWKCY2cKxnB5yoVyjv1d2oSDeYnRz0luACIipw46Ig8F/Fhg5RriVKe1l7JtVZprr7QSGu2SlZcvXiYChjproK8fXjiRHj0/LOa49azJl55qkzIhA/My6RG1KTlsuAuIN8vMKdfp1Yg7Q9lOd6ZFpjUekynbEa7PNbQHVP00MRX+HAt7cNnKUMlSO2oHry+1XJJTpNWFZdotEej0ql1GPXG1BmSpRnUc3jzycpqfn4efw4pw6YNNl+z1c4V5ht1LdP2kkU5yTzCPondwhqDRckw8/g3QauOXQjO71yOksBB9ETQm/afEi4J0G5epY7m2OUx2ioE5afIfhSW/ZPxm7wt95F9OOKcOwcXl82lsHIdTI1il97em3YIG9NCGUTK9LY3TaMQmFRkWmk1KxOUUFPHjgicqAORxcE0IC0ttXXXC/quaolPhT3H4FQ/qy79GuyERmKLcVg+uEq5t2qlBmTZUeiZicdgzFCpUgYRFGIXFNQ7OZ26ICDcWidfhjvxKbNGVI0HasClC3VaV0fWKsEVu9VW3W3lxzlts25N5djPx4BtvytEFBJeUlu5umFzn/wC09m+rRBhHl9cqyDtdMjf3rqJzchD4XfNzaYUNLp8zOU+9+QYNC9c6+feUl8BH1LGFxfxKlDZTb6dTT+zwsk5nKGKTs8qm0DaNNzJU5TlSmGaoA2LZGbU9REfHXTx6rhm7Om5GV9o+aMq1kpUhpd1UII7uzRlURCQR8qpy4JK/tKpmynLbBVDc5aYj27lwlb7RJ5tS7hXn5ccs532j542u5pqWZsvhJpFFitGytRFVQ0bNbjUjTiqrd0Tog4yjlm/iVqm6fcGVwHQ8oIg/HpT1p4IcU0lG0a9f+K6dz1tiyBs9qbrbTsifKBg/+7GLXZG94cXT6NhcSf8ALjk6sZ/qUBvaGw1UZcejS55yXYbT2gPP2WNIdvf4EXL05cFGZtklLyJlZh6i1B2s1yoggP1GT3377dEZa8EReOpccLAIrkXNMynr/WnYZrIeb0u3klU0/kn+bDewVb5QWQPIIkCJg7/Oq3Glj3ydTOpmjfZns/ydHgdtKGVUqAABOOzi5UO3mEAHoI9Li4rgtrWZGobJ2AA2otjY8o3f8BwEUqvBRaOMcWkCUaCb1qDaHjirerUmcb5kF7qpw48qe7d/wxQpLrzpW4qasGVAgVR5rR6o1MAcqEvtGlygEiwAFfgmKedl2iQY/aJ7rxiAcRclHz/3sHVJ2Q1/NUF2RTFaikK+0lylUQNV97lJf4cD2z7ZdNzFtCSlV50WIsVFlzykotjcYC0BePvr0TquHDN0yG1qDnubgb0Itpcjyb0bbMNncnJ9YpsymRgCuPMHNW9EMIommjQld1tAlVfiQpgr2ndjy1kHML7BJV6y8wLT05/vqplbw8E+CJgg2eZYepu1yvxkWWeW3oLe8J8kR6KpjcAW9VRbenhy3Y07eaPFSk0DLcLXf1aqMtKRr5ELp/exjHLwv4g3JkGD8N9fTpThDYbaIAr5kaK7lTZhRoUWJ/3tKZZRXA59DNLtTXyomHHScwTslZIfWLUTYF5tWnHyS4jPTvENvjd0+bGFVhxKO52SI2NgAI3Np6YA88uVmVLpEOlUyVPAnDOQTXK02miWlcvDXCrDXWr7EgXWOICSYmJPLvHavbtA9mguZe/QUVdjjSqKCvSWxFwBPswoYa695CFP8Cwi9v8AlmTOyVV5aRDOHDqLZRHWE1BlkGue4E6IRH5vdw96A40WW3/vmjT4UxlkjR1pQMD0TmvC7kT43YiUtx2RsTaVt9WJtYkHKNhtLSKMpqiBd6aCPe641MXnhw57y0CELOh56zseQHpS1DjV/wCVh2Y+VLbZ1tPp9U2WUioC48/Uo2saU05paBtpdrxXjqNpfqwTUfLMurRd26b6TZKq9JIE5yM+Kpqv6Uxz7m3KLGyraNDISU8t1Nwb97yBopJe2XpoXj6Y7EyREys/Pi0nMTn3XXVECprUq4I897ygLwmQad1eOnDAF5hLr7a7yxEt7k6afhopN63bEMPGFcu9B20jJkjIZUDMLAbrduMb7jfoV6cxaeOmuDWv52llMfhwHEBhpe+KIRF/on+ONu2LKTlYy7MhMy7hpv8AW3HQPg442vcH1TXimnu4H8wVwMzMwKxTnIrkp8GyUgAvYog8353XfnhXhmEWuJf/ACFwGwgHU6ztA9d6hd3bjGRTbZWTpppHc0o3qbNzdm7aJFbftrkRuJUoREHdlsncF138OnzYb2V8zMZqy9SaxGCztsfeqPdUT7povxEhIcCVBH7r21VZtxqyRLo6PPCXKSEhoVxCvHmwv8jZufou1jOVDoDc7MEOwnoFPFUCNFeMxV5TPyBr5vG7gOuP1d4VYtGsJRlmEkRIgkHtr61yLHS85drnpP4a6qjDl6pZZktHESPUmGDeV0kItbE712OVNmWR02jZ+q+ZUaU8uUie+FLcYTlekmvMY/AR7vxt93BVmSZnDMEml7MqBPWr58zEZDKdgs2BAhr+1X4BZw1Lj4+bBrkF6X9ndmZl8GN7CpdRfCATvMEhANRI/it4lhZjt+1gyczaS5KgSCZj06elE4XbuXzZhWQxEgb0t8w7GoORqlWmcw16rVBl9zfOUL7xcajNEaXCjooWproo63FiBk/JP9IN3DolOXdNqm8tf5UT8+CYm7S65Uc6V3tMtP6/WZYAAd0VRVt/cOGlkDLqbN6M1S6e+r5bxXXHXG0ukGq+b/KOOe3GEYp4qdduEQ2dxMgdtK1SsRtMGabZXK/Terah0esZPpQtxFptKtMBbEgWSbjl3KJkWicy+74XYp6XQZu1TNldzhValIq9Opzq0iBMiIsaO+Kf+IcDTwI+CceKJzYItsm01rL1GkdnpbcOoRIoxIw8rxPVN4dLvwABFze9r7uL7JWbqbE2VRMlxmXKTNgRGwjct4ynE5j5vBSMiLmxxX2N+1eLDxAWtWQqEQBzM/L61rVP5mg+gSImOfateTKTTslV5qowMuwmybRBV1o/6yuq8bVUvT1w8wzAzPon3jHaOwVKwZHJvNE4oP8AxwAx89BQqES1iOdQqTjYAEN9pB6JzWlbpprgUj59rzNaYqTzVsdnlSGLVkcQXvIKf64wmJ4c+5crTmzcMwFAyDHTWrUKD7YciPWh/aVkKrHKnV4I19KfNZKv78TJvVei6lqq3fXATXsnGeVG6i22+FaYdSTDmRXP2YWfsyat46l149MG+e9tOX55uQMpRUqkAk/rO8ZMQbe6G2Gq/vt8emBV7ahVCpbzEelbkCb4nvrUHTzW268vpjQWhvGgiUR6xRqVZ00o6BVnqpmB+XVZSx60KE0EcDtaRv5E8eI6quDmBDdeP2YKX/zCTvYDzy999vtOSXbRbc3oE03oaH5lReuGRkbOlDyBVzmZko0yrU3c2hME0IIp6/tDH5eW0vDGoeAuHEobVH7VStRbQTE1XBsdmZqqjUihOdkrMxwWlbjpyLzaXu8pIn5piHWIOW8pulRs4U6ZmOUoE7I+75qR4SkCkO6Mm7jVeXpcic2DfNv2026bWalRaVFgM5YKmoEcaE77V99y25XeXkt5hVf3Y5nzPmgKxVJUmLHCkw3VuSMDynYCfMvH88aZqyS00mFla+pER6f3Sn2hbhOcQKa+0POWU5kCi/ddGjU2M3FMHaZDlm8y8uo2Guvct5k5uq4SM15uVUZUsIzbBvFwbBOVB9BxF+8AmNk41qQL/ae9iPIkI2jrnEgAL+VPL8uC7e1yElW5+H0FQW7IipD5ITehpzJiO9OWPBN/VBK1bLvXy4pGa3I3jpuIgiqcjfp+L44ra9OdlR2jUFLdHcgjhsi1JMGheLpNa/vBxwNHdSLXzY0ynDjtX7tCIuVHNbdPmxAk1BrcgBuqNqldu05cRTKQ4Zo4dwaXIRe9hqhqKCK6994LIdJNSH1L3senErJg0AKZAnEvmXGuO42TwAutpdRH3caXnDckuqZ3XL5e7i/nUOVZQ4Lk6UwwCpvXnEAPzXTHSrNJbptPjxI6IIMggIPrwxzlQZCRa3Cku6i026Jrw1u0w3Zm0tN8px4UiWRpcgilqXYz+KodeKEo2phZkIlSqLZDbYxHXXXUYBlLzIvBMJjPWfFqz5xobhMwEXva2keKvNtXr9emvvSRejsH/ZBqIIid36425J2Z1XOk0Y8Ng3PMbrnKAfiLB+EYMVuD/JZ5Chb6+DSCpWgoVR6Q87u44KRd5CLB1lPZHWa812+Q05GhIF6vvp3/AMI+OHvk7YTRMoxhk1BfvaYHOt6WtIvyj4/qw4Mq5LYqULtcmok0RheVnKIJ7v0xscZbZ8L2QvL5BWpZgJH7nlWXs7xeK3BatjAG5P7ClTs92Z0TKMiK6jAvzBPXfvpzCvyjhGfa1zwzXc3uxYT6OwoqWNkHdIl4kX+VMdabSMq0vLcZpZKszGmGClmUnS3zf7Rx+ej5LmjOaEaILSyDluBpaKNpcZJb9E0xHBcPuMOw7/VFva3AHkjYaneirm5Yu7osJR/t8+9OjYpkGI1PpbssEcCjwwkPAXKnaXlU+P0CzGjbG5JLMUurvw+zx57yk3y2gn5Yc2w/YFmHaAMCYzIjswp7nbag4bttqrzCiB1O0dE5eGHJn3J2y6gz3afUkbrxMtggREQnbj6KhiHDXXm4lwxzS4xVLF+pL6jqJgAmYPL41pGUocaAZEkfSuBotP7cYWjfy3dMM3JOwTMmcKHNrkOEZUuBoT7vnUPNYPn0TVcdA7KtluQ6lmw3W8sOx4sGIjzzRmTrPfXnt/h+GOqYEOJIy2KtJFix5ccDAYwWmgr7o28U5cZjGPE7zIJtWjAiSdh29YqRCEOBtZ1rirLrn9C51PSO3v2ozdlpLbwt00wRZp2QZT290s+3RPuusCi7qpx0TegXlv8AfT64DiJwZJo7qB68RLvCWDLI2Yvu2pBx9g5yPfBFwsfcuWVe0264cHMVplIQ4jIsaVx3tY+z/mLZTVSg1NntTB80eYx3Hh+X/h1wu40GXFR8G4iyB8beBD+nH6E7WNu+zqn0+pZdr5JmR2MCWw4GjquCuqcjvQDDxu4p82ORai9RZ0/eUtx8BcS9GJgJvmRu7hknA/qmOo4Li17c2+a+aKT15Hv+aVkbqzaS5+kaUExxdbHAUS8RJLSxDEd2vBLbsNeTT2nDLeNh+pMVb2W6c5vEWOg/hXlxqkXqI2pUu3NAkZ5RPRVxvOD3jROVOuCY8t06OhrobRacOflxXx2zF3dCAGKJxEfHBAeC9qr4cb1tylVm6W6aICuCapy+W7B/HnBVoQy2tLkW1R8w4V8gUiui41qIquL7L2YGikA2riRXVW0y8jn4vjgK4az+dNFNOZfKqjIHkEhX+782J7M5W7k0Qw0xDMWpBEIacUu5cRHnjh89inx8uFRSF0eFRUyoUsJ1kunrY6i84626L8fTBHlfPElsRiTPakC2oevhgWgudqeJ+M+rTvDnH/Ax8UxJkwXSbKSzHskJzG1rcC/hwG8wh1ORdXtuFBzJo2lbSarQ5ToxqTMkQwK5TFhSRfetXDU2X7Z8jVTafXK3Wq4mWor2XFKNDkx0ZAqgyljLNyCXfuu1+VcJOiVx0WWIzjjrTXfWKakOi6d4cdFUfZse13ZVMmRY1Lrh0822mYxR0dqZvr3W9yAEZhoXfuTul7uA2LRvi5EMBRIIPodJg7nnRS3VZCS5FDewXPblVrGcKfU2I0XtUpZ4MsPo61z6I5YSdU1tX88HtXye65JM6WBmXe7N57vl9cLLPGxSk5dyMteby5UcvExNWDUhB9xBiuitjwBeJIagXFQu6Yg5Uy/nypQI0aBtVnRQhB2aAzU4rzkQGb1Ud27zcOKrogqvpjPXmDpcuC7n4Z0EEachqdY9aMbulpbCYz9xTEpteVsijyEuE0ITAk4EnmEsGxVrIEfK8YK63MoMWO4pTZkOWT3aQ00RAZPgBp8q6cuFXnyDtjplVbi1miUDO77B2HX8umIHObUUUFNBs1IU5blBD8Fuwlsz7Q5GcKo1S3WnKexGX2jDvVHNfNilnClhwhCwUc4g7fapG6CkBRkGmdmKsS9plQZg0px2VTmV/q7ZcOS7vmngpD+7DQyHlGHkGmdnjNocpxdX5OnMvy/TCz2X5zydSaObMau0tqpaLvSfcs6eXj4YYkfMMvM+X49VyyKP0VxvcuVqpsbpo5ScHGWWgUlOzlK8lRFu7uFd/b3JQplCMjY66f8ANGNKbkGZJohKY7IaNdFDryljGjtwJFdhN1RyUzTgdA5j8dvVQb8RQumpd39WK2nsyXYrUcpJTXU6mLaBr+SY0rld2HNnyn5RNRBbvfDW4eHNzfw9MZtlCWVyDtRThgUP/bOyZspHLZV3IsRnLdQZUVeAHniGppwG1WTVbDDvXp18cR/sF7ecoZUzpMbzobrFflMM0ymV+dJI2WIw2oMVRX9ind0Pp4cvin9olIez5Ts6ZsjwkbotNZajRHXTtUi3gJaKeKrcSrp72HxV/sZUHMmwDK2YIdaWDnxmhsOx4DLYmzUyVL1bdXqjlpoCFwQbeN3l6nmZfsCziNxBXOpgEGAY0/esktCm1+QaV2BtXzXS6DVTqRzEHs0F16eLZ+AJyIfxuLRPxY5XyZUH5EqfmmuxpYVqe3/UCEwup4X6omi8FuDh4KmpYSmRtr0urRWcm5plutU+mq7ILerrIkK33IxkvXj0/wDRMOYpRkwweu9FWwJRFPhjmq8LcwlCm1eYq59v73NPrXKtOhoon5oj1qYRK646+AoJk6pESeIpdiA88rxiocwkvDFIy8G+JW1QuI3jrzJiUzKOLKE+76DhTwAj3aaVciy44YqvdHG2NTzkHoAqWvNgazlthpWz6dTXJlJmz2pSj/VorF4cO8N93itvL6a4qadtnzzmiouwstbNCa1RXgdq0pGURu7rpy8NeHXBCMNvHG+KlICOpIA+pqlTyAY509YlNp2U6FHdhpLkVWYF7rr7dkcOPAA5dV09deOKWpR6fMcY7UbbM187AucQCcPTXTj1XCaqlY261CGV8CnwIDR3WwH44mmvgJua64tp9Lr1UWl5er9ZzPQWZJ2S/vtiL2Zw9eZsZDPccXXghYtGDEnjLeR3gydu1UoenkfjTKj0P7lqMKQh72OZ8eHMCp64Pcu1CXEqzSQUlLKcVAAIoKaua+S1OuvzcPewomNicaMUUfv2e9ABzWXSX57o9pDzojo22KSfVEwRZY2et5JpzVSgTMy0WoA2rMcWKo4hsdC3ZghqmhJb6p4piuxXh9rdN3bzpUEHYCD1Gs/avbgrU2UJG9dW5ozGE+sRaNmVlulwGxZNwCMRQ1UU15kLTS65OHphlwcz0mrQUmQZ7VRiFr7eGe+b4deYNU4Y4kfpMeozGajmebMrsttlET74lLJRtE46IC8Oq4Y9HocnZzsmz3Bn1RArNVnNusUzURajIaNiAhZwVDQCVT+GOtYB4kS+3eXDi/IkkpnQknlz2ArG3lhww2jn2+9dOxK9CndnSMZujIb3jRi0dhB63aaYsBJC7qoWmOUNjO0qr0liI1UnJbESM4rO6NC5mdVXgi97r1/dg5qe1uQOaGZsK92liXOya6Xp3dfVOHHm6Lg5HjjC+Ehx5WUkwRuR39KCXhlwlWVImnzrp164hVNpiXBeZk27h4FbPVeCovD/AFwkNp20pcz5QbZoc12lVQX0Mgu0RURC05+i8bV08cEErbLl+tZPfKRIcgzzZscjqHtmz9U8CRF48FwzHibCXkLyugwJ33EfehvZHxuikfnHIUil5+OgEy5IfNUKIRcBeaXoXHhy9F9LVwJ1igsSJhMSY0fzA+WiEJ6FaQD4evHFxmLMc3MMoSqVZd1G51TfVTFm8dV5fBOUe7iiodcfkBuKow4AgogyRRyDXXjcRKIqa/HTpjgly2tS13lm2oJSeesTBE6evwrZWTimxwXDrRS5l9yfUKfUJGZ351FludkjHVGtZkIgS6xwg5XE0XgfD0wU5SoUSPmdoaXPcnNtNb0XTjq3Y5pyoqeHG1MDuWqe3LnA52N+dEZQicahmiKvLy3KuJUugVmnyJFQ+7alTo6aEot6lYK9OKcC+uA7lx+7/wC4DMSZkTy3jlBNEHyjg5/tTa2fVPMMWuqE7tJQAUW30la6IqloKjr46+mCjLuVItCr9UjhLbOBIPetx7ivAyTx8Pp44GciVCLJ2d1Ke7NsSa0rAnMbVpQMEIVS7qvMuqeOA5ibPaWLMiTX9/c20pyX9DNepgmnFdFt0Hjwx1pq4Rh7VpZcLilYnUyRI1FZrgcVa1TljSm/PyM+44pMyVbHXlFFt0T8sX+XqS7TogNPC0Qh3CANFTH3LTsgqHC7QTsh1WxvdPTmX1xc/TG4sPD1hhrxuLVGRR3g6H4UpduHHBkWaGjy66uae3oorFIdSuVb0NOCInw8cWlapa1SEcZHlZA+BciFcnpxxYEnDEOo1JilQXZkpzdR2huM1TXRPXhhw5b26WFoUAEGSfjuaGCjmEb0Cx9mUWQ44zKHQRReIcumvinhrgZ2jbM6BT0SZcFPjC2AKd2t53eZFXjqn88Hx7UMsa6LVWv1IX/DC52nnTM0O76n1CI64wns7HwQTHhcN2vXHJfEX+j2ODm2s8qzOkEEgnnprT2zNwt9JckULVPNrTeWJNOGGkilPOIaSbxB5hxFS0y5efgPjx8vNgRyATFSzgI1tI78NWNzEkCSx+zqakrzi6668gAiJ6/ix8zLl15KQbZo9HlNvASxTBRIxXhdp44r8vZWqovTSiCkXsKKDgurbod+nEv4kxze2xC8DoffGdSREEcuh57VrPZ2eEoIVE0dUrJ02pZoYnPy2W6NRZAS1lMDYbyAaEIgHVNV0uMuiXY058zfNzTWpCyW0RI5qyDKdGeK/wB75sUuY88v7PAdmVGpNU2GAbtx95RQHkVOIWl3/phUbQftWN58p4UzZ/k6dV80KgMnWiBbSRNEuFlOvpqeluNbZt3OPWKMPaPBjlGhJPM+lKlJFs9xl+f9vhV9mmOGQ6gW0CiZkiZMzRDjn7WV+yqgImu4MPPraKIVvW364n5k+2rnHavSf6M7N8j1D+kMoA1qUN7fLF6XkiIOgc1yIRlppiy2O/YWfrjzGZtsVWlVusm7f9ztP3RwRF4C4fnRfdC0fDjhxZ+2NOZKmR857LabGpeYabHSO/RoraNRqtFT+wME0G9PKXX+WO7YLg7eEWqLW4e4qxvyT6TufhArMXtwi4cKkJikE39mb7RO1gymZuzvHy5vEu3G/JxxfQSRm0UT8JYqg+xVAyk+2eYY0+rzSUdXdSWOZfA0Hin4lQsdubOtoEDaRlluqQ23IjwluZcCSmj0N9O+0Y+qL+/BXrx6YliNjb3qC0Ww3/8Ao6H56k/Gq7e7ctjMz61xFlmhU3Z5Jf8AuWiU2CagscyOCDhaKXN3xX3ca8oQMzZEqUhdnzjoypWrsjLJiT0SYSlzKIf2C8e+mg46dzLsXomaK795POzIqHzPx4bggDx+qrpcnx0JNcFVDyvScrxiapVOjwANdTFlu1T/ABL1X88ZLD/DK7dwG5u1uIEwmSBB660zfxVtxHkaEncmufch1l3NFaGh1SmPZVzMAXnRqryESeY2j6PB+Dj+HHQ9KpbVHgiy3opd4z075euK3OWRqTnyjnTqtFSQHeZdFbHmD8HGzTiBp6jgUg0jOOzmO001Odz1R2xtJuYoBU2h+V3lB/6HaXzFjTYVgVhhaVexphROs7n49OxpPcXrtwRnpir1xQ5ypb1SoMhYg21KMCyIZp3gfBNQ/f0X4FjblzONLzUDvYZF77P7eK6BNSGF902l4pi5TvJ+NP8ANh7qg670FoqqDKOZI+cMqUutxuVmbHB6z3FVOIfkuqfpxaujgI2JympWzSmq0qEAOyQW1PEZLiFg5XmHF60htwpHImojUUv8+ZNkViQU2Om9KwQJoU5uH+OKOjU88swzCe08xvjvRwg5UH5vEcNY8UWYKStSHeG6m6ALN053VVV971xxfxn4Us37V2/tk/qbnXTuY607tL1xMMLPlpfV/OUalxt5CjrVJQdxsOQeOicxYIcs1eXOy1EcZfGpPqvtieXdqhIqoYfC0ktxTTckC+8TTIo0/peoNkt1nTW3014Y+ZVizKTR6kyw2JyglOETRLaKOapcP+mOFM2lzZ2ouSgpCzAPWOVP/wBJacqDrWjLlJk1Sd2N9AOOJqT4Ed1pIXd4dE5ixEzdW4zlKqFEiR1ZbGT3HEtFEDpp6c2LXKxS4NTqk+fHdCzfEjEbQr1Ug9n9R730LAZnNiVtSzAzAo1NdocRTUJ9alLcBqhWq2GnDVEHjdpxtHHSmsFthhtu2HOG85qZnYmNTyEa1Sl5a3lLIlA+41q8pNNhTsl09+n1FmVFaDcm/dy7zzouv18cV8yhyY4HHeBN0re9EQRLnC18y/lg0TZ7TKdlT7jp9aehQwHUCdfB5AO64j0MevXpgceucZdkpKSeYuKJSRBE3pJy3aJwTX4Yz3ifBrXBzxLV0OZo2O0byPtrR1hdruZSRHr9KHNqdaL7jyJQEaVIsqoMyKgWqrZGb71xL0TVV/hx5zMTczJzFMiNtNNHLfluG0X7a90yEv7138OIz1Pi1qrvyJc52K8EQ2GycLVkTRb0vTwTqmKLKeWqlSQpT1SR6Mw9FZfa1sdBS1BSFQu6KhEuB2sRvH7Ph8SBoCe3IGmCLdlBGb3hrTJ2V03sTrlSkE0QKCtNiCoa3L16dPzwfy6DMcj3tPMiKiSuESKaonyjihRiQ1SzlLFYp7Tj9gFFREQh8pIieP4seyuLZV0wKe8ZxkR4xcfIuq6aYoHDdeTaXDegHlIMbmSo9aUPKWta3gf3+FaJVKby5CedR3fbxswEVZQ/Dw+Ppj2W4sOlR25kJ0ZDLuhk670IfVU8NLumLTMFdahLYyiu8b1aNOb4W+uIWXo0WFAfVhHjGU+48YSNCEDXvJ9NeOMs6tKCPP7h5bfDWpyot5186h5phnU6I+/OpvbZaaiMhhzw04aadETXXTj8cI2jxZdJq7D6E5KJx4mj3QXaAZcvT5dMOTNtSCnsSIsZVYcPQlJteCr9PDC4nQatWapTYpEsERVtI24TdCY8U5hTrd64bs3HtSDM/GPvTaz/AEkdjRjRa+5RorzzkRyRHVFB2PHI7w9FXhpx9MSa9LizMqK9Bai+w3TrzTTlxtqhiqLp4ppjGntVLKatSHJe+B9NXWH0VeKepevxxcdsplbdjvNNttTBXmXTnbT19FT4LgMOobOUVUv386RSnomdlqE/78WG4MdHEA2nUsEwUuVdV4cq/wAiLBjOqb1RYvOMkeSjvInjZpx148U6afTBZnJ6RVaS5AfaE49ib4wDgQqvcXXp0xDpNAp0/L6C7LfCooFglqOpWr3xT09fjgl1sKXLegiden1mifaUKQFqRHLTWhNHDsIAVRvTn49fxYskFh2nMEwbsCaBqetiG25qXQwX/FOOLCpZSjtQTdpqOuusn7UScvIkVOuKmmOuNzGQbidtdJSFQXihh9PD64ssH3mlwxrm02mdenWRVi1IeRPSp+ca+EKq0ysNw1KZFb9o3FLUJcU050HxQxVLhRfEfmwa06MNYhtSojzbkd5sHWnCW29F7uFLXqg23USccIYfOujXmT4W4sslVibQidAIrztDefAGXTWxIzx+HHoCr4+9+LHSLfxzilghbZQFHSAeUb0mu8JaW0FgwabVYkW012YRN71tv2gEei39OH4sQnp0ao0hHG1cYdNrmtaS9ETqqKmB2uV2OFKOnk5bOI+e1LkTnut1xtpFaWqUt2KjytS0bUUIeo8PLjnuK3lkb0v27ZAcAKo3CjvHYUOzbOIbE8j9K+RZCVZ6QtOJt5GQ5Y0rUVEEHy4lVqUFNp8p18EJlsEM94diIiD1u+GvXFYxSyoqSp8N+95Gj1avQLU04rqvVPgWKvLtcPPTNSk1NG26RFbQmobiWpIb98/k16J4+OF7LVvc2mdkHjBRM9RGo33FXLbVxM/+A+c0NnWDlXutE/2KS3cBmdxOAv8APT5vHFrFzAc+is0xtmwmFXiWg6p5bU/68MS6lIp0y2PCitp0G4QW7h82NSPrT6YotNBxPV0teZfT8sI1Ogkgc6eAhaE6Vc/dFWjwRccMXWgRL4rZa3N6fNhZSIp0WvTYAIQR5rwTIQqqCem8FHR+o6XYPo2e5DsRIjTCNPNs87oGqdOXW3+HAdmSjVGfGptQhIDk2JMBGAI7VcU9UIPzwTbp14YG/wDyKgyVpJ4mlWJxTIy0MyIiuW744r2pE0d6BxhN9o7UcFUs1T697FlGqjVajDM1UN5zoPmQvT9PdxUk46M43QVTB3qHx9cUomSDvRonnRHEpUXMckZ8uwG22NHxaFANHl8Pp8fHTEY6ejLxAxruvESW7mxEpkyYMeTOhMI6y0oNuhxHfIut1pdOGifni8hyYD1Ijy1krvX9RSPu1uBUPRb/AEtxNxDqwSIga8qqzFB+lVjgnDaJE1G/44mxJr08mmn3CNpsV3ZOr0T8XXTGqpTAqRg00Chumy5XDEddMa3HmHIHZo76SHW0Sx0U5fHVNV4pp00xShJyGvTrvvVi041KdsOZYipYKimpIvlxqZA2nOzcBF4LbRcUbB10PUfXh/PHsqwxemmEhopB7u4Gg048eOv5YuqhTm5kmI40itArh2kFiqSJpcGnX4YIYC2/Og7a/tQynAlWQ1sCml2cVFxDC1CaFpOGqr0UvgmuPsiwX92/rYSKIl6L4a4vJz7kSJCikrCq+8gto5rqnDw/w0+OINRgKVPefaBTkAN4IXimmD7ooJQtGsgb9enP4UI09m96g6pwI0KkONro7Ikfs1JLiZC7VVT4rinjU0JRgp6lHYPnbFU1NfL1624tIzjNUlWOMK6Rpclhkl2Jx5ccosdpXBVY7iLooJ0cXjouAwtY8vMU2C0t+UnU1PrVMojcWI60Bb1P2gNOc7gL4kvqi4jw603SRKPHVw42miDK7/x6eHwxJepzUqIa75zdMK2446LVymCppYPpovN/9jEGKMVmQ06609IsvvHXqWqWf9fTDO2u7izUHG1wrqN6BSlCkqQuTW6NR2qpWjckNCDJ+1WNoth+PMOKDMFPhVo+xrTowx0XkEmBLXwHy4L4kyQ1PdcSJvnXNfZceGuNjPZpDxrHbsdESK7d2+HNzY3OEr/1Zj2L2nhrWrzSDrMREdDQT76rZXEUiQBpHKlHUtluWpBn2jL8U3T5uUN0Qqg+XS3FUGx6nU+OTlPqlYpZ8AMok9R4/RbsOKqibkB9VTem3aSXc2nHy4H6cLEyeDcoHBTm/ZJxXAGP4Pd4FiSLEO5wQIJ0GvXfaj7DETdscQCKFafkzMpUmT2TOz7jrIXAk+K06p+vHFLFpu0ATJAqtElp3h3sY2dPzwa1Z5uDMNBXcIKrYLq+HzYwh1Bt54mW93L1RUNzX2Qap5iTxT5cZniqKw0oDfUxpvvtTNKle9+1Dq5lzPQ4xPVzLkk4onaj9OMXQt/D18caqTtVy09UiKTNOmvAiqbUxtWj4J0Tl6r0wS1pJSKyBVd+RcTccNzyCAInMnHj0EsR2MvwJD4ItMjzN64nsnwvvXXzEvHFmSz9qSjhzBAMGQddfh2FWKWC3mUI9NPvWrIFRgZ7q1Xp7U05go2MgJbbdrN//l29f+NuuLik5cm5Vr8eZU6pFjjoqrGjNqjJInTUz6mqeGK/OmzXLNLjPVRKUzT5TIkQdmcVlU4KXeS3Tu24rq1VabCoTLUXP77KyGkJYcp5qeiL+Y3px+bDbxDhVvY3patXApMawDoem5gilDL67lOdIIB0g0Q7S6vUnqFIg0FxunobhSXJshNRZAEuItPFS6J+/FHl7J6xY1L9s/IeJh6W/MfcFRcNyzS30TRcU0jabUqHRuzxodPzo2Te6JW6TLZeMV9VUSD92F59+0pmWL0nZ1VYoFoKNtIboJw91bcKW7VwNBB19I+WpBpgwhQEDT96bOda4U3JL9AjvMfe9Vkx4kQBMSU1V0CO5E6aCha4sMuV0K9k7LCVBwb4rRxnBbXmM2i3Jlp4dxP4sKKDmjZ7DjNizTI0CvNIGrs6O9DVC8S1Tp+nG3I0elN5kr8inVpiJKbUHmtzrIafE0RSBAXUl57v9cSFqU2xZSCIM6jf+qkWhOb86Uz6yyw4NRgNncRtuNJcnqhCI4pcmx+3ZQoriuqI9jbDXS5eCImpfwlingZ6T7/dg1BWqdP7wC4djTw++F/HveUsEVLlwoFNnU+LMZMIcpxptd8Nytqt6W/keFLrDraCnLzB+9EQUCK+gyEFkY7bhPiCW3mtxL8capkVahTXYyOkw08Yi8Qd9Q8yD6XeuMYEgJjROt6i1zCpElunNiwAe0AIMItqLxuTAx4iFZq9JrTluoMR4VNbcbFuLT3nIit6IPKji2r8bbhxKKYdYzGLEdWwvu1EitHRE1IsUgUX7wlVaJzNAdkhkyTz9x2z4XAPH5sScv0dHO2K/eTriWbwuXl15rf4dMPDiZKMtx5kyCRzOgAE7xQxt0yVoMGPvVtlNpulbQI77DgOQJWom4mqBvW0W0k+KpqnxUUxY7Rp79YyxV3ZIIgJEPdtWaIAaf4+q4wOLvKPPbiNu+xBt+8E4IYLcAj6ceGBbP8AUHJmXp5xuRh5j2bXEd7eF92v0/y4VlftD6FoESfhvoPhXqGwVhZ3GlYbJsvwqjRYUxyUqvtwy7MwScgrfoQAKeJdSXvY2ZwpE5M5R6OL78mryoCm35QjN3rq4Q+VAREX5itTEXY/mqNQNmtOqG7EX2WHr5T63CyiGXRE6rpi6pA1OdVKpm+onv5c+E2rjRqmsMDeNGm/yREu+YtfDDsJSlTit1Cfpr9O1QWpYcJO371Oytk8KdKbGDEGLHvSI2b59T5lI9fFS4ar64LKm23TnewNR23ZRgguOiGvX0VeKcMUVIqiuTIQSXlCMy+hraN+njrp44vXEYKoy55yReefVStTkQEEdOmnDX/DGbcUVAvKOtULKy5rQDtLp5xalFltxiGO8BAZinIKp3f5YHIbjZLu3F5V5fw4aebZFNkZclNuvKbhEatxQNenDj8Onewrm45tucfLhgyrM3B5UUyrMjWtDu/imbYNqenUbcMymsszICOGTceFZc220Vooq++f/LgHkuXAKmnNbiBmStUesZT+4TrKR6pHkb5ymBzOvs+RV9ETVS1w2w5tTlwl4R+nrrqDHaq3xnby666aVTbYdplBmM1HK9KhNyqQYWSPBon0S28NOPBdfqQovvXLeDmV7JkWl1KoxjCjVcTg9pvQhCww423a6Dw/24NoeU/bE4EdmHHS3QrEN5zl7xEvRMbZVBCcBhJhNG0vkJEK7GkuMTRcqIeTM99p6Vc00llAQitzrbbhJu1QwPmuFeVR9Rxd5VyjPzNURiU5i89Ljdc5QaT1IsDMqmyGaOUOO6sd28SbfLvCPufTF5s32zT6HDlUSfZDmxQL2RLdvuGon8f9cCWFuw88njHyDeN6ouVOJbPD3ro6l5Xp+X6FHpUc0fJhF3jpB+0M+8uBiq0Ols70972CQaoCkwt15Jx5h/65cAc/bFNjwwdRvlJBFPhr8uAWsbSKpIE2tDtNf27i3F3fe/xXHTXcZtktBlpvQbVlmrJ9SytZqHtyrFdyvQyqDsaC/CSRuV7K5eTKr3Fu9CEeb06Y5Zq+dJdWXtBsKLAB7MRXxTvfxYfb0iZWHpBSHe0NP8ptElwGPzD482PUfZXSKxUX5rkBkijNk9IfJLWmW0HmMh6JhJ/qLRJWtFPm2i2mJob+z9s1cz28OYswoQ0Vhy5mKZ8kp1PMY/8Alj83X+LDr2hQYkyjt16WFmTUcCPTYzZIJ1STcggaB/5V/EB8e8vKg6pfaFt4oDOYqPS6LSVqmW4pWVJ1g+znPBP7EDt1QNdNVt5uZOmIO1bO1f2jrRXajFnUykMbsmB3LjjLAKWhGmtqcEHw4aDhKu2euXg+/wCUHYdB/JohJUFeWrTIW0Gj7PttVbqOYGmYzDLT9O7TMbJ1px69NbdOiKQknw64xlbVMz55znOlZToT8yRMRadDkxG9dwwCqbtmvBFNfOvdQUw0spbNslwEy0xFBist1Nw4wOzwQwfFwODl69xb17vzYNYNTpWXqWMduPHequ8OOEGlXju7CIBIR4Bodt13px4YEubtpJ4jbWbSNTp8t5618JnvSfo2wbMMqi0ptKWkWotOPHUJ1RmMg1qepiiqJEvKI26r73HC5r1FB6sNHIOK0DDllsRzetEKJpcJ+e5ea75sdd5cyw5mJ9l3MNQCPFRzeuQQVBjKP/zCVNXPw9PguFJmfYzXKxnSqIxKjhQZNSPSou2iDLK3ELhgnEA05eZB48Ew5wZu6xRhbzbZMGJG2vIelULu22XuG4sbUH7L9ljVfrbdVjZe++Nw0bm6aEBs0XlVwiIbA43e8uG83lmmUKqsRqjDn0p154FJyTF7NEEk57b0uRddfMWLHZDRpVAyFJnZbkw8xtTJRMz6PUZagyYaGHKQD7MyDqJiad3TTB5sqgPVmh0jLNccOHm2ntECMHIR0HGkNVA2nejyCFiF48vMOM5iDT1wrKmVKnLAOvyqpy7DJM+7V3TaTMlwYlNF5IkKShk4TZjukbReY105VTTCvrMRaNm1Gac5vQrrBdnIl5XXmXFQj08ikHMvqgYZO0fKuXzr77WVoyUWpG5ZOqsB7dC4S6XCbXccTxJNOuADMdYgZWnMxM2xY5kxE7XEq0VDEG3N4iAb4825WzXXqHPopc2Lr7BmMNBtQrOqJkyPgBrOooa0fU5+rG/L96mMypNKqj0dbEkbs23Q0ReXotuKDOlbDLFGdntQllzTVGYcMdR37y9wPp4qvgiLiqnZ7ck5ipkOnUZ8iqB6BKfbJpmxU1JRLqvDji5YH79zH95ukr0WAiwYZOLqm810eP8ALuJ+E8YtLJt1pedHl3j9qd0vKJlddnNVYy/XRbqVEzI6zJ+8DYsBqoJaRtJ7gF3UT0EcF2WnH6jAF9zTmffAC7uqA4qJzfli42r5dp2aMvlSGpLzsrQH290qWsmHdcIfDl5fVbsA2x2U7UsqnAcRWZtKdcZmBpdaupFqXwW7/Nh5iL7OIs+0soI2kb/EdjVTAWE5Vmi6rt9oesYC0j0FXyUhtXW0vqg9bRwOVHZVRpihIEn6NLBC3lYpLm6dNU99Oi+vFFwWuVJqUQuMNuPl3lJ07SMl730xjIqUeHGqAOvHFjvNEAPurduV9RFevC5P54R2zlwhwIZMfnOijoNaV9Kn56jxmJtRjs5kgryg5FBGZwAikgmQdxzVNF5VTHTeXNpWW830KPHpU3tU9tsGnadpu5LK6cb2ztVET16YTg7UMj5KqNP++qnT5YpaKxWnN6a/GwLunXReGKfbPtEyHtDpzZ0DLNcrc1tRIZdLpSxhQVLim9K0gW0eCjhz7L/qKoeZKO4ED6wPlS18BawE0ZZxjtVaScOrx07MDoicaSnI7x5dRXr72hYFNpuYXsx10pDM9yEsWw5bMUWyBlhU0BsELo4SJw/eo9Mc37R83ZnpLMimS5NZYivqE1hqrSxkSQ04Dzp5OUeBe7iTsc2gZoz1XIWWoFVZpzrQPS1qAwgeeE/MbpF490UX8OHdvgj9sznS4Cga9vXn3r5S0SNNafmXsyZVfSBTKM63T5bzlj1KqDapMdePX9qi8TUre/d+rwwSVRxqPAaiLNYp0cAuNhxy029C49fAsAeZNgr9YZKsZhzrVqlPZCxhz2cc9feEk48uAWJkOk5TkSkzJQHMzR3S/wDu6wbpmmv/AJrKlry+qY22JizvMGbS6hKXJERoogbkgxM96QWqHU3q1IcJTuQdRPY9ulMjMm2fI2VaW8UmswprzIKaR4cpDecJO6nDoqrwwj3M7bNY+Up7lNqlXDaMzK3jyQYb8mBWUPn3JhboCAWgIq+7dzXYNcubO8pZnzrJXLFEo0/LdFYBp+VDCwJUlwkNU6X8ARB1L1NOpYaECPGoNVkPhRo1LM1FpRixQZFdPc0927GdYftMDZKUNlZO4MfXemxSu4XvEUrKX9p2l5gjxadU8lZhlVcWLnIUWIgWHbzLxXWxOvTAFnKuR8z1xqlxMiLSb0WU9MqrJdpAEu6bvggL69dcPHNGzaFtT2q0isvPzIk2hgKyJcZd0b3dtbU06/H4Yv8AaxkWXmKkEdHiQYUxqM7rV33zaNlEEuQADvqXzcE64PsVWikoNq3lBk6zoT9xVK1rSrKs1z5sr2by65LqMejzIVOmgYEdFzDFGXGljdpoQmJaW+b0w64OY6rsqYCPXtnVZydGAuTMOy+uvBGFfVYhmbKj8C0T4YRGSc4SI+Z6C6286xUmHBabaFFseaVeZC9VK4uZfdx0VP2iUXKbb79RlxIrWpa795Au/T/tw7tsTfs3CE8/zbnQd1bhZ821MHZ79ubJebCOg5kq7lKrzJ2R6lMYWMzUATuu28yMmXmbJevdJUwNbV9sztQjuxqPXZEphV4Cwdo/W7xTHJ+1zbPs6zA/uaZSUrNSNwgQmmLATVff5V/u4EclZDz3nCrkzQY0jLkNxCE3SVzdNjproRLw1wxu75923/VXwx1OlBM2jaFygTTYruc6bRiKRWKo2y+vN7VSM3PUreq97CzHa9mkpcgMrz5a0lpRIJVTabAWdTtuRNOVNSTBHTdiD2XUlPVmlu1SpAfB2Uqugfu6J6/iwGSxgv1WXDLR90ktOzk3f5flbphDbC0XOX9T7U8CHI82lF1B2UTqtmIq5X7Npon3xjVbdO6+8CGPOg/XTDOmbSKbEhDk6m0aqUCryQGIxSqtTrzfQ+XQLOCr8yYV+V8t/wD4mFuMw3SiMxiU7vSLG/TTiiYc/wBlCoZkzBtLCn1WruNRaSwche1Mgb13KIgJmOqIV3EvTFLlub10BeoBgbj6bfQetV8UMJJTSgzE9UqMyw/JkOwGaZeKc9roIn9inj3uGmFlObl5elUuZKV5ifU3njed0uFb7VVNfXDb+0q45tO+0PJYyLCczA0r7snsrBoTRuAIXmRcqIF483p73NgbzHsnzvQ6a03nKZBkOyF7QIw5QPEwvzWcAS4tLcaRu0TZpIBBFDKf4xHWhM6fLmSARvRqOtxuOkfN+nB9skoWXa1m12lT6o1FejNo8bGoib3HQREl4a697xwqJmfJ9DZCPEjNSJAGQnJNbgIPKSf82DvYNluPXK/V9o+amQi0im6Mo++ibk37e6g+Zbea0flwLeNKbtluK0jaNZPLSvm1hbgRXSOYs65f2dQRU5LUUYbJugwx4mndAdPEi5fXFTs2yt/RagTa3WnVmZkzHI7fOclLaSPL+yZT0s6fXCN2q58ytnXaFS59NhVGr5cpTaK0O97O1Jk6oqWjbqjYr8NVX4Yu5+0zaDnZQYgUTdMKt4BGgq7Zp57z/wAdMZD/AEp1u2DebKV6rnT0H7n4Uz46Sv02pxZHh3V7ONUmPILTcgAc8rREDKLrd15dcKyodnq+3zKsaq16M00wn3i4b74NNCf9m20p8E1W3A1W8mbVypOYJdSqbzUIH2fvGJ2sAIzcBsg1AOC8hhwwI7O9hUza1UKiUF6MsWnPDFflyHCs8eYfVOXGos/DLzSfalr8rgyiNeUetKnsSbBKOY1M/Ou3pzcNmQKJPgPuu827blNF1/VjGvQwepbW6lmwHKThRTG65O9b6+bHK0v7HldYMOx1KlyRXlUtHQtH3sQx+yPnEagUhanFIQ/YtxpZj5e9xxuPD3gq88NvjEUwsxzjQfPSsniWMWmKNezFZHpNdK03M2XOx1Y4DcbMc2RGKmtjMPe7p5/2YEV/S0iuXl8uPj9JSlxhpQuMTBjNpHV2Mt7R2CI8peKcuAlr7J+VpGQhm1DaBLdz+TRCzT5LxjzoNwttGl2qfN0woYla2rZPadYZeCayzyKLrAuqmidCXry4yfisu+IHkO8ZMjSAf+a0GCMt4c0UoBjvTL2l5XTPVGqNNSMjpRkuQjPo+vG4fwgIjb82E9sl2tTNnO0qkQ8+hIkU6HbHV11fasNpwDrrq2Pu+mNrO27NFDjyo1cpybx8ydV2MgtHev8AFrjfPj5Q2uZcjtu5gSnZkbt/+6zaNDcq9wXk4Wa+9hdh7L9k2ba4RnaVppJ+OnKmN2W7nztmFiupqlXsvlk+t5npFYnsQjjl2FigyUOErq8BvFene5hHTELJ+0Sl/dEBY1EckVRhG9/KcW2OvKt6gHgorbpd7uONaI3U8mpPo1MqMuk5mA1jzaU6onEqAXa3iV2iKKD5uvlLwwzKT9oJij0ybEzPSXKRVYqKCMNNnaeg8E+C93DvxDbtuhj2FgAo3iO3LnSvCwttDiX3CZ6/zRpnfeZk27jRqJVd1UalEdhVKoCd5AGiGYifi5YNoj4XYuMxUOFsXKky8o0huVVwMqOFIFbheV4FcF6QfUrCZ4kXhdhXZbmubMtn+SM/VCowJFS/pBKlv0hqW2c02nWhUCsQi0Qvm6YJ8tZkCCEp+q1lh3MFXlt1urG0812eKING1GigRdV0ddU/042y/FD7Nm7mACjoAB00JrO/6SHbhJQZQN66F2TVPKP2bMtTqu68mZdreZCVqXWCbvJtVtIhD3GGuVbR7yinwxOzjXIebKZAYapaR6WzcDHaUQpD3mMzLwuUiX4qWOcmnGc4Ziedp9U+9airKBFYp/dZRe+pumQp1834cFlX2pZr2dZdiZeq7Te4BTNJjbbbz2i97nu429Mc8tseuG7lKrocQcxsSeXrT9/C0qYKLc5Cedb9o1BjU3aTs3ddfTdPGQmLgWgyfUUu8fLgyr1Sp1LjCr9UjXGijaJ8yfp64TtZzamZCoM2FJWrsLPbiSHH05mN53RH3FK0v4cHGZRpmz7LtSqjkRhnszBm2Uoe+aJyiqr7y4PHjvFbV4KCAS5yjpoBy2oZfhm1eSkFZGQb/U0I5lqUnOWd6QtLiOVGk0dtZBtCtnt14IpJ1RPxYM6JFzHImsOkrNPsNCbsW4xLXlW7FVluTHyXs/okyq1GHS6nWFKoS9+Yiclwyust6raFqJb0wZnIUmdYyCRqFwC+dgr7t3pjG+I7ZxhbD7mVQckwOWuoPzp/h1yl5txtIIyaa86tqrnR2ZVyRqpz3ZkRsBedmIIneves0u5MVMmdJq0bV+S4+uvevuwAZuoudKtVfvB2ZS6W7HMnW4NPQ3r9e8JOnaioQ/KluA3Pm2KmbJZxPvtVCpSJ4b1iKMgBa16GlqdxBXl5h8pYdeI/BTtrwrrD0nhOAQJmDGomduc0DhOLtXCVNvEZ0b+lMjMtfay1AIyb7RKXgxBYVN9JNe6gD64Vk/b3S6DOOHmbLdXoD7Z85adoZ+hEGLTZVnLNGfqi7WajlGNS6e42n/ekoiQ7NVtBrUeKfHFPte2qZVptbnP0yrPV594GkbGM8XZmVRNFAhUbD5h8o4CwrBLc8Rq8T50AEQdyTETt31phc3ypQWdjRVT9tez7MlMGnZZSS5XUY3rk6qTG2YbXHmXdohGqIlvLqmuF9nrMkiZJ7AWYnZguaKcenNoyyg+775/qXCjyxRhflSqjuGY70k1O4Q5W9V10EfTBRD3dNM1AN6+4vEtbiXBwwy3tHZZ19ddfX+Kp9pcWnz1PhNmJGYMJHYHlQRTmP5sfYJIIH3zdPqbv+XGNz737TRoV5rdcV8mU/FnhuzA4+ne17y4NS3modS6my3DZpruio0apw4Xf3cVT1Y/q7ftOiW2jiHVsyMQRLfmQ3+6l12B6TULgva5Q8Pjhk0x/7UGtyptSqDbPBF7vMtqc2K4qk7MdaNtUaaTrdzXDitdlALurnMXu40SZlpDoikQ+UcMQ0BQ+Y1lJiqLxuq6u6JbkAPNjOlDUK09u2WjvLl6dMWuU6FIzJUAitGmrnE7k5Ww8y4bbFFjUWKTTDaA0CW3e/wDi9cA3d6i38g1VRTDBc83Klu1lE6eyT0yQgHovd/DiNDopvT90EdCHTW4+i/qwxZ9NTsZLqgm50837sQYUFqIG6ce3pFzc63LhULxZSVGjuABpXynUVhtsENhoSHm5UxKmQbgsR2wVTy+XH2Mb5SOztI466nW7lFPzxYEzJJn27bbS6ceGFqnFTmJokJTQzM0ixCQCV0RRe93sdR5VhtQ8s0tG4keGRxWjcajBaF6gilhC5MyfCzVmtqnyXyFhGzkPCPKRAHh+q7HR1ElQiiuxHW0jiBoEU2+7onKI/THTPC97b4STfXS4CiEj1P7CsJ4hZcvCLe3EkCT6VAqs6NT4ZuyzQWu7zeb4Y2pFBlBQN40On7O9bU+FuK7MEV155pwITMrsik6naXFEUVPMOglxxVzatXCgOq03BF9wBJkmHyIk/jHrjr3iHG7DC7VFxeJzpOgEA6/HtWBwrDrm/cLVsrKRvrQf9pisLSdnJmhqRvSm2evMic3/AC45V2O5VmbQto0elR3FYYdRSlvj5GE4n/FwT9WHH9qPNE5nJlLpc+O4088+ryuG8BkWg6eHTvY99iPLaK7mauuBqQNtwm1+upl/lHGNRijHiZTJaQUI21jr2rUuWbmDW60LXKt66cp0U8u07slHkyKT7Ds6PxHCB2xRtLmwPhlN8Q3Xbby8HNyN31L44KC7mPIXMXTG/e8PYZdNJbcYSY202rFsYpd26iplwid66RLZxs+2R7PIOZFR4pc+Gyy6IOEZVA7btLddETqpaYB6j9oTLFDIVPLckYTTG5jsRjueJzyCGpaYUFbzMtPpYnPmO9hjfs23DIhAl8AH1L5cWmVtldVq0V/MlXVuGbLKussO3exa/Lzl/wC3HNb3wr4Yw4BrE1AFw6AmJOwgTT9OLYhdnOyPdGpifrXLWcdv9HqeaakuVqbLfhm+ZMFP4GoL7wjgcFvPeeHCjxt9HYcXiwPsRJPS7G/Z9lduPKzO4y9BhVWNEF6m9qAiN9VPQga0Ek1QS1W7TgOGj9n+uFnDOdDpFZyxVqpJn3Ms/diDunH7SQLiMhRAFe9zY5KbP2dP/YM5ikeprryF5h+sugI/s9yaJliTWsw1VqIEcDdVhhL+Ty8/Tjids8yblnKVLp9SzDl/+lU+YBuvwZz70QGObkUSbLnuDwXpg62v1Kc5IpGUqiaE7KqYNSIxWiTYNnziSJ8U0wQ7TIsSrZfp02ntsAbR2ubrvWqOn7htwgVid2G0IuD/ALhO2kD77zRDbDSiSjlSb2kR6XmZxpcv5aay++3yjupZOg40icqGKj3xXzj1TqOvElhMhvxxJt0VZNOVR9Fw5Dh8NWwUy8SLA3nfLsxyKVRjQO0btBKQTV12l2nN/wAcOrO9CVJaVt+daHuLUFOdNKso77i7o2wIC6OFzDjOMy1DMQBv2viWnNi1VtqS3vWlUbe+BdRX0xGdHeXIqIWNQHJpLkiqmqUUJgk6wlrviHlLAuUEd4acWnfdJMG4tk2WoL9RLGMmC1UF0fBLvAx72Cm3o8qqoU3ND1EzBIpb24l32+Q/T/mTBfTqsxULm0VDNF47v/HArUqK7Da4r2iOKcCFOYcUoE5BdF0FvHu8uLS0h7zJrwOFvyqpossx4rxuNt2mfKpa979OLONMXlRUtwG02vBIeFtF1GwSK5ebXzfXF41KVsB8w+8K4WOtHY0a24OVTqnKcbtdQN6KLdYSf5S8MEmUM+1rI1ai1bLVYm0WqM3D2mO6oPNiqcwl7yfL0XAvGnJIZJQ0MRW3m8uNUx4JBioHZIBO8Kc3/wBjA6W+lXZpFdJbEvtcUMq7JyBtNpEU9nWZz/77InXDRmUt39fa0LVtSWzeImuul428yK7ti2W8t5wyJmjJjkibXM30qWcSINQcbCNJhBcsZGUu51cZ5ri43pwW0cfmDXWSbnFIccTlXiIri6yw5CGrC5V9/PpziWja6tzSp3Dt8bfT0uw1uEB624TgBBEHTXtB5EUEyvI5KND9PjXeGcKM9s0yxJmsuT4sNIpk1TqsJqPiIq0pjeHHh4py45k2L5RGsZ4jOTXF4Gch8+9rp735qODjaxthq+acq5foLmbBzOyzHAEfabUUREXkbvPnK3Ve9iXsnyzS4WXZciTV24NZMyGK6DlrkbROC2rwW5e8hcFTHNkINjbugKPnMCd45Tp9a0jcvqGflV3m7YlQWphzXqBDltOLcr4N2KK/otxGyZlaNlCXNOmzJAwpIISwXT1Bs0Xqn6cMbY3nVzanKKk7yK/IZatdkRTube0LnNOXkt62KOv1TDMqVLy3R6JKhRYjJkDyi6bjaXGfXGOu8Vu7WbO5kn9qYpbbzZ0UoKVmWu0VJ5Uug02qG5uxCVPnrGeZ5udGeNi3jwXXppwwO7cvtAxc406n5coeUHMjSD5atIdfQzkt8NE0AR+KqfVemDCo6i8ZN8GtbrMVbz0PfDIkwob7rIEKFMaQxQV73l1/hwZbXrYKVOMgxt17TUXGc5zBVCu1dvKX/YgkLLNYivEybLT7TR87yqvMZAvFF1w+sx7SPunZvlyjU51xirTIkaE2RBaTI2CBOLp/L445h2yM5Kdyu/NpdFmUmttONpcw+hxDVV0Lrx09NPexoKdPyA9CYp+YpBVcUEDpxtk86PuoBJchh44YPYcm+t21AmQomD1gbkTpUM4Qs5u1Xf2l/s+wMu0im5ly+6RTk9jOjt3GUnhcTwfFPH1xs2Z7cIeYqbTaBNpE+o5gK2LEOlNo69K4cg7rxUun88Z5yzxPzpUqXHzvEmZdosJEF1afGUjQ10uMlu4evw93FTtQ2U5bydU8t1rKNeZaotTLdNTAlofZpScQMiTiIH4r5Fu8uGdm2Llhu0xGVr1gj7T6VQpJaJcb0prxoNaZhsSatQX6A++im1GmOATrjaKqX2gS28UJNC93FnFiuTI+8bS0gO74jiLkbMTuannaHVoaUvNNKImqjBdb3Rkad9dP+v72GY7lg6OoNHGVmSrQGCKQ+0bNNQW7xRU6LjBYlNu4tPDKYPrHTXvTRpeZA80mg6Rs1czBMhRpDUm83EAo3ZTe3jK6XGIJx1DmJLfdw8aRsWg1em/eeWqq03AlgoRgqbJvOsiB23IaFx1s15k4a6YCqsszKUaiVCWr4u1FzctOMGt4aot95J04fvQsHeRs8N0ujjRnHG44M3kxctvKqkWn97CO+xO6RZBlCQdZ1FBOoXmzoNA2b/s/ZgqtSYpk10HgePfNSoyr2cLB6eFijdqOqfxYN6zScuRKbUMrSWHZrcQQSO/PbR56YCgl6PEXfK9T4r8Pdxexs6P1CG629HddIDRUfDl5Pe/9MUf7Q344ayGt9vjH3k/00uwlOK3TzPAWAlIMiN59d47V83nUuV8qGhbjt2tNsXAiWIOvKidPHE4KsxSYbwuGkcGwV5SIFLgAl6fLcONzgxCcJY+pB4XYrs60idE3UZxhpR0RxyO8nK+wqd0D6cfDFLCFOr1250zUsHy0Cv57pFdgs1FhxIU5pEvj6KN4aa38enu49AqFTzVGGWilFYcS8O1EoigJwBATrpwxRZs2W1Cjz6wxMaUokNB7LKFbVXTioehqiFoWM6U3Ve2tQyktyEcuGOT6kPDTiN3gvy42CmGkIho69+VAxmGamPSq8kOGKzFXemAily+CEIj/ABc38OLYZ0l5gXYxrY0e6tFOY9FwsAGW82DbjiCwKohk7zCif/ZwQUQpMOtwmDnoNLFN65c5ZvDQemEbtqgqzTrVoUU0fVJkxdkdoB+7SyO/GAWhcPy3iY8E5uNvHARVxkx1avloT7Lm9BtpVt1+YvQsMeHUqDXqa4xAdZ7XDsEN7MRW3EXUb9C6L014r3cAT1PkVAO0qHsddWyaO0jTymQ9dP8AHFi2xbrERHb7a0OAF/4618arFXnUIKe4w47D3qy90LVpkaogXKad+1Et+GCOo7QXq3RYq1SlxqjXI7axo9QkCUmQiOWhugA+RFPkHX8+vHG/JtWo8NqpJWEeAnoxtRja5hBxEJU4eXj7v6sQKM9SSr1LmVWCcpqNKblnHbOzeGC3hd4El1pfG3GvwzETavtF548JeioJkAaQexGgilV00lWbIjUbetMbJtArOzCP99ZwmU6DNZjrpQoEi519TKxBcMuBhbx0Qe948uDagVqdtdpdSg6NQWYxNtOOiHQiS4m05vcUeHzYC9jecI2dNoU+hVSgxasTsdakcx9vfFD0NEaBb7kFC1PTouol+l+5Zy5ScpUgIVKjNQoIqrqi2uoqqrcRKq9frju4wyzxG2bcSClopEIGg1MyeZ+NZdT60OHNqsc6ROcN3QaklNy8cw5bikz2CK+Zg4emir/D3vTBRs0oX3Bv33ZPbKvoZ7pzgYD/AOWOqcBRS6J73EsNGTlOlzZqTXooFKssR3oSDrrgdzLkxbxmxyN6QK8CPm09FxiDg99gTntzA45BOm0A9B1o/wBsQ+jgq070T0aI7GjgirYJDxZ4FafmW7x44tteOBrJ1OkwYJFJfecU+KC6d+n0wSa6p8MdQtX1XLCHloykiYPKkjiQhZAM19TjiDWacNUpkuIXAH2jaUvTVNMTx00xkvTF7jaXkKQrY1WDlOYVx/Vo0qlTXo0hCR5o1BwF9UwHVOpNxambut46XmIpcQr5rsdX7QtnULM7JzCnDSJbYc8vdiaKCe+heieOuOQ9q2ZsrbJoT0p6tNVoJJqDIsJZIfK3ukC8UT5+Kf4Y/OuMeEXbF+bdYcznRPP5dK39hiTTqPOmCPlTJgbV4eW8q9ozAe4hN3qy++4iNhaI3gt3EU6aCn8OOZz+1JWK9LlQMkUJ+bMmOm7vJnO00qmpXiA8F73nLhgZpmWc27cH48nMj71Jyq0t8Wnj4p5bR8V085YelKyzl7L9NpULL9PZhGEcGpG4Z0MnEM7idLxXTRdcWG0RYN8RaeI4IEch2MbkdKJQnMswISaXOXvsz1TODp5jz3mDt015VkLT98okeq82h9P0jpjo3ZDsqhRGhapwtUdhAUW+yNLcZoi94vHu8dcDFNcPt8hlxCEGj3SXeblHD32X1Q4VEdaZhFv94otucBBeCcC149fT1wTgy38SxENX3kQBoIME8vTehr4C3ZK2tTV5sxzDJIApMtkiMWClDIJLRsvQbdPXW792GM2qEOqaKi4FarltZF67pLpjjZyuddNA7ofTXBQw1u2kG7XRNMdytUKZSLfUhIGp5msM8oOHiDSeVK7PuWJ+T8wO5+ypEWVUN2gVikNLoNSjp5xT/wA4PBfFOXBpk/N9Lz9luJWaO9voUodRuTQgVOBAY+BIvBUwRLpbhMZlhnsRzW/munRXHMn1VxPvyG0mowXlXlmgHp4Gifiw0HnEHehqceNZ4wiSmp8dqRHcF9h0ENt1tbkNF4oqL6Y2HjwV5WtcD2bc0xsr0pyQ8VzygW5aHiTh2/4fHF5JkBHZcdcO0AG5S9Ewg83VN6sz35jqkQmXsxJeUA8Exz/xd4l/0K3CGf8AcXt2HWmuH2PtjmuwosdfyvtXpgypgOUyswm98MmM/uZcbTjqDqdQ+Baj6piizdtdnZL2bV6qSXArjUaIe4qsVN0YOryAkln+zW5U505Pw4X1zl+raqBWkPL/AHhxX5wlfdlD37riMWSIxoZadUfD168fDGEsP+pN3Lbb7YUOfX1HT0rQL8PtkkoXFdN5SixKXlujwoqt7lqG2Le7VFFRQE1XVOHjr+eLB2dGbeRtySyBr/Zk4l37rsJBnNrmVZ8WXR2ROnK2azaOS2N3mY6mx4Afe4dwvl72BevSoxVGX2PUmxd/Zut2OM68UAxLiip/PqmqY1d144LloLiybzGYO+k7cqUt4RDmRxUdKKqptAqEqvHObkGyQGu6bHoAenxT1wwHqs/Xsu0+aDZMI7rvGx8pp/phZPUOLRaMDk+O6FTbNWVYJ3lJet+n0VMF1KrZVeHTyjTo9IYhpZIYcW1ox111+C97HJ2sQfuGbuyeeOdwjQmBMyZJ0HSKaXNu2QhTSdBzqofzZLp+aI8sAdNpm6MTfmNv3uPhrifQ6lNrdcrKNsPU+DKkA82Rud41BBMfXqOuBnOvsK4+bcgJUcgEmzaK4bPd/wA2PQM3OwaaOnO6nKDheVP9cZpy4u22PZFGUA7TzGmho32VJSlaBqRW2oZofg0eZSYbawn96pLMJxTeE0LQvh3bh/Vil2e11vKtWbgmqnEk6C5xXvr0c/f/AJsQ5k5ypSn3nnFvcXVTtxZUuS3X6pTKU7Kix3IoXi46iBo3qPC7xUl16+OGbT11iK0trWSQAEjSPQkxpFFlltho6aHeirNWYZdLkgcU0FjW202EtFfxYrpbrsaC67LFqni8BPGA8Ba+PwReuCmZSoxC9DddBw2+U7V5k8eOBoKO/HV8mGkkWHYovmtq6c3+7GccbdQpTDwgg618yW4GWgTNyx6bQJ7sZw5pnEeNBjamt1hd4k4af8uLqfT5FJbiRnr3W2YjLTbtnKYI2g4jZr2lgzlaoU+ZHRJDbDzTY2KjyOGKgOoL6XdfgmLmr58dgR26ZTIkipQHGOzrJXU3W/DS3z8PHDZbIQ0EIVMn47UVndMeSrgszVCm5GZjRxEgJ1wDkF/YjohCifHGigzGclOsTpbRyBmwjEg177193+GmKGOtYHLzyg1uokpwnAR8rU1Dhbx46/8ALgmyrFp9QpW6rMlo31e3qNu66Dw073hjRWea8uEtrcCCEwM0R0geoNAPoQy2pUTJ1jf8FRma9LzHOBuNCaB1V5CFV5fiq9MF7BHGYBkmEBR4GQpoqr5iX44uaZDhR1GM3HZixzTlJrlG7qKqXjjRUFFojGQbbagupuur3cLPE/hl3A+GSqQ4BqNp6UpF4m68qBEUPZhqESntC9LiLIdbTWOO75jPyp6f6YH3KzQ63OalmrrNaBu5knmyRANOicnBcXb9Yg1KSTEhtRZbvJskPS9VT+X54C6rTiy3VWWpIK6SkBqgloKtqXBRXrxTCW1Yd9nUtE5J11MTypmykDyL0NTpcu6FupLiTJzrm8ckCFu7HTuXf9JjXCZYizWXHm3HdFvUC5eH+7GMmSyFQJ5gBbDRESPvLxFU8ePrgoyeDVcZkDJcQnWy3zbYIiFw4qqr1VNOCYusrQ390i3BAJ0HSaLW6GWysjShbM2Z5caRUI8GO6wklgEF9eezRf5Lw+ONVJrLxnCmoJNSmdQQneIHr30T8XX624P3qLTphOrIhid4KKEK2EC+qaYi0XKaygYjVFlliJCVXWJApoLxrcnFcdAxXwdfYaptt1coJgK1gT16UvYxO2cbKUp1G/5zrdGqkaLCbnNJocpjUmtdERde96p9MQcqUWY9MKXGkMgYOLdvfFPFMXlXoDDoP2i207JsQTLoDnqvwVOH1wCTmXI7hMG4LpCiEhNL3cZa7tP9Bv0nPxAgzoY+vXnVluRctqCNCetHVRoVIZkuypEWMD8rTeOmiXkiei+H5YgODHfN6kiy0/T5Q2bku5aY83HAq/IlvMxUdO4WAsAi5i64uFqTJRO2OMIchy4BJr9mBonG8PBfHC6/uf8AULty6SYBMx0+NTFstlICjP5pQADb9Gqr1HlG48Tar2WUaL7cNV0u+e3/AC4IqdUSbZNENRHdk0gj4Jrrwxqq7aSqaKOm+ZkSmm6RSsRPOP06410CiVCssCoCgKKmhO+RVRNfyu1TCpzOv9ROlOCUJRK6+znDkATaGpMOJaol5k+ONmTgqESrkcaL2mOQ7qQ0f7NwF8F8E6YsXMuSokllp3RSVu+0NV+qXfDBIVQWFEMosAtFRRXdW+CcFVE9MBIeXaqCxoeUUPcOpU3kRrNDEgg35/d7LcFwRMiBrpp8NcfaOzGkRZMWSg7xQ5HS8hqv16fXHmITTEx1JY6GiXEC8FReun1XGl55N6bQqhNIfDjyj+rAyllKsyhUEIzJyiqqmwXI9aaN9EGOKqKuDzCuqKOImbiep0OlRY85nfLOB1gQ1U0059VTw6eOLCpCpMtbhbh7yFryrgKnvOzMyU5VduaYbceUS6kvcH/MuDLVZUrMaMS3mVNEDsso1TWXKEY7M39uQt3AL9vXROiH/j+LBLW6RErWW6McJ6OxI7OYSIu+9omi+X9X+bFDu1qVEehlyx3EtdtG4jD0H+WK2jVE6fN7AZ3SIy3MvlzC+CeN3io9Fwa0/DbmgKz9NZkd+VVLaUopUkxFGsCC3Hy9NRySDUgFBUYE7UXRPT88CMoSKoLIiatzTUVd1RVF4fLf8fj1wVsViC3QpA2b2c6e73SpbYHBUPXx4piBGkALEveuLvTAd3ane48yYGCdQkkbf3XzRIzKV1qhKYkyaUd5pYvLzAR9/wDCXp/PE2MyYmQACCDfL8uI9RZj1pwY77COxQW4+cgVTTwEvD64tYbMkWYkORa0Tq2RJBJpvtV/Zur0Q9Oi9Cw0sMJu8TSs2recpEkDpVrzzbMZzE0XZKMHmpbMeQjKKCX8EU1XpwX0/wAMS67HCLMgFvUBFWxbvgPXHxjK71Do8Y3rWpSOGriBoSrfpwFfgKYpJhoRG9Kkm6rpmDaAmtmnTjr019ML7iwuGHQ2rSBJB03pUjK44XEHSrB6Q7LlNbxeYudu9Oqa+Cr0xJzA7IpckVVpQIhXvcQXwXj44+U2Du+zvI9dEeRRQTXhx6pavxTE3M0SNJfYWVLBmOqAmpKirqi+uvDVOGuCWWkLHD1nQ9qjxAlwDlrQ/leHTobwAG7afPms+P8ArgsdJiqRJUVskIm13ZiXgvhgKjMMTG94060+LLlqkLicqoXm5sEmWwSaEp3trMc5HOpmaaAGmqr/ADwA3YuvvhCJkmPwmrLkf/cnaq2mTfuxwWDdecBQ9qBtoXPr0T0TTFg43TZMA3WopAAkrIKKoBaacFXx1xCiyaS1WHh++ok11V3f7YLl00TXr68PyxdTpNPiwZEdZEcXwaWSjROJeorwQtNfXDRbD/tKmuGAQOW2mncd6oUtMpUmdarHzcVqEDcrfGgkAKGuph1uVfhqqLixp0IIdMkzN2ooratAZBpeq8NUwBPZkh0l3f8A3jFa3K3Le+Ft3zc2LaRtjyy+/E7RW4rqg37RqMqvOqarqWgAJdE0TGk8Ossqv237hCitKhCRzMgbnpzqN2y6lkoRsZ1qaUffDYoXiXLb64Hp24pdxtP2lrcZgfKAp83+7EKr7SpdQ7bHomVqmsRxE3M6cqRGeuqqt/Gzw7uKVMu5uqraO1ZxqjQjRFa+7Q3puJ5VvPonDXu46B40xU4nc+zssAFGhUfeA7RQ2D2arZvO45oeVT6/EdistSai/wBgiHzdodOzUfS79WKaLnCAzB+7qJHk1cGXFFOyM8hfOR9OON8HJdOi1kanUYD9ekD1OrvHI/hE+Cfw4YVVy3Gp8Z6pxFQQIGxRgLbV/SnTgv8AdxzxWGsuWrrjCz5NSlWhI6g89Z0rRG5DbiW1iZ2jaaXQ5dzfmiG0SNQcvNby5t9w1ekacw93onmxAXIrtBqcpJGY6u/z2uCJoyRF+JOP8OmD1nMEwUaBhxAaZ5UaIEt/V69cYyI79eqBvg0y2YNkbnHgqoharx6qvpiy6xjD14c1bYe1kdEZjEk6cjrGtVN+0IeWt5fk5DpQuxlTLUpuSj9ISXLdb0B2c+5IIPoRqWLPK9Fi0mkgw23FCa0ACZMR0BHOGiriP7RsgNpLh14kXlxdUdkN2qqd5KnpbjC3V284JcM0epMDesHpjlVkuNISgSJxvXoiYUTucqkzWXQViMcO8iZkia8yeXUuiYb80WJUg1C2+ywx073DT/DAS9s2oEh50G6YACdqGQvGX8lLTH1ncNNzxhVjJSNxQ1VGKFnKQKS6azXJDKcoC5a0zr77t2ifzX4Yq6Rkig5dzxCg1OgU2oxKtCeBtpb9G3hIS1B3173d8MNqi5KhuxpEBG2eQxMGl5L9PNw8cDG0OG1R6fT6gjAgxRJjMrl5tBvsc/kuGtviBCwhsmDIH5617mQ4cgoXqX2fsrVB0lablQH/AHmnrxT+MVwMsbI2Y1fapNMl0XMLrrDhNtVGJaom3xsQ21RNVQi/hw094eY5JC8atRFL2cEuQjH1dXqt3ufv1xnVxSVQZ7tPhKo0h5l0BELNTBdTRE+ULv4sTYxC5ZVkcWT+danmWNJpSDk+sU10R/o5KO5biGiVdwCT9DmIsOuU8a841NzJmzLVPaYFp0Xy3xtuKtpXEgqiJh3T3EZjuy20Xcom9NxtOYgVLtR/xxEq2UHsy0yK9R46NT2S3rElhQAEP/5nqHHW3ji9vFUnyvJ35/8AM17nH+VCTDM57MTETK+0yLW2UjqLazmGneFwcnLoq9f7uDbsOfIzM6oO02i1GNro4cZTjWa8uoARfniMOy+j5qEp0ijhHlAqtSIwgIOtuJ3rVT4cU+CjgkoOVqtRYyMUHM1QprLeu6YkuC803r10vwO7fWzi8q9O0D7ihlqAT5SJ7/1VKOaqlQAbKo5QqwtAd7oxDB0FDThwuRV/9cA8DalQho506rjLpZsm8ynbIhoCBetg682iiBD3umLqfO2jM1CXHCPDzFDjOqnanC3AOOeOh3aKuKCn5umZar1aDNWXZ9OiypQSQ3DYy2my3YISESeC6a64KYt0AFGUddDr9auRB832NUGxBxc4SVy006wUOnOlOITcRCmrrcDYCvXRRIy+mHBJIHidvVsSTnUnVsAfNzFhJ5PoOXc6ZmzEwEIaj7fexSa1adAFIu5paqeXBe/s2qdKji7lnM1RBpQtWHWA7QzenfDjx0TlTBd8yw6uc2Q9+/50r5Xv6mmFDJtxmO20nt3eZS7oJr3bcTqnURZjtR221R0P2rpBzqvw9EwkIudMw5UnuDU6O6wjbqKjtKP2SOJ3lET8C91F+OCp3a/Qam+Lkl2XAkqNhtzmDFT08+vTjhM7hrifMNfTWvig5qN2aK7WIz8ttxAkNa6iPUkt5VL1TGZZTUWxBQLtiohKWnEitwR5WpgOUyQSO9rYkCCkUB1FNnxBb010Xrw/fjelamZXm1BH5Yy2o4dpSRMcRkSYROBuaCuiougLoPHhy8cVC3cMAGDO379xQKrlUlKKXVVoVSgSUjSYL4PmF4N2Xap6p8MGuRtkMGRHlyKlSW0dntEj0oC0dRQ0sW/y28UFOnXGOTZFazrMpXb3G2u1uSReYcRbwb0RRt8eZEVfhhibTc0OZddj0GK7DhRH2bEtT2qJ5l4dOHwx0TCLa0YZcvnJKUxppqTy6EdaWXNy8paLZHvnekRW+yRZkqJT2m2IjTitIXfM9PMRLijc0JC08eXGqLminZofnnTpG93D5Mui4lpAad7/AO2xvVviny4xz2ZTqlLTl7U+QMgy1jB9tcw4vEfh1HAdte2Yu1zKU2ZTgVapDTfNbtOZRTvN/RRu/PBFBlSHpMjeRij7ly1siXvp64NKFUmnhscXqlqiWPkXDtk4l5HKvHJFcxQa5XYsBhqptzCjtqHNZaQ+YeXri8iPNzuRs3HbUtsNSwT5ypLFHzJNiRjuaFRO3zACjrpisjN7lslFo3d2l1opzLjZpuUvthYG9V1uhR7RA9EBpPKWBWpZRr21msGNFlx2KbT3kaBiS8YBKc719odQ8EwfZcyPUM9KSz23aVQWzUXBv9tJXwb+RPXx04ebBRleglT6tmGqRm0YjszAhIx3QNABFK30MdVt/dheu+TbFYZMrHyFfJSNzSke2XZ3pVYpz7GW6C1KpsoKhF7LK3iOEi284GgofNxXX6YOqyO1/MkcwqNVy7AYkt7pBGKLwIHSzRBJPXDW+8WswzjrLLKMoHsW2HW0vZRO9vAThetqKqfhwOt1JZktiG3cZEtqD6D3iL/dhW7jT7hgpBjt/JNWobzeaNa54zns/wA65Uk0CmVPNMv+jjCE6xVYEexuEa66itvOiJ9fHlwwsr7NK3VIP3hJ2kVBh2Yt8p0m0vI/QiUvdt4Ybb8VjMG9hO6nTrDAxNbRfLu93xQeb88COXo3/Z/tDj099tDo1SUQgO6JdHeDiTf0VE/kOLUYu5doDWgWNdhr15b9aipOVJqpn0WqU2I+UPbBONply1liZSf2pJzaCNvFP5cuKZjO20wXq1EnxqFmuh1CKEd7sb4xbgBCtK4CE9eYrkLXjjqmbPjSexh2dZARmEk8zCGCuGPjp0QUIU+OI9ZqMQMs0+KYNcwk4g2JZohqndXGsvPFK8PdSzaoAAGuUQCevc61mktId1cTJPWJFcy7MtruTNncGRQ8wSqhlmruPb19icwm5UrdB0dC7hb9MdVlPysez4o1PfhVpa2CJcw+jwMsl050XVLde9wXXj4YVD1Qy1mSqSo1Oy/GzPV29RfBiGyTUbRONzpjYi/AdV+XADm/YRTKvNjFTIobP8wSkckx5FIlOvNG2BiGpg2IthcevG7wXhim0vkLeXetpyOxoSAYHWBGvLnvVztuHsrSyY+9HcmPm7Z/NaOjMP5ty/qgo264I1OECd6w14PB6XaH8xYCNp+0eRGhSKxSN28bzbLUtupsKrrQObxbXQW1R4iI+nNhe1DatXDhu0qrMRmFV4Y7U6G2+0EpQLn51PkUkHpbrzYg5lmJtMSbUJFNQXaZHvVqBrvTAB4NkRXcP/di/EXf9TdZuLpAC0iCQdD0MHQUfZ2vsgUJkGquNtUl0zJEimb1llxp9H4L7SbooZX3WNfDvIg+GGbQdsFHp+SKRHdltFKGOJOMQGTdMSTXhp/D3i/zY57DL9RGswGKu1Do0KVo6smTcYsB6mIXLp3U9ebHU2z+j0LII0mGroVykzV3zM+ki3IMztTeNkQ9zUu5quugkPhhZidpblAESSZ0/mDRucJoYqO3VEkMQ6PleoOTpTd6FUUCDvOXlW0y10+ZdPhhcy6ltPynDdzDT4bNGh1ZgYXbnVZdaeS/UFXUiRVHwPhwwcZu2evVvPU2o1V1yOzPlGbCAKuC23r7ML/VEFP72C6K21mLZtS6M4RVFiUpxnLbtYyIWmq+HHUfpgVl60sgCy2CDvr/ADv8q+UhSxSsbyptEkMi1XKpmOVEcBTNqmLCDegvzoeuINSpuTYEpqNmXLOb3ieMQ385XJIr8dWzX+FMNHZzWiGhnl2ovS3cyUNw2X1kOX9pYUrmTDx0EeRdfdHFxPqTGXwBydJGOLib1N4hCWnmER8cQfxJxt4tcMdskp31qKGyoUPZEqmQ23CpuWo1AhPBpvHJjXZ5GlvAGt5aqrdzEvhi1z/mBqjxDhLLcii83dIOK4JBGFe6pmncQvBC4riozLRU2kU9YtagssU9bRAH2xOQrflt5fY3fmv0xAZ2FZc3T7cBibRo0hLXAYmOBHIkHlvAl0X88He3WTlqlh9s8QGZ3PxMgfShfZnU3Bd4nljblSE2s0luknHluVA58CSlrErVT32mtq68f4cHuxz7NsihUmPmEq3OpNSntrLiuwTRDjkvECL39PMK8FutwM1jZPNGtvUh2fAkBD/rZtNTwUHfAbAu1U1TwHp5sGo7Zqxs3g06nuy6PnCEAADNPjb9qqRxXylyE2qD15ix1nw42hhxt65SC1BOux6aHeszjSnVtFFofPRzliuVN6rP0TOMsX80MCpNzhb3TVVYUtRcAel4d0xHBnXsmyZmVG3Muze0ZhludlCKTXLEQ10WSZXfswEiVS8V0RMJ2o7dsl5sjAlXpFfpEyIu+jmUVCJp3RUExNOn4rfLgg2Z/aMyfTIlX++c0RafXI9zpTCAwCYCcobobNdU9y31XCX/AKgtpu79F3hreYQARB0IP27UPgBfatctxoZPxq5qGwul7M6a0lFrY5fr1PTdHNjOqYyERL95IBeqLdrqvTGeVYOac7ZVmVCsNLFUlFmLUBUv66N4obrQLxRBHxLgq9MKsdtdT2g5lGJkzI1Yzy024JIG7NuO+777yoPT0QiT1XwwU1nJm3ja7OeazZmyBkekspuX6bRLUFhPKzqBcV6Dbfw82MtZ4TcutFeIHfaev3+Bp89dJQQhvemHWM6ZO2LRai3Wa9Dp5Da62wbl8h5dC4bpLl72FFN+1Sua6fKdy7ll8WL/ANvUZSA0LmicUAOKp+rG7KOw3ZxQ4jtQfaLMdSacIHpNTdVwb0XvCHimvva4Gc1V6BHzC6sCluy6cL253cVLRZO3mAQ8O7r+nDEJtWkZGhJqhtKlLzLoIWr76rJJeRlqW37ZHWNRFDUiJRQeqJhd1nKRzql2uZOlVSRKfUGmh1I3jXugn+vphqZ9p8Smy2HYbD5B2femwDam5xLlHS3XDC2GbMmobcrN1ZBH6g0XZ4cPVSCLrxW4uhmvjpw5dMSOIIsGFXJ+XU0cptLxyVRbA9itNpNTlVLMEdtpYscZaQ3AsN5FNQG34a9fHpjo5rMEQUFhGDBkEEUEdLULyoI4Gc07ydWcpuE/2Vh59+I/aHfU27w1X01b6euLCQLFHAGwXtDviJY5tit87iGRbn+WoHTlv8KYMsIQNKzzI9JZTegm9YLQVCy7qvmwltoWycM2R6lXoKc1GYMnOzxbQV4VQiZt+QC1Iiw36pmAKfTTmVB1mFHBU0MjtuL3fj+EeOMn51crFEdkUukN0SnPsEK1OuN85tqHtSajcuiaXe0d04eXDXw228l4EoJQNyPzWoXS0obyzSo+zdAXLEKp5xp+WYlemPyijjKrVfZhLfoJI3HZQDM+910/DgrqVS2t7es2Vmh0Sh0zZtSIqCxXa42/ebIaakBybR1XQv2YaKnnIcYZFGgU0GqdlwnItDNy0q4QCzOnJbztMu9WWOUlJ4dCVOCaIOuAb7Re3R2qBCyvlBtYWVIydkjwYfsgmPeZ3RPC61Bu4+JcSx1hh9syI1/OdZd1JKswoRyKQUGpVyTQHz7Ki/dNOfcS515hs+dRFB6mvNjPNWyPPNUgVQKNRZbzshs5Eh8VuaYZTmJTMi0BO93uK9Ex03sb2E5a2X5Vpp5nqAT6uTAurDjN3OiS82gl1RNfHqve5RxCzNtJzJF2bV2NR40WlwFvPswhvXXwv1K8ju0S3uoPu97CO4vBa3KFuEZSdpknp2AoxpHHb8nz2rjDJeypavkeYi1dt2uRHyCPShZO/caXEV1vG5fAsfcvs0iayVPqrdcGHHXnYpyIRgfn5TLk1t0uRNcdf5Ap4TmnZsNIzECYyzqIBy3Wc/T5it+uAWp7OaxlvNzuYcinIn1QkUHqUSJ/XGepBw7ypbrrha34iFxdLZUI6evQ6aUb7DkbzA0vtnW0TJ2T6tVmXqM9CgNyL6S69F3zzDKgiKBknHqir49cHkrbbldKa5MjV1tqoM3EDBtmG+BP7NdR0S7jb6LiFnPbrs9eihJjxylvGgi3Adip2gDROa/wTmu8cA0HI20Ha3TXyhZegUKEY3LU5zG6UGteUWg/V1tVV97E2rIYpchT7ZQSY1I19JFRdeFqyVzoNdqY4bQst7RKw60uYaVS6GYRak9GnHupMmQy3YLN12iJyCq/pwB7E9s2V9mOT6lEqDmsqTVXJaRobN7qhaIj8ETl/wA2IGYPs80rJdIqsiu19+pTIdEeqatRh3QAoOI2AlrcqoV3wwTbMfs55Qzhsuy5W33Zseoz4guvOxZAiFymQ91R/Tjt9v4ZvRZN2Jcy6kgg6gDlI5GueXGLWpcL5GYaaRp61ezPtEZnzI9rlPZnUpUZUHR+WJ2l83IIp/exGkStvtah9sYpVKocMjVreuI0JIul1tyka66Yrcr7Kc0TplR/o3tEqkKjQHxjRZbhm6EskTnFBussEuGo+OH9UNlG3ih5LCmNZvynmuIC9oKNU4m5dvMURQR60dfAe9i/FMQtcAabtMTczBemqtxz03NL7RgXry3bMAEa6g6H7UipWyXabVnortT2gtCdm9QoZnaySp3U0EeOmKw/s11CrVWPT0z3U5sqW4DXLHO29S+J8yaYIqptA2jZEzXUKfnvI4DHYRtLKS4h9mW27jzEi3CQ+bhgsyJ9qjJFCr4nJqDtHU2DuanwzRb+gkNt3HS7+LHBbm7xCyvFrs2wtvWAADpy21muoBttxgcQkKillN+xa7TM1T6LWM1vsPMk26y40whi62Ya3Fzd8VuRUxrn/YvjuNSFgZtdI2m7kbkwl9oXu3IWgfiLD/qef8n5jhSM1UHNtKeqLHMcWZLAXXWF03g2mQqh8or9eGA17aNTM1z2KLCmyHYEoLn26cinLlaivsWgC5dffXhonjg93xTjD5DSGEoGxhO3XU0K1htukBZcJ9TXImc9ldVyjBKpLGkyqUDm6cltApCnhqJdMB7pwotImNyI0p6onzRJLTybkR8wmCjqvC7zY7lzjmyvVaifddKhRcr0t0N1v6m3vTNNLUBqMF2qr044RsnYn2ymO0qqG6dc3l4TBUQBsl6AIp173H49MMcPxmGs93AVPLXSvri01/TpQPZVp7MJqoQKnBrIIxfKjMH2eQwWnNyn1T5hx0ZsP+ynknbLkuVVms2SaXKi27+LKs5EVNbi06D6L445zz5smzPkPNA5ezFSnqRU1G9sJKWC8OnKokvDG/IOf67shzETzIOMGSbmXFf1BHguusdH6iKovhhniDT91bTZuQvcd6CaIZVCxpXW0r7FWQqXThl/0mq9Xa1sU6ZuxaEvDnNNV7peXC0rX2YaXGku7vMk9poF4C62ikifxYfeyTbllLa9kqVRJFWOgVh53eHSY0YBN0k7io+pXn9AswzcpbKIVIYnTn+yxQhgsgRaBTVXLUITU14LbqnLqvHHMf8AU8Rs3wzdOEHnIGn8/CnbYZW2VxNcBZk2C1TLsFyTGqk8WEfjiBPsqyJmaqgW83Fe9x0wK542WZ5bqQUmtS5cpxJBxmN/KM2jMC5rCXgunrjq3bW7GeyRmMY7rlXq7r7UqQ+0pPE3YSLvTP8As+Hh8emKKRWGq9WcvRm2nJFOodFOQzGI177mnNd6rovFca5GLOJ8zZzgE6kRsBHzNVC2Cx5xB6TXPCtbV9k8d2pg9u2V0BZRqw8WnoJLcf8ADj0P7Wu0GPJ1kNRKk0iWqwUaz89U8cStoVRmVOvu9odOU2J+yYLmEEwDvsPOyAgxIjhSHF4MMNkpkX4U440LIZvG0m6bSo+m1L1trZP6ayKY8P7a9ci06Q0WW25Ug/2JyXysZ/cNxcfUsCWzXaFkyPnZ2u58p79efkr2jekH9XjOqRESKz/aJ3dOa35cQP8AstzcTLr7+X50dhkrV37NnH044Es1ZTkU+FvZMOREIl5eTlLGoTchbPsOYhA2E7fOkXsqW3DcpGp370bbZ/tEV7azVjjU2S9TMuseyYjNLYrgeW9B4fl0TANSGjcfaU7nyTgty425VyaVeAmae4bz5AmhNd0fiXpguy7k1rKuZI8eoyUdas3pmPH8KFgNwsMN8Nvl86uSVqOc1eZcy3VczEzHiMONNIvEvBfxeuGy5kml7P6GFQqi7+Qf7FgV9q6vy/D44Y+SYdKpeWJVZPUI8ZtXi5EG+zyj+Lpjn/OmcJmcKk7OqLl5mljbQryshrygmM0gm5VOwooLJqFWK07UJZG+AiA8wAPKKfhxSSqgZLwXm1tQcRZsoBLgfPfZ72K45VqCDep38d4SdcM0N5a+K601a2egx3ULnO5bV5kHFS/HOlukBuKQacnHFi64rdycCXxtTEPMIm9S47unKYWj+RW4Nb8pCaHVtVahG4OoKly9S82JEaPx04kS+9jGDHUWhM1txOBwGSHpf3iHFyqgKLdm1SbpcwwdNAaeThdypqmGRU6fJrDLQRSRNVEbx8MJ2mQZE5SRAURLucMMDLUGXSWte1PXd23UsZTEGUBziJPmpzaqXGQjSr5zZgZOsC9JfMAS7lPx/FifDya7T0kPRoDjrTIEbjtilugTvES40f0mq4gSJMdES5bR8uDHZ7HqGYJLUaZLflUiMu9chuuFuS924PHm97AVizcX1wi3XrOmlWXb7dq0XulVOW6C7WmXThgBA2iEZEtvXBlStmrOYIDavzzhC73LW7vzL4YuzbR6izZENhB7RroLa9UTl5f72L7LMWRXiYCnRnpAiqAu7DlbT5vT8ONR4rwFfh6yZdYbLiyTJgwAOUd6zmDYucUecDhCABoOfrNAdI2J1Wg126hS3Dq7vst20whb0D7w/QsG+Z6LIoda+46nGMZUcwF9trnAe6WlycNflx1BlmixKTAiymmGooRkTVzzGnmMz8V06D3UwE5fyy9W8+1ypxYqTb3DNtzQTCwuVV+BfNjNN+J8Hx1K3HrfIGEggAwVK0kARtUjb31kISvMXDEkbClvRsh1fM3tGGm2GjUhudW0R/ThWZqyfU8h5nqL8Ke1V4G8QZERvUtzp3yZLxt8Rx01nKqVOkuMRQjnCjupwIVS40/LomFpmwvvRo6RToSSqk+3xIWyIo4Ly3lpx191MNcG/wCpCseuP9Oxe0CmVQEAbjuSedCu+HF4a2Lu0dhY3J5/CuAPtP5uazNnSPHiLfBiMC02Xqq8VLD++yLQfu3ZAc3Uv6/PcK0u7yIgDb+7HKO1hxpzaLXQZRRjsSzZbFeqC3y/7cdz7HaKuWdk+V6WuokMRJTn43Ocv82Oy4bZcLEUtWqAltJOnQR95isvi76l2wLpJJosXrjW+SRWjNzUbUuxfZJooZszPHpYOIRktxtgvPanEhH42iWGLtgo7dWodNqcfRh9kBZbYFBusQeUlLqq4K8V+N7bwuW23ElS1zAHakGG4SvEATMAUGZa2R1CYzRM4VCGNWpBGLwU8WyI4v8A813Xhrb3fBMFmf8AOkWvU4o1DbWmwAVAMnVuedP8KeGB6K3UKXs+y9ShOa7PrMt+Q+6ZqINNBoAM6+hd63BmGTYmU4sxisyxjtIgG3M1ta0XmJbl/Fj8ceK8eexm9N65qdI5wOQHSuuYTYt2tuhvnr99zX5oQKgojoqlb3btbSx2t9iz7S2z/ZxkCfkbMnaMuS5L7zrGYWmd+NponIaiimBAqcvBRX1RccEtTnG10cS35g7uJ8GpXDqBopD/ACx2hC3bdCw2dFb96mrK8nIuuxKw1lShfaCyPUY8aJnClzQqV5ogOq+psKIOEZ9/S67m50967Cxrb0um5xdpzZNlAZiKy4QGvjxES9V1TCuy/naVlmqwKqygHIhHe1eF2hLwXl+mCsM8N1fevgARzcIj9glo8ePDGOftrhIQg+YAED4kmnVsppMnn/FWzzLjh2N8t2DDLjj2XabNOKrRz5IC0AnzIg+a7FbkuGGZmRkN70y94wtD9RYOmaGlPfYZNj9ot3JzDjLXVyG1cNVOW0ZkzXOm0rZxUEB6sQoxhVbydfAO4/5i5fXChh5ijSnd2+m6fFfN3cdm59qgZdp4ttMdqqUxdzBhmaIr73lBNeGODa9BnM1B2fJYcYblSHhQ3As1MV5xt8FRV6Y6R4dfcv7c8UaDasriiUsOAoo3LTr5vAvXGPd76W+ZcCUSpSIqAhuq637vexexO01BvfIoG0q2gYrb+nGhU0Ub0sQ5mq0Ak6d4V5ebFTUMvo9e7DCx23ueUsT4cVxwyNwFEWlQk+b5sS1eS3RE5te7iAWUHy1MoCt6XbrblPkitisOgvdLF9Drm+pu4Bfb+Aktv8OLt2CFWM25DHKKXA6OBCo0Vyny7NeXvIWDQ4h7RW9ClBb1FFkGrtOHuo+m6abQ+XvXea7EZ6cokL7Vu9RS5u9dgciVJafPFxQSx1LD91cWk+qR2WuyIgiA8wODjzgwalxNKr6rOfkPErgJzpxHTGqNOfp63tc7S9QJO7iNIqCyk0XlxlEqSPJu3Et05fxYMyaRQ2fWrikZsdpckZMdxRUDErPIvwIf+GO89m8gM85Npc+gNRauEoEabpcxsTMXOhM3p46+8mPzy3KXcUu06DphnbC9tjuyvNpEQOSKNK0CUwDtgp7rg/EcZLH8KN7b52PfRrHXt/FPMPveEvK5sa/Usvsh0jK+UWaplVlvLO0II4mcqM8Yw33Nddw82nA2/KhoN6dUXCGqWZpUzN1Zp8+nvUitN2lPpj5dx9OBGC+cDS1UMeuC7LX2n6bSXLKdn2my4hpb2OZLR0OnhqVwYWv2l89UrONLKrpmKkNToCb6HIpz7Ry2T8o3Xam3d1Tj645WlFxevhq4aInQEgyNvmKdoUWZXmBqZMccJBU7QXXhipmNuuBzu/pFMLnJ32iKBW6UbVeqEePVWW7kf4i2/wDl4H6p+aYtl2x5RlOtOffccRJNUHmuH8WL14TeW6ygtnTtRiLphYkLFBO1/M8x3LkmmtU9Rpsae3HfqEjibh8y2APhp1x1HG2OUzY5k6hyqPFarMeuMM1GPmmY0YzHCtEwUP8Ay+BdE+OuuOUNrWccv1yGxHo89h0XJjciQLV3HQe/g9yd9oKjM0UKXWKzJaYZNTALjNlpPLYHREt4aW/5saS9YccwxDbTZC5nSfqOdLA4n2nMViKaC003CNw5ZE668rzjhIlzpL3rvDAvX9jWXs0TWn3GlhDoYm1FtAHFX1Hy4q3PtBZHECP70dO3ytxz/wCGNTX2jcmipIEyQopzKPZlxl2bXFWTnbQofCmxftzoSKl1DIuehzjSJEOoJUasEeymVF00CRMBlP2BKvfcAEtRC6gPww6sm7e8vZxy7935gqp5azFFUWjiTmCVkibTRERwR1BNNUsLp8cLGF9pTZlWaA7SK1UKnCRVCRHmRYi76K+BatPB8RX9/TCvzht8p9SzRRs10Y0YzTGcdaqb7TW6Znj5HBH5h7yF73wwzNhdYm3lu2SFDnt6fA/Q0KblptXkIrrRuqR8y0p8nKlGltNBe2QSLwANOZF0Lp/hifsMr8WoZfi1aZSEjQ55uC3HJwnFaZQ9G3BJfFU4qnjjnv8A/Ck2RZgpbTeY9nck5rjft59Oe7Ody8CAbFS5PiX8ONEH7RVLy3BahZYrz8ilsB7CDWoN5N8eAIYaLppb64zz/hy4NsppLZCieY058xNXe0tOc67dGpZXpslpz72ZimhK42L6XlqnFOTx46YFnJsiXLlOPkpuSVVXbvFV6454yv8Aa0yy4ZrX6U9TpRftnYKdoaJfLylavTFxQPta5MYzPV3KpPfGihuRpohAPeucntVMvDjaKJjKnw1iLSFIDRMa9Z2GkV4240hWproSnZeY7OE45TiU9H0aeaaZRXg1Tw48U14fDXFixWWqnX6fTmIzZQwkNttnPaQ3mUvFStVe53V4dMJOZ9sfZYMaFMh1OoQppJeTQwTJWV+qeP0xW1n7a2y+VHkuvVCZKlvKAnKaiGLocBTW1R0VOXj44tt8IxNIBFsqZ6HX41Ut9tStV10XT6dAzE3IobzbU6HIkuS2pC86tundzqvii3WKi4UWY9ni0eVKqFNbWRFhN6yGn+jaa2EIl9VwEZf+3lsuoiQQiuVVpyM1o6/2BTN9VVeVObQOGiXYO8q/a92HT4brr+bnaX2xiyXGnwXkK9e/3RLhzeX3dcELwrGGBmWwo/A7Hl8Kq9paSpWQ0DJ29lt2PGVZDRIOkWSdhsqheq99Pr0xvFyRVnXWmUtOM5wB9BNNfLdi42kZ52d5kqCyKLnLKseADyQwBmdzcAuBwvHn48/go6FijgVKPSYwu9tpk0H+Zl+HPad108eBccFuWtwhMrbg+lEtPoWJFW1OlPlmCJGqjTbUVE0AWOIEa92/4Xflrg3pryU19/eO3bxxXUIu8PvJgDpbEjNNRipTpDQuOKEdHW5ABZqpWmZ9ETvDxwe0XLlRzCUgHGyY7E0ZyXxITRvS5AMRQSU0VR8v8sLLmxecQhWXQ6fLWruMkGq+two1Yr7AC46Attk77I1EUP8A92INPrDcPMcLtlPNwmXUHs8oVAHNOIgo/HBBICs1OMxMg0ZiqttgbkqXTgUTRATnFQIuRE5V7q3YogcZzNUssSMwwaspOPyY8WcL62m4Dd4kQr37ObxTVNPdxa3YutAFegIkHlpOtV50LlNF8Ouz6PAqEFiQkOPUF9ukVLNVRFROPXQdemuOndlLtNTZzl6nwJHamI0JuEZOd65sBE0P4/8AHHKVSZb/AKOlYjvaAc1UiO4RDTlTS3XXXx16YO8j5qqNI2b1RlpluI+iLOWSElEcsVxtnRB11E9AXveCj72OieDsect2rhFwsrSgSB6chP2pDiVkFBKkCNYp+51rSnl6rDSak01VYDSyBEFQjAg5lQg9FTh+rCcov2opUcUCq01mY303sNzdmvxtLh/eTAc3m11X+0tzSal6LpJv5+Kacy+P6sJKvVxKPDkS3wdIIwXHuAuIUT5euAX/ABheYg8hy0lsjQjcHXTQ86+t8KbQCHda7Cof2nqJOlK1UKfIgNXWg82qPJp8yDxT8tcNGkZrpNcpnboE5mZEFNVNo9bfqnVPzx+c9NzIxUWGpcZ8Xo7iXg6HRUwWZazzUstz2ptOmuxJQct7S99PQh6Kn4sPMP8AGF0w5w75Mp67EftUn8EbWnMyYNdT7TNpjmT81USTCeGZT3ohk+w24ii4F42kK+ve0XGqu7f6JAp7cmFIV4phE02MkN2DDyJ0NddRQk7qePguObdrO2fK0aihNfp8KhPk6T6iElXpL6qnOIh6KZa+CY5xn50zXtilnCoEY6NQ+68+45aRj85f7Rwc9i168+6q3chg7EiI05TVLeHtcNPEHnHLrT721/axg04ZDDdUczHXDC0GIzmkRj8enD8k/UWAj7NuylvaxtBpubNoMSZmBqTLCPCgugJR3itO83gIf2YJdaKaaEGLbZBslytk9B37Dc+slr/W5KCQD8oCvBMHkeptUistVGiMjSpbJqTcqL7I11TReVOCoqeBDjP4Z4mtsIu5QguHWVHcyOU7UzXYFxsgadBypzVLYK9T5DzTTrAUsCbGO6Tyi6qK4CC2SIPBLeBLdx8LcHK7CMoyypxHGfejxgVpGW5Cg08GpWI5p37ELRC11XRLtcIOj5nrVXmym0qrYz5qA0M2qvnuoy3ou84eI6cv+3HVeSqBGyxlamUuG8UplhnTtBLcThKtxH+aqq46vgOIW17Z57dITqdAZM9TWWvm37dX6qyTS+z3DyHlpmJSnqMoG0CK2FM1ZNsFXxMSHXXRfXBZRqFQ67Q4blHMosVkSbbsS4w9RW/XjrhLbSoclnN1Rcmvoy68+qsb00RDb8mnw09MGuxT77ZfMFgvFR3w1KU77MUNOigJcT9NRTTu4WYbdYne37qLpj9ETBI0kd+ZNWvttN26Foc8/rTipsPsMNqOr7smxNN6+Vxl9cSsex7G3maR1BqNRj01jfSHUab1tuL1xQVXN1PGM62cc5DRhooKKWmi9U44v6rTwqkF2OXnTgXovguFTV1djG604iobaqioWOZeMMaxDBUBdtAQecSZprY27Vycq96XuWto1W2U5+gZVGGB5MrUk0pj7rhKtNdVFLs2vmC7up82OgKdmQ5Dftm018bfD8sJSRluHnKjzaXVAcGO/wAwOt8psuIWoOAXlNC5kwSbPsySnykUitEKZhplgSSBOWYyvckh8C8fdW5Mc5sPFeJPJQ9xNRuOXrTi6s2EjyCj7OZHIo27ZO1HXE1L1Trp/LClGO5UCdYkxiivAZcNF0UPAxXDXmmjzTrJNqQg3vAt8V9MAsmvU2QbiMSfaNrzjxuH8WFXi67ViT6HzzEfLep4b+mCgChQMvo2eq69+3lS7mUrRxHzzkk8yZVlQmDVp/gIO6XaFd17vTXQv04Gc2bV6jBqoHT4Au00AO9wbrlNeBHb14JdomDCdm9K5kiPUIhPUg5LqhuX21B1wQLqPiiLwX9WMxb2IbAdzba09Up1BBoAomaEmU8HZ7jUR9tw48tt1xLmXALQxP8AUJflgnr2fKFUokSRlp2W1mGHHBvtgxiMJYp3G3l7ht3eN2oeXA3VqTAqGYplcCIAPzQaN9sgEh1RO/8AXmLm9MTo1LCYYLHcaaMgVV35oAWomvKvrhtb4gq0DjFqfI5E94O1SeYbeIW4NRVJLztOzx2dystdmq+/KO/T33FDc8lwmBD32ys4KnXFjSqO7UJbMOpV2XFha+0fiWskiIJENxcyrzW/XGMSjMV2ox48uUzGQFvbmPr+wJE6/wCmnj0xNIWJFbdp4SG47oihKLuo3AvDeCPXdl+9OhfMSq2dUwL5CQUzqNz6nnGu9RKkIPCGlbqNkZK7VI8aZMkxtQQ0lPSDT8KjzDrr4Y9muHDkSNXHnWW4sZuODkWUZC5Z5148NR8ExY1fVxxpkpyTiBoE34jaJfD8k4c2KkmSbd1NeXARxBQY9kCREzPM9Ne1eoRmc4hPKq1mkwyAW23Z5Wj3nJB3cf1Yzby62zUmn1kSzasQHGifId6muul3hiYjZtvbxpy27y4sodUR/MrX3lCM4ihzuR0ROg9ET+HA1spQdGVca7nYdzVziiEnnWDG7bzK1KbkT3OICEaVL1Gy3TRV0TVE+bDPoNcjVqltvttJFCSN7fC5UH1/PC2qo0KpTI4rCntSpRpv2mHx3Qgi86jqmvTh16lgsZlRBmWU8XGYYra0xb+zBB5UHDPE22m2eM3cBxxZ2AI0I1Oo60qhbmhQQAKq9pNCVaODUZtiVJOSyYC7wRwd4N6ES/ngQy099273sbaQmlMicbEOYC15g49OOL7aLmKSFcpENkGzViVeb/vHuTMARPqKKv6fewL0R6a9TDOoKrtQeVDcdJbea5dRt/h+mFKUKDEL0M01twrh+arOuyEzBJio6q+wu9oCkJDquvl/Dj7QYrpMDM7RNacN4yAScK0RRdBS1cTMt/dbdVD70B4WlVOZrRRTm83wwW1XaJCKoFEZpjcuIi2A+6ZJqSeIoPRMaixsMMcsS7d3GVydABMDv69qCuLh5DnDbbkVdZZ7bIivOjNdQS/ZtTG0dBT05uKaKly+mKmHXn6tDOHWHEaluu2tkSWtHoulon9emuLii5yhSANpyMkMmWyMBaW4T06j9cQ5UeZXI7IJGhjABbmzAUsQfHXXimH/AIlucJuMJYbtnCtY2GsdCTOx6UiYQ6h9ZcQB3/N6tG8s02KRJJAjZREFRNwvTjgS2oOpNqcUFasNlrd72/UnBReU/wDNjOu1mZHkQ3IBoEFmbqaad8E91V6p3uGLDMVdplQhRZIx96805e0jwcFRdVXX1ToWmObM3DjCFMZ4Qo8gOW1MktuBxDp1quly2KvluGUhxt+pGtkcWAQNynBCEtPDGVBy/Lp89px1N0QKWhNr14Y+5O7NOmx36g04OjpOsOCqWGl2pXD4c12C+5t6SIIBNX6m3eSIpghcy6eGOq+E1YPeXAdvyA4gjKJjYbnuTS7EXLhpPCZ2Mz8elYE2YjqqLbimzJOWK8w2bigAAJoPe0NfG3EcM1dlqr7ptK+wpLqI+mvLiceZ/vyFKJyAyRea5bQVNeGLfFfjFjG8P9jaBQvN6yBsfjVNjh7lm7xFaiPvQ2EqoNsPsuSH0jvt8gEa8UX3dcVkBSf3ouIoE0Vt5JojiIul6evTT6jgzOizip7EUNxIFVuRd5qrfyCvTE2qUunsU0mEVI8qP7ZtDVNNF6onjx48PXHIcgWsoCuXPrGorRi6QjTLv0oTMohNNg46aEqLvCFvWxfDT1xXuluG3kadRxOOhkioJ+6umCGqQIbMZo45EYvheJkvDRe7iqZZUVFURG+Fqjp3sCtuBIyxRrSgoZq+ZJrLcaM6kzVxo0VsnyHjp6D8nwxsyVR5dNivORScSM+ZOIZkpNgqcObm4fUfzxDRVdqbMWOtzrxoCDZoOq/HwwRQ6nKylGRHo7gDHUzJpxLVNPFBLoviWCk6arByGqLgROTc8qiv1eZR5TjMlXCmqlntVQ9G10Xk09emL6G8/U2nUbjq042ltl3Rfj6JgeflQ6g+NQjApIfKFxX2IvEbfhzYtmpDHZN47JQDb5yReXeaeTVOPRPDCt3I64GyTkG1DrQUoBjzUM5hckhKPtQGBpzLr1xAnwnWYbKK4ftgEzsXW4fd+uPtYqMpJcQWjaYFV7zwlI0DqlqLw01UeuNL0h1sNFfcdIeW5xBHX9KYpUgRKaYthSIzVlWpjjeXZrMZo9+LJaWAo7vQeqLgeGmt1jMsqqNutsMpHYZUu61qvOv+ZMFLshyRCsSy0057vdtxU5MpJSMlA5IJI4SnL79NRVxStD6IvKOCrFBdlA3/ADftpRBIQnPW0aGU9yTDjS2ZCo3eQMPKovIhCqimnwxaplaLX6QwZI5Hlo/uYr7Q6CHBVQy9Q4Ki4qqVTpkaYDsclbfZvNDA+dNE4imJUKa61MZMnEkoikptOuXIqLxVF9Ne9ghhbbLgMTvvtQqw4oQlVfQiMOUaK8yTbc4Tcbmx1cuVtzXVFD1BU6L440XK8JgAczYESfH5cQa832+pHUoWiO8jSsIliGPVU/LXgvy4tQeap7Tt7XaBMLVEuQv0liN0UPOBaABtoOw/ferEJUhPWvqVKFSQOXUY+9jiFp2hcYL6jixk16n1yC/DjsE+LgW/1r2I26d+3v8AL8vjiprFROW+byo02Tiiu6BNETlxIokOjbg3JcghqEgDADJS3TXTS4fBfjja+HfEV3g6F27JGRU7jt21pdeWjdxlccmR0qvj16tlIj0+oTm2RTRGJMZq839PfI+CHpb4ccW8nZ+1IZ7atUnVAVRN4LspRFs/S0EHEsMvwWVjt1Rxt+I8ltzTncPwXVOmmI7c2pZeqIRpN4A4f9Wf5bJKJ3enjp4YTJcL75TdA67xEjaDPP0q1S40Z0/eifJ+X4EWnsi5TGQNFVRV1u9VRV63Li7q1Gp1OZKQMCGDr5btDNoOvh4YG49bmf0pDeNGw0yYgoH3BReqL8fNgizVFk1VY7SiJRhLhul9fXXBL+HlkuutrOUEAA6H1jpSlRUtxJWd96jtZSplaRyPKpMVANg+0EbLabw14Jponhp18MUcfLWWaNUn2whQ2TBFZ5wRStVNF68PHri1jVeYAuxTdUNFsVVTU206cMUlU2YLMi7+FOMXXCV7fec09Lv3cFwucfL6EoaJC0mSedXtJyKKXFwDVsWTKA/L3yUGmt3CgckUF6J17uNaZNy6zWGwbo8G9A5rYoFxX5v3Y15ZzG5Oadp8hkYlShiAmIrq2YL3XA+C+ngvDEqTDksU9xGr3nHnTcdfDTiCJrzeODcEvrhvEF3FworI1jr2EdarUlXuTHKq+p5SokJx+RHolMGUAHoKxQUtVTvaKOBGkORMvyZD9Pp8Rp95tGjdFgRLRPpgngVw2d+3LVXRBL2bi5iL3MCMiYHbt2bYiQnabetpjrrpaPpy41PiTGmMQNveWBKHADIGkGd55mi7C3cTxG39R96yqVafzRLgMPtDHhraW7HmVwNeYiEuiEtugel12GS/WI1PaYYqW8PctWtg1y2inKn0uwvnYoR3hdYtM0USTFxGju1h+59xePfc0wLhniC/WVssJz3DhAB0J031717c2jRCVK0QkHSrkP8AvaBI7Eq3FyqB97/osVdNLsj29fATYRbHBXw16KieOmCvLtLahtkraL8SJbiXA9XmUjzHwVF63Bb8cN/Gdpe2jNriV5BcGio26jT70BYOtrK2G9tx1qsq7MaO+Zx0uaFOURPlVfzxVyKs1SnY7rzaLo4i7keYnNPIPriVN/rTJaoolrxG7mxnTZUVibF7a2wjinut6Sc4a+Il6d3XHHlv8e4L8ASZgaAdh2rSAZG4VrW7LOVY05+XVZ5MrIcFdzT2AUkjG4vMuniSJ/NcRK1BPL8o2m3N8wnRzS0k+VfRcWdTjuU2YSNrb8wrj628FSYIZAe1BU1L3x+bG8wC1w/xK4MNcBbdIOVQ1BO5kelJbi4dtBx90cx27UMUJtx6VI3qKgKnEv8ALjc6KRUBBRLUc7o4JswuRqXRKdOeUDhmbjTjgchRzROUS9U6LgViVOLVZ9kZmTUnjacVpqGwqiqpp510BO8PHXGf8QeH38FvzaKOfbUCKZWt0m7a44EJqVUXo7gxgabW8AXeOqqKhrrrw/CmKHOkVJ2VKpFtQSfjmADp46XD/lxY0JmvypG4GkwqfHfRUvmPG6V6JzcrY6a/qxhmPK2ZokXeNPUqeDfMrBR3I/8AfuL+aYQpRkeQSoDaiW1oQvLNDGTMvrOpTFUKoHI3zAPA2QdwlBOF3pddgkhxzixAjowhm6qm44Sd9V5i5fDFTsSjSqlll2LIaWLIhLJiPAXNuzBxdE/hJMNWj5fBtANxLiHluLEb1xaHy2etTduEoJCqVGVCfGJUqXJ0d+7pRxAdHum3ohh+5D0/Ti9yA23k+lNQ0NwmIylqTtoloq682JqwUiyX2TsB0XLV4aXKvmL08uN0bLTUutMDLtPigjqd4InXVPDXFLhL0iIBI+f5NeKcQQZ2rceZ4TldSoQ0ddYeb3UkwT2V6F7M9fXvJw8NMS6xVmao2EdlvckWupHb/jjOpUiKy0UWSRCDoKGvDQ9fcQeOmnrgeyUTcioyIVQdVJFPe7OZODwPhq0ZfBR0/PFrFt7S8EExqBP7/wA0NDeTOnlXqIX3hleAyu9b7NqybHkA0IhL66qK49JnODR34seG0dqrvBNLj09BxZE07T81TIbrrTUOa6syLIE0s4Jq8BfEC1XTxuxRVOpOTpJugqjenA9LSUcH31m9Y3SkuSIMa/nSKtYWHhKdt6SsvLtPrW1CowJTTrDRx+0w3YvJIQ0BO4SW+OuLaSudcpvsNxqkdciuGQtw6noR6+7vQ82n+XEvaZHDK+cMs1tEIWkPsrxj5kX/ANpL/Dhl1WnxG6I6+4m6M13rbgp0JsbhX6Xd7Grs0LvlNokBEEkq2EafU0Q8+GQDEzSlo2e0r2YqfErMZKHNhCRsMT+dCeVbeXyLanve9hjP5djzohuS2Isgzcv3YsIgAPjonRLupY9EyHCzFk+LIqMRHpNR1nugSXExvFuRBLrypaP6cUjOWcy5bSzL8xKjHa6Q5nN+V2Fd6EtulltYBEc5HXQ/zU23EOeYaVKb2UxJDLsunjJo3Ar3YD5slb5uVOuBqp5LzXUJLQUfMSV6BCteQKqiWGqryskQ8TXlFdOnKOJdY2pS3qZMo2Y4DmX39AdVsjMBkgi8wCXzJ5fH3sM3KVInM0ByAsRuJMeNZx2AjIMqfEWw+YeUETDVLOUIyEqURsRInsekUMp5bQK1/D0oFp20PP8Asyrqy6tkZqprGacjF9zzwOxw7S4jxt0EdNPmwts+bfhnS5E44tUgZoEDFiLKZ5XBNFQrl6691U5dOW3HSQUdqC8KGxe+8q3WqRkXN3rvFSXzYWu2mk06PGBW6e1VswPq32dvcXST3fEkLTigCN1xY1ruHXNvbMOOsQ0omADrrzIO9LbW7t3nlge+NzS22Qx4+SclOPlG+9s0VwyFinEnNye97gD3iXBXV6XNyrAinMmHUSBV7bJC0AbJe7aPuDdp+nEjY/HjswKlWJLW9rbzzrL0pzl1a5SEAHwS64bfl5sYZnmN1Iz3qbxhzkVgk/iEsXv27BblwSauDi+KYoZpGYJlUiFJdVoG3lImG2+8AeW4vUu9+rEk68bMU3ARRfHoQ+b5bcJisOVHIr0jWZun33lNjdJcBjd3ePiOMKfnyvzHSVI4SndRFBLlu4fzwpcwxKvOiIplmpoSXDqEw3Xf2ry3GXlxa0ejuVCS0DWtypb8tv4cUFKbrU5sN5GjwhNE5necvm5f+bD82P0mFRxdKWDsqokCEjpIi8PEdOg+VdMJb19Nk3CaqcOVOai2Pkuju02JIgNpS5QMMmMhXFcS23umnReXiqaebATlSms1LIxzSlsdvkyJNQQRFR3im8XAfTkEdMX2d8yHR6DWd0u8IYpugQeJHyin1Ui6YlZOy0ESiUmO6wJuhDatYvUVuQVQunjqi4yvGdcbKlDQn6fD1FDJBbTmKqBjpU8TkVClqgyGQ1fEuIPJ7pJqnP6LjfQ4b7lMfnuNtb95VJs2ktub14fHFpWYr1NrOsNguzvProSnxRO9piBIqB0OY6b6NNUuYiiZNa+xe9R+qfz/ABYGJKxlRTNCiRUUJ0VuRY42piKeYeUlx82r5DZq+TIk9ZatW7mY2/3d0SloKp9FJUX00HEdiLIbjADho+BIJNuta86eX88E5PHUMnS6CRHPf7PasQVRBYuVVvddVOCD7icyrphvhikM3E5JMHflpvQlyVDKUHnWvZxtOckUmfCqqwafUobRjOdkGIM2InspAeononw1wvJNaqG0GQ63l9qe5TQU07SIblX/AJ0Uv2bZc3d5168MVj+Tqltdh/0kipAlhQx/7tp5skAVFoD9rcfoSpaCeqEvphu0GZTKtlGLVwaEqXu71jd02itVTaIflXlX8ONk9ZJ4jFzemEK0ncCORHXpS3iBpSw0JNB+XspVOi0NmUdYcy9FbudSLQ46NICceBGaEpLpijzvtJYWVRYNIcUITTYRCR9z9iCrykRr3lVdTW7xXBhtEr9Qa2f1KLRkdF1YYNK0wl3IqIh2+i2fywkKb9n7M2daTFr1KqdOm9ph9sOLJdMeCFxC5R01T8u7hbb8J91zI55CYGkT0+e9MGhA4r2hq3zdtMo1eqruXGqe1IpZMyBRx1Es7SgkrTgfmHX5sUmziqpkuMy5WIBBCrGrLNR1uEXLv2Jj1TXwwEt09WczdimwnY1RB9Gl3B70dflJPHBdMq2b8w5FrdHh5EZkURluTu5lRqSNFa2q86AnG8VS5PiOGS7dASGRsYmSB8RrvRBEURZ2ybIzJLKBS6G/95FLeGnbhRtkxQC/n1LgZWuqN30xzrWKxVqDWJrSKVNN1bHt0qtX2Lqglp1UVw4cmVLPmzKZQGqrVoDXYohjDnPxykhoQkNioJDqo3WqS697xwrcxZNn1aqpDbnyJ0eZLuaYLRoScXvWCnRP9LcPrNTCWylxYPptFCniA7aVcUXbVVYFMFmRIOc9FMJcB59N6YPAV1hKpcWzC9FFddNcNqHm3LVQdhhCzNIukGklY1AAjeVVHmAQAFXjzd7p8MJKkbM23K7HpL9CNua8hKy06RHeKXDrx4dRLD32f7EFy6xMlpVZlIr8Y0FgoYIIMAoIpLoqaOXov00wnxIWTaAsGPSNZ+dXAq50v8yMVSlVGqVWgw8wBPVr+uv1aoaSW4ylyi0lymnd8Uwa0bZrWc6UmK6tdahQ5QAQuxZEmS6ZcLblcdQL/jZi8lZrqGWo0xM20ApFLNLHK7SWr2iTTq811D8SapgY2eZ3iZFqcqkSK7APL0kCk0yqi+hsgXUkLm5UVPKXHX8WAw++8jMlO0ajWRzjuOlRUI2oipv2co6SDjJmvMLrsnQ3JI1DdaeYvLppjdWNk+VMjpFKflprOcPeEL0tuW4rya90iZedsNS6cha/LiiqH2nKTvXINGjTs2VJV/YUlpSAtPVVHp+lcKat7Rs77asy5epxHFyjAfqjYsONErrrbilyuHzcbE19Ew+wly9CzmbgE7qiQOgA60uuRKRJ+XWndRKbstZpMmrUaFlqn0u8ieIW2mtyS95Dv5wX5cB9T+0jlXL6hT8rQpWZpbA2A1SmN0yHHlG9R6cw90ccw0rJa1bP0yA7NOowoc11pXx70pUNUEh/F3v1Y6So2V825VyjTW5WXIsrLkR/tUqLSABmp3IJdn33kcEDEDUUW5VEcdQxLEGsYQ1hLqQBIOhPIVk7OwVYLcuwsmetYuwdr+3YwbmTKVkCGqnFAnQvlgnMBAbtpGga9fKneQcX2Qfsu5ToTM+PmGlu5hrgp2d52oylVYrqL7VAEeHXzFrh4bDJGX8wZZqtRp88ZdXpTAMpDljZLZcVOdx1s+N3Xj3dV1xpk5g31SJZCW1IwdB8yTneJghEHS/Gy619bSxiFKc9lWpaijU5QN4BjUnXWm5cAVlQPX130pQjspj7N6fu49RzhSqWD5SPvrLM9ztDKoXIUmInI8A++A66dRxm9H2hZZp7S0fONPzVSZCb5trMMAozxgpXak6Fq6l8yebDBnZgXeC62StOit1o3CX6sU0zaA2Im1KpzM99xbUddVSLTTAH+qBaMi4qQaWpWakdmPPWbnJ7rVXy+uXobyf+Po/9cJOPN6WXepJiRSqtSuwDCyzLp8ogW/sz6qy7frzKevFV/Trg1r9ackU2W2xRmJ76trbAFEte18C1whMzbSqLXKVACNlttJVNO6akkA1RxVtBtkhW5BHTXm8cTYSi891OUD823oo+SibPkitU2KEuVR5UB2pATLLpMk1viDiSD4miIuvHTvYN41SzhlOmMHCq0PMMIATQZQIDoeNuqcNcG32a9jKbTmqlIzLJkuyhZeGltSZXaNySiO9eAFHW8RLRCItObgOASTmSfkuRU8qUrJr2cJGWz3S1CkvFIZ3O8JEV4gHkVV4IPjiu/snH2UqYSFiYI06fCrrZ9vMUrOoqW5tUYcm0da3SptFeiVEHHDktqcYQUDBT3icOW/XBNHrr+1GvHGyYLMwmlBl6ou87JOd1Ny0mhuXfknxwEya9Ts3ZNr551rQmVOeA49MaeKM1D1XmBqIYibj+lyCp6p9MdbbFXNluxIZ8+qViHGzEbYdqtjrpDQ+fcBYi3KnBF0Uubh8MDWuBtvrRKcvKTsPSdTULm/LKTkEmq6D9m5ci5BrVbqFUZn54OKoHXKm4gs0pv+13PkbWzhcniSfmrNpcVrNUzXM9Zdylksk31OpU7+rlUmg7rj2vcDS3SP3i5VP0w4qjtJzHm3MsqrzsrSW8lwnTmU0aqfYIzpoNyPzCMV1tJORvw5VLmttS22HZH/TJSz7tMza5WaTVS0pOVaVqCkZqiA00ZiPBfw3ryqpY6Y4xb2zHDQiAjmdNOZrOtLeWvOsyT+RSWqVcjZkG2n1EI8BxBB59/wBkIh7gD1VPw9fpiqfj0uZtUoAZQZdrEfLsJZch92ORA7KPWxRH3B5bfiPjhjt5Py/srzHHDNeXXI1BBi4edHUDzXGSd8B6EI/ndj7siph1bK1Vz62LatZhrEkBBr+xbZ0RsPppjnS8SShpdwyJHI8pP9VogzJCFVryptnylRaFAoFZjVun1RRIp1TqMMxOYdykSloRLu/d5dETTXB5HruTSp77suqdrocllRbKGCqB3ovedtsBE01W5deiIKqWEXtizlFqVcoMLLm9reaafMSQDUC52zwNtSDwVOC82JkLZZmTNLT0zOFSco1GqEsZL2VKO4rLJn5VcFOGvr5vHANyzbXWS8u1cORt6bQIn41e2C2C2jWrXJf2gcr5I2ZJQI7c2v5yZlvxokCnNoUY2VLUXDc8O8Scuq8vu4GJFE2l59adcqVWTK8JxtQCnQHd0RivgZpx0068f04Mst5FoGSJxxqRT0hDJMzS5b15ONt68fNgvjiouB7NSAriu8qYXu39tbOlyzb1OsnU/wACr0NrIhZpL5F2Z1HLM+HWMt0jstUoi3kVaUHWaifmGzwTw1ux0XkLabC2npKqKE7Eq7S3VKH3DjH7gpdxT0XpiDCZTciiaWEtvLxwJ522Vy6KY50yJpAzXHMyfYcIiantqnMCj01LTDnAAfEmJtWz41BkaxtuCe/KluKLTZ2q1jTSgz7UouC+/utWPveknTbW+9/4lsxH+WG8WymlVaHlygSHHY9GpTYB2Fg9006QBpqenFU73C7ipccKbM+fsubXhyWxGByPmX77iRZ1KdbUXYwak47zLwVLmuvpjqeg1/Lb8GrO1CdFo7kMPbypJ2kyCcymIF37uUURNVXH6WxvG/8ARWS4Ek5RlAA2J2n+a5TaYeu+KGyYgye4nlQg7T49PklCYaRiPGWxloUsHRPlTpgz2mZvcqDsCOzEkBBBhuSLB8pPGvdUfVE6IXrxwq4+bEbakMUanza4+ExQGTIb7DDVvRNDvc5zVV11RA4YjVihZqzy8RZmzMbMU1Eew0IezgAIvKG+Xn0H4aY/J2P4k5jl4bnESEkQE6zA5wBzPeK61h+Gs2DaQyOs9zVlVNpL1BhSjrc7LFNnq72i6U4XaXlNS1HuEq2/hwrErpZtqEp6k7O4cioGSNFUatY2CovdLiO80/JMMbNOybK2VCBukjGakCu9fkzHec20t1VXFEj19ObqWBAZz+cW5EeNvqfRQBQkTB03r2nebaLpp6n+7Als6ylPFaHqTI+gOvzpuUSKTdb2YfedbdpLkWFV6qGsZPuhACGyqd7yiZmP5fHByH2ScuxapSJTFQreVyaZUZEiG9vXjPS3hpYgIq9dCXhh/wCStkVRXL9TqdGqsanBToYK7GCGMnRnwAbLSv7xaj1Xva4EahmBSI4bDb4G2thuutkJL/xw8dxLEUsouGNGzInv6UAEW7iyjcikcWxrMGVa+7IoGc5zkok3LIus3love6kWM8p03aZQ63WZ8MstVaRSQNkm6w3reZhp7IEtvcDqPouOiMqxWKWw65uAN00uefdS4hFOa0fTFjsEq7sTZw7Mpk2Q1PqtRlSXbkQm29FsSzUeJkg9fDCxOPuBC3XkAgQNQPzlU3LcCMvOua897Tabm2gv0TPWzavVLMbrYNFWn5hy5DOicLLwTd/g4JzebCTqdWjya46GcTqc+EkcYkSpyWtzIZQLRA3Q0JXEEeGl2q8vNj9LW5jzM6JKnpfSlcukNRXkHRLbb7buK3d7xwL7eYMSobMZUd2lxqjRY9XivyQlMo6YQHD3b1pp3FS5srk8uuHODeI7d50W6WyJnnOoHIHb50JcWxTqTXAuaNh9ay3TwzBlWq03N1EsR7tFFk3OtJ6k0vOCpgp2Z/a1l0s/uvaG1OzTQFYCODRzDE4yD0Ld3IDlvz8fmw3c/wD2MMhpRd5liZVcv1w3L2S7RvWTFfLZ1RPmuxyttc2H5r2XsNu1aKEyO85uWKnDevF0re4oLxRcdBYs2sYYSX0E5piRCtNzv9RWeVchlwhs+7v0rr2tbW9mtV2c16XQqxSSNiLZ93Oosd0t8BCNoaChr62kqphI7Ic55fk06uNSpxiiRG0dJ27QWQTm4/ixzZApZvCbbqEDw9QPlxPpWWKhVan2dgW2rTQlHXXl+b4YBa8PWlqy42lwwdZNH+3urUDFP6Ht1pFJzAy1Tspuuwnj3TLopunX+Ogmmo9NcHOZH6PHrEeoUzWPVWHhkdsExtA042Dy8f8ADC9czFVIsB92oTwmutNi0AE2gAA693gmug+mNUAVJnfuPum+8gumRHd+4fBMK12raVBbQiO5M0ZxlKEK1ozzJnSo5srEyo1N1JL8leZsW0AP0inBE+GJlCoIViO63MVHwMCJG3UFQH9OAll5G3rNFEV5jIluIsHLNWjwaKSIl4WWoI+b9XXBYzzm50Es6QKCsz7L4+X482sUaXKhuq3csFjmacL0HxS7C3plPlxZiz5MjtBq8BPCXm17yD+HBrmvOUkpO4359nXm3YpbbgHk146bM30nTsBr7MiTl1T5vXDdtbik5Vamhy2BrXRZ1RK1kaRRIbiNOusW70lt83LjnmoOOQZrsd1pRdaOxR8qYJKbn6PDh6xjuE1TlLm/PEet5splYhkw6w0Ti9Zbic93y4jbtlvSKh5aEpkhZFzd27DvLu15sQ94os2AnInmLzYs1ZpUdl3RpS9wic5/1D0xT75G0NRRSEvewwAqk1qJtdPdAfd/3Y2Ve96HDZ0EWgBCUtcFGRMry9o2YYuX6PCQ5krUVdcu3TAJzG6ZeCCOButUuoynZDEJG5SsOK0rgqgiWi28or+HE0AZ9eVeRI8tV7RbwBBDABTzF4YKsn5dbrBG7qptDy78k6l8MDdEpLcfMjVOrKEIql6WrwcX01w0o87s7RNtgLRItoA13dMCXzxQnIjnzoi1ZzqlfKtkCnxobponeD3sWQykeIkRUEe7iA1o5+1Lm+Xy4xOoMQwN2wyEObmHGZWFLPenYypTVmLnZejanrwu06YfGw3KsSZs9r2YX5rzTG5MEKxBFHEWxoBJetxkOv4sc77OpTGfs9wqcb8pWXlUSjtN2lwFS4l4JoJLjo+lVBqQQZYp8RY9Ip63vNbzlFzXVpLbeK63GV3y4a2lrfW6/bLfyhEFRPIc4G5PSBSK/dYeSLZWpVsOvx5CpL4/dMNqHGbvJmxm0e6ieYv82L2hZ6qmW6adOiLdFkGLrgNoIuoad0xPqi4rqkTVFpZvyZkdoWg4b9xBI1/PFVSNoOTW5EQptfaDV5FcYp74HJVE4qgc388eeJ/E2KY0EOWySGEGBrqojmR0+FDYPg9rh4WlyC4d+wPIGugdqcGJXsvUOO22ByBj/wBeueI3hNfIQIWiL8xDr7uAzZ6OW8thPSoMHTmkCy1gzaJ4U5rCJC44VULajQs0ZgqA0ioujGbA3t4UxkXrlXhed/8AEvHH2JmqmVlZVNm1rLUcVbUmBnTN6bznpcJaJ9SLHKnra6fc/URA0kDT7VquGhLQQle3OnHn+oZeqUeJvQlTcxVJN1SaUEpywAROV50r9UBP/TAhJlTNkeVJDFGq5QqssY3XpLTIG7raSm5e5cqKXdT+WmBKiZ3mx6IkSTtJyjloXjNq4QCXUZShw0S0tVTwHmRMX2ftkMwtjlfzS/nDskdmkvPJDmRRGRK5OW/TuKXlEbuHjjoXhixsMPuWbi+OgMhPU8iSeQ6VncScuX2/ZmSJOknl6V+ZbwuVzMQ3qZuypCCpa3ERGf8AjzY/RSNBqlQZYjNJ91xWWxZUS0N61B0HmTgH88cDbLYbMzajlxqfHfkw/vJkpDUVRF1QA9StVeCLomP0Yr9ehZoqUKNDzJVKS0ydwRY1OjPOjrwED0tu+pY6Pi3ipzB3VOWwHEc2mSBrzjWs0cKTfOBDxhCN63ZPpMTLMuPuVIRBy72R2EZeYjPrhoHn7K8oGPvOotsaeyQn+S30tHCFrEPPsE5v3E03VDAzAyKOJk2HqRpyIf4eCYGWs2VShzCWsZPlRSFPbSxevNPmuUen6sJ28EufGJz+IFEKHu5YEA7kga/OhH1tYaf/ANnkFPOT/P7U9czZ2qGU5J0vsbrsXdo63U6gAgQCpa+yZ66fi0wQ5AzhkHPFbL+l02XUZDTInvxO9pnwAbW+CXJ7o/qwiv8AtSiZuo79UNuoyKbABIqzDiKTNqeAn0XEfZXXqQWYHarHn0xqTLca0iE4I7sA5RvH9WpYfveBMDatA4xHGQOZgEjTUUqRil+XDoQifjXIY83oRD1xrbijcL2qNOl7ndxMGOu+3b7aXa8DHm1/ViY9TbmyRbsZnOK6Rw1VU1F5RjFwutTy4kZelOdj4Eoi2twbzvImNVYZdbBoG9RNeVPmxJprLrMYUfC10vjj5QBbqICkmmLkjalVcnuaNEMqA9+3in3V+KL4LhjZd220uo1EKLUn5By3E30CU7YJH6smqcFVPe8U+OOed4Y3aBcfulimzU6TbcCqMooyIT4n+Xmwgdwe2u1HMmCefflR6LxxkV2U9Oh1xqoxqtRqfUmJkY4jX3i2roROH7YdOKOa6ChCXBB1+GOftrH2eQyhTJWYm81wK1vYiPzwmHqTry9QBe/rr5lxbZf2oTI7TQSASUwSDzEtpj+HAbt62rfelNYy9T37ohqkiQVltxeCF+HrgHCrbELS7SwyYRz6R+1WXird1ouK3pHRwkvPDHaDemS8gj3sH1Mpkyg1Z2jV2myqRUBEd5FmMqyfTUTsO1enj44KvswZboVczJVXK05upHYXGabenIT5pbr+SdMfoDlXa5k6kbEKU3mmh0/OtaiD2KPGk08Jxs82giamOooioXD8OmNDi2ON2TvAKCdtuppVbWa1I4gr87JkU468NbC6FiA43cOqa46wrWzXKW0aM9PopMQZElwyOJGURBtfMm56t/lhE5o2V1HK8qSweju7PvCt4j+rC+0xhi4VkOiuho12zcQnMNRQAy8jhjqtpj7y4mOtg8JIbYFr7yXY1zIIiejiIRDzc3hiLJnAy9x1D5saGZ92l+3vVV1jLoCIuMd3xa/5cDcmGhBoHl97y4MJ0515kmNFAXe46XdxRnl2eyrCC0Tt2utqoWmGTLhA85oRxE7CqGC2F5g939OA+XG0qS5beGlveEcS5zbsUibfaUXB8pJiTGy/UpUMpEYEdaHmtac5rvw4Mz/5TQ+T/GKgwGXhmAwqOc3eHvcuMnYO7eJvdXFrw3eL6k5WqdZg9paNtgV5LjK0097VMGFA2ZgKD2mp3Dpx3Qc388CO3Lbe5oltha+VAsPKUidBbl3oDR9PZGXRdO8gqmCXOexb+iuUqXXkzNSqo1Un91HYityQM9Lr1ucaFOTQUMbtUvD3sGVFprmU6p2FyY0VLmr7IxW3duImvEfLrioznR4o1iK1N3pNOne2IKuoH42/AuXXAKL39WOVGG3GTvVpTfsM7XqlkKJnONQo/wBwyYQ1Bl0qkxvlY9/c336W83Tpimp/2Ys/VZgnYQU99UWxRCcArr+eOtNh+0eBnKj/AHR2WNSKtTx3SQWz13jKcLw1/mPgpYZMvZw1Jj02ZEYaiPk4hg7aoBqi86Fp1RcYLFPGNxbXi2OEECdAdfrTVjDGeHmUqa/NXN+y7Nmz+bFi16KkA5IGrQk6J3oioirw+uDY/s6ZhjRQfCoQZBFEZm+wUyUWnAvTy+VOuOjvtBTcuycw1+PWmosCbCy8/HjtOmJ3yXHgICaVPGxv4KmvhiLQNt6QsnUpmgZVmVytRqe3FF9xrRgV0RC104knewzXjV67atPNIGY78h21NUosmg4QTpXPlN+zzmCc3vG6hAEfe1Mtf3Di+jfZVzLMjb9KpTgBVtu1c8P04YMyRm6ZMdm07K39HmHlQuxk+pih+a24eCfDFvAr2eqeDRkkKOKd9q9bHPxf+mA3cWxCPItH0/ujE2TP+QNLaH9kWuuEKO5igMB4luzLTGqvfZnWgQpcljMrVSNpLgAGiDfL5kDVeK6flhvvTtokx8Hew0p+ISfsucB19e9xwPVupZuccdN2lQiIOgMOrwLzdcCNYriK1jO6j4RV/sduP8D9aWVQ2HNuZQGtUStlVGFb33ZjZsNQTv283UfMmDDZ79m2j5zy3Dq0LNj1rqaPMdlS5k/FC5sDGWJeacsZjkKNFeap1QeNW4T5laj9uq7ovj1xdZYzLU9mebJFUfpUym5fqCiEph1tSAV9RXp/9thrdvXhaU2y7ruNte3r3qhttpJko9d/nR6H2T6ayVz+b3xErh5YiEWv8WNCfZdpjgFfXZReKWsgP+7BRlXahlrNk1+LAmWupxQH03ROp6pr1wWBIV6Tu7F7OKe9jDuYliturI8og+gFNUssL1SK56yZsLp1YzPUYWZJ8rLtEjSkirWNANpk10sV73AVF7/T1x0NH/8AhmUqaTSpmuokw9oSSWozJtqC91UVC4/lggy1u4LpvgLYvk4hX2JxRO7cPRbdS72H7B2uwKXlTKUSPCE5b0gIUxiM2jLbYK5YgNgCdeYbbUxa5jGJXwy2LmRyQAOvLTTee+1L7q2SyE5UTXGFW/8Ah0QkgMlTc+WVY3rBbqNPsjbv1VxsiVF/QuBOb/8AD7zTHqrcdiuUl1o186uDZoneXl6a9Md7ZngMUutLTXprAm1qSOmVhWIuirovu41tRpzcop2439MQRaR+/kHTzEvh3sZ1XjDHrdRacIlMzoPSvhZ2xTnjeuAZn2Dc6UF11z77pG7RsjAm3jVF4aqmluuuKCr/AGRNpTEN6ZSaOxmZhhN64dFMXHgT/wCitp/uFcfo6WRqjVpYnGaJ8HOcnxXQF+Iqvhi/2ebKZlLrLtaeqz5LqrKQmnEUA5uKmv8AgKcMGWvjTE9VupCoExETUHra1Q35VQa/HOBTsy0StHGbclUqpAdhtPOHEcD4Fraqfnhr1mtbfdgcwnqjJzRlvtTaAkwnVdZeDy6PJcB9fKWP0g235WyPm6RSoec6TS6rAlXslMccBqZFPyG06hCunXVNV+mOUM87MMy7Gs2NUbZbnZquZZlQHKseXa6826wW7cQFZIC9mdwlwXkVUEvhjaWHiO3xVsFbQQuNQdvn/VLEsKA0J1pFwPtY7ZKRPkVz79eJHwcjOm7AbWO5ePMipZoq+P144K6f9vLNspqBEzLl6i12kxXN6000BxpDLm7UBMHUItFS7XmFUXmTpgnyznONletutRoqbP6+7c7NypXbzodWVVW3cOFduFROCX8vzeGChipbKdpz0WOeSYEetRnHTn04m0ZJOQh4Ot27xNdC1TBF5dWqAniWuZEbiNJ3+fXai27dR9xetVbv21cjTMpVKZJola/pKIMhDjA4gxyW/wBopmnhp05cLGb9sarSJgrDy/DZa8AdVXTL9XLhjM/Zb2fVh+rSZ5Vikb8v6i1SDA2Yv4xeuNzy90k82LzL/wBnPJ2zuoMTqZIer0wGx1flAhC2Xyin/SYRC58O2rfkbJPIGfqavLV4tcKXApNP/aU2iVNiyFR2WGtODjcE3C0/FdivTbVtEejONSKMkgDSxSKAactuhfnjpmRu7NQ5PLc3y4+u16n5By1IqmYJCR4/eVwebUfIIj11+GKG8VtfKlqzGY7DnRC7RSfMpw1yzQdtGY8utpG+420hN3cnZzDTF1/+EtUW4jrf3Y0w6vKj46lZ81q43ZjzdmX7RFeClUJh2nZfFblAS0N353S/0wwcvbBWMnxb3Fbq766iZOhcEf5ePW7Gkfdw5hAXeNAOHXKDPzoVAuHDlQvTrSPo+cKLWsyFUc2yKhPFVQlIETn+UvRPw46JoO1TJRMx4lOqMeKPg0bagKYpomy3KdQkGsmhxXXfAWLhIi/CJfKWLKt/ZqotOhxSfpEimhN1RiWEvUws0VeTXXQkNE1VNPTpgO8uLG/9+UADlED4UU028xpIM0xabWIVSMDjTI0gdbvZOIWLffcNOFy45zk/Z3kRSN+jVtSNvnBt1tRM/wAOmPP5U2u5MlaK/UE3GqG1rcocvQgPimE3/wBPM3LfGtnxG2ojXpV/tKkHKtNdUZeJRcPTm4JrjovYPUpDxT4KKvZGmW3SbLoDhqXd9NUTXTHAOUtv1fyzHJqu0QHy13Tkt0Fj6Eid27pr3Sx2Vsg+0/slj0OJTWKjJorhohuu1Vled9U51N5OCl83BNNLeXG68K+GbrCHXLu70kQOhBgzWcxW6S+nIjWuknWG3FFTETUV1RVTXTG3A5lvPVCzhJns0arRKk7CUEfSI8LqBeN4LcngqYI8dMSoESKyhEV7Hsex7Eq+rHgqYCc+5ZOoNJMjDc6iWuD6j64NcfC82E2K4Yzi1qu1e2P0q9l5bCwtFJqE2xR4pvyTbjsN8xumvKg4G89VSizGY9WodYhs5lpWpxbi5JTapzxnS06H/IrSw0c/wKczR5iOeycktONCOmqKtq45bcLlHyl4jj8032HnALs2yyFEfbl6GtpaJTfjiaijmBtGPaFCGp0Cc6MVtq/cao28yqDzgY663ovD+ePZ+nXUZoUqHaXaq2PaBViw7QXjavprwxz3misN7Ms1xqtY59x1g7J9gXCw8nde+FydcNGjwXc4VIFbkI6asBY6S3Duk7tv8WA32ktp4yRovb+PhTZNsEKCuQqEQrfeeluvAfTErtUh4wV95x0USxBI7tB9BwR5myfGo9MblMSiM0cBpWiTipL6YpGKXLlAbgxnlabQjI92tqJ+LCwHOnSjQtCxNXcRyGSD2wiaiaWmTGiuJqnLoi9ebBCOTGCosGcc4G+2gottW3c6d1FLomA+GylQmRzdQBBoEAPLdp3frgyp+dqNQWpFMqkJmf2lQNlp14QuJNfBfHmw6wr2BzPa3nlBEhUEkGRyB5ilV7x0gLY1PSiDK2yUxnunVdOx2CTfZnOZ0l1uuLqlv87sTszZXy7KdGC7TY0OTDBXY9Qb/bMebW8uqeqFwXE+lbTIU6pMU+NCcFlUUUMeWwkHgha6cS6Ypdt9cNnKnYYdJlu1usuDTonsxu5uJjdd1sux2gWrWI4KGsEcgI0Ij3uoIOuvWsYpx32kKf3P0peRVKRBKVvooXpvWEO8BfZXgLwa82mvBU6ov78aabMiuSUSa3vbW7kb0Ib19Phggz9lKdU6VCB8QAoTVzfYP/vOxETUS9eXiPTwwLZDbdqVfOmVhvdTY/tkcYArZLCf2gfq5VTwXHDLy14CzmREfsYn0mtey8FN55q0CQ3DdaA2+XXjw7mv1xMNkRcJAVLMXGbAZmVE3m2TbBRtRCBR4fngbkToseL91vMuC9UHAitzGnF3jKF3yROi2oJFgS1tUXVwG1rCE9TMfSrw8cmeKsIHYKxSvva5N486jbJCndYTgmn4lRVVfmTGmS4/BMkBsiL5U72J9YZh0mecOmPdohADdhd4R0BB5f8ArriATzpOAgCpXf2hLypii+bDVyW0kEJJEjYxzq9g50ZuvWoBzGZtcovaWW3m73jfToem5VNU+Ka/yxZ0SBDqslYz8vs1jerZW3ma3cE0+OKyozo8TOECCjQic+K60jvv8U/JFxUU4pEMmHFTeyDNDcLW3oXKPDp3cGBX6SByEnbr3qam86VFOlM5Nn0Ztt6T94b9phCvbFtLtfQuOK9vKRSJwPR2bo6gbhCXRbPd/V4YJ58YmqUqCQRwVUcNoi1RF9EXETLVQe+8yjloLHMto+Cphc4+0ojhzoNe5n+KVBbmUrmarqJIg0mec91nkEFtaBfFeXRNcYN1I26YbQNja8qLzFxTTu4+52mU6LGQ2hG5xxQbYaG4+C94cD2WnpI1YXJgawgS7dCvMoqvL/8Aa4JcW44yGysFKSSNOu9WIAVLkfgompFRcmaRVZZcMdQaA29dFMvD48MbwoLlLl/940ppmI6YOtgJ37sl5VG3xTx08LvHEqnPxxmNEKuxCZVTbEFRBTl46r442zq83UGWoRxCKnkpCoopEune1xbbPWnAXxlHONtNP+KoWXM8IGnOpECldnedfN4ZBOaKhgFnL6aYHs6ZiapNS3Zijf8AV0BHyErU1u1QS6eOMqjUP6P2wznKbV6o02XeRPKOKmcy5UhJJQOuxI/O61raOi8OPj6YTtIPtBWfpNXtNSc69qr2JiW7zeWgXLdr/mxt7QF46KnOXe1xiEWMQkkZpwEDQjIzvIuHduLEdyCnVi2O+XMjggn8JJ6YuITmimoCVUxsssx51Da7O68CEljoCfdPzaen6cSK9SwnxRtISkNpwQl0NQ+GvXAnk2rPRar2NxlGyeC9RE+VeHUf+C4KK5F7UwO90A/7M+OmvpgRSlId840PwpGtstv70Fk5KZmdgNSPs6ez4coBr0u+XEmY8oslohEQJaAD3sWo9hegHZezMb50uTXU/T0xFfe7e22W6UJOuhiHdP4/XFxMqmmSHJPu1AynIaGotTHLrdFdQfHXThg7WfGzTDlQHGVEkbUm1Pjx8qp6LrpgQgtC48YbsxksnZo4lv8ADi4pbo0qc8T62PI2go14lrx/6TBrbzjaiQNOf8UNdIQ4c435UJwYMiAT0F6NuQAyVsVTiAoXT4cy/mOmJTcAymb9dSBAK8i1IuK+X0xcZrmvxqm1MFnd7ls2zFdFU0XmXX+HhiC2Lr0ftRrpGcXQC17/AI93C+5QZzJolt0lIUrnVdWWmnlaNIyObvQlHiOunjgdkjKlGbiauun1uwYG3vGTPTFDIbUSI0TnZ51IfLgZpatqKqteqwN3x9XCMk3QlYtty8Ov6sTSkhS6CECMnKLhXl8qa6In78Vq1TezYd8dTve7QZac3AeVLfqQ8MX8KLHeiMuyATdCrh83eXmXh9cXmUEDaauXGTzV7LcJ6R7URI2mz5iBbdE04/y1xIqNJhi6r8Z1gAfJUFkXE1RLemnwxv8AZUqnsqMp1pyS2oOMWf8AXDFE7DYuHnQQu4cObHiY1SaBBUteasYkd8pAaoQRyQtTcW7X8I+ONEqLvJQkzcoo5ZMIuYG27Use+CeC/kuCXctRaI628JoqmrjLunIqdFTXw6Y0zqkzKlFISOjYHHVh0V7zzfoenXzYPtyhBJX0qXEUo+UUT03L0OmwdBdblR7NTB8UJVPp18MQars6XUHWXUjAa6rei6Ii+OI+zmri9S3oUhtyVJA0BWNeFiJcC/FbVH+HBXKSVKkNag5HaYTkTlVC+He6Y6Ywlq+wzg2rKSskTodDz12AjXekb6nGn5K9vr8KXMunSKYNjthqa3WtKi835dcWaUJ0oWlXFsY7A72PDdVCLVU0172or7vpiLXoYx5e+aaIGjcXdviXfVP9cYFMWdMKTMcJsj756c2unu4ydqtGHKW4tvMrYTsO/ftTIhTwTBgfWiPKRTJyDDlgjrEVdQkeLnu3fEcF0yZHjLY46Il82BPLFeYhvDHFg3wTvu66cfw4tKybM6QZNvtgduqgaKK/v6YVvKfvczry5gAa9BQTiP1YiBUMKe5Lnb9l9vXvkhFrf+7p+eINYp1RbYRXzdbjB5obmumv+H6cZU0bpJkEgWSbC/mW0l/44kRa3K1bVz+sCfKoW2kuKTbrCEFI9/bXXSrZWFacqHqvSmcqvQ6pHBw5TTadraRwjI2T7yKqqvEeB/vwe0CaNSjmDYkjDgWI6JJoWqafnwXFLUKQ62rrjr6Ar5WsR/FVXon7uP0TGVJkRsjizDdfVaYS2x3z/sV14gWngq9F/LDdtLtk8HcsLHI1W6sOtQNVUMVCOLM11kl3oA4oJ7y6LpivqGVTplflPuipunwbPyKHhp+WGI7S6dUKwcuOqmQOK6tvcUlXhiDW4LtSrLbRKrUdlu5TLu6dVVPjhZdIDFwWgsHNzB09P5oxq7JjlprVPT6A1HOnTJYlIZfU72hXTgnd/LFpMqDcdFahR0aaHiIlxsTzY1ITlWkigmjaomjQEtogCdE+vji1qFIkPsikdWkKxAcTuCen6cWM3qrVa12rmQgRpudIMHcUMtSVqHG1+1ZZXqhygfadcuNOYLv54pKxMHtiSXW3RimpCFqXEenh9cTFjpSk3kht0SaRS9knMpKipoK9PNiuqAy2iabeJHRZ0cBq3UAvTXT9xaYc3mL3F/hbFq+ZCSSeZ7Tz6140y23cFxHP80+lUpON1ZlrRtGTVVHdguo66+GPpRXh1B5pbwSxdU6CnDEpxwCiAQQxjkLh6m0mgqt2umJDYv1kyddeDRtLEuVB5l6J/LGddsWky2gkrMEaQCIkzMHSmfEI12FaYzZFAJwyA47PInHmTS3h/McTXGlpCK1Iaub1uRwOXFHAblw6hUqe8e6GQAHuDS0kVNRIrvjoKYN6YLVSp7ceYqDIALTE10I/TBHtDmDONXWGShxI8xMbneNOlBXCQsFLmqD9qGqvV2JFHkQWG1OO8YGou6FxDoo4rY1SkQ4BpHbUZBrapDzcP9MXFRo7EecQOuk0ylvKCar+WNQQRZAN6wTQklvL3kX3lwrxLFrzF3PartzMrbp9BRFshhhvhtjSqelOzxktEbzhMgvMA/3rcE9drUU4KR47wPPPch2LciB0VF+OPjGXjiRt/GdvPS5RIO/9MUzMdBlR0RRtVxNRP6+PwwmbWFuab7VM5Hjm6VSZXocuNnrMRR3pDDShCqbcZoxADMwIDU/Ff2Spb04quD+VnelQZg08RdOcbe9BggtS3x49OHphY0utu0Ta1UIzjih2ijtgRDxVvdvFxDXhwUi4YKNpbTVYpzUiG2DdYgSR3boAKEfDimvuEJY010UOKCzp5RuOdUqZK3gF7Gt8VxmqTpoyf/EIgqjvhcicyf4YkHT3kpoyEFbQVURfXG3KlBNqkOGokBS7rn3TSwU+nXqi4gPFVoFQOOxLiNIJEBdpU1b7vVdCwjDedwD4fE9annGYpQdqrUcdmzmiE1dkPEmhJyqp+GnpiLU2UiZkptRjurfUmuySG1//ADlFUwO748441zHVqbTEeMb1IkRW9HWxsIzW/UTv04p/9jwxjXqW5OobqNVCX2yNa+wLpAQkYLcPNbqndw/sGGUOKbeWBpOs67GB371eoKUAfhV/tCoL9Sy80/Twb7ZFDfXgg3C4iEupa+GvD6FgHj1amPPNOO1CMw0aXr7RLkS27u3fyxfRM0Q8yUqLJcjo6DiC6Yu93p3SHxUV/wAuKSnNsTIgFukujHYt4DzEHy+HlXDzH3MNuFodtVkk6qB3B6TzryxDrbam3hEbRQ5tNKFmDZtVJDc1l2bCfblo0L15A3eIpw8NBO1fji7q1WPMFBokMGpAO1VkGkcJRsFu251RFC1Tl/zYsalT3apR65GM27JUM2jbtRCUtOXl+opig2QVhpwGDKMy6tPgjEThx4uKpL9dBFMUtuMPW6EA5Ak6n12MD7UYoEIK4mNvlR9l5HIL3ZEddCJuLoxCPNyEgk3d494cEVLp8acxPB8FY7OG9bEE5jXW3QvXEH72QQaRptsXdSNl93vt6oNyD4cbRxdDVI0wnai82gzTEC3ZKugloomqr004Y2VlfeHrC0ftm0B10j3lAwTpoByrLXDV486lycg6ChjNmV4ecpdJy1PitskiFNdeHnJIqDaIJ+NwwH9JYD28r522LsTDyxpmnLd6Ou0+Uf8AWG0TgStFdwT6a/hxd5WrLlZeqNcC5pqciR4rF/AGG1KwvzMjP9Q4I867QoeWMuOHPTdKLYb1se8Rr0bbTxNeH78IL3HVrdbXashPIgaDaIFGNtPIhtRzDvQFK+0plV7LkeekSXTc2wQBoqc+2SG88mooIL0VPUuGiY1ZFqNVqJy81V7SRXqmqNWgGgMMopaNtJ5A/wA3eLC82k5sy1l+kjmCrHBm5qlPo92SC6LxxWAAt0xcnBOK6mviXypizyFnhJWUqbxsMWxJS15r11Uv82Nk7i9zc27HGOiNqsRh7TIWtkb70QZhZWm1h2TSkbaA1U3wPS2Tfza/BRL9+AmszgekGqeVbV+UvexszDmSRBL9m7MhmpFePfZ18C+GBUswQ5Ei/tLZu6WIIrzfw4SuvLfVNMWmcg1rOow2qou4kttyGiXgDgXD/DjZRcs0+mvbyJEZjGfftDmLGcF5Hj3mqFp5g6YtIEpKhMCFT9Jk9xUAGmuYdV94sBLWtIidKJNE2VaSjz5yXQbKFES4xIrRMvKODOgVKQ6qO0mlOTDdAzBJR7kHCBFXvdSDxuTrbiTlXZpLqVIb7TKii8l4vxdN6NwEiFqvTTXFrmlx/Z3TAqbpM70eCNifRFIQXmUfRcY24cz3AkTt8qpU4hX6SDJoOlT8wZ4q9FplRIYsZ+Y2ShGeAAQG9Xe6ifL464aIsuwqf2mQKkbdwJILg4Yoqqhr6cuFPL2mUFuY1PJFHskF55tpAsVX3CEA46cUtElwGBtQzTtTrz1OSUzCprzoKsNGxsbBvoga8/148cGrtVXVuFq0j1kV4tpa1BKUwBTTrlSR2YLkdG+Vm3eg5feK8bfh9MYVDJwVCFKciznjiA0Du/NtCJgx0PQUTivEeC40O0mLS6U0bTjgDvFFBdW4i16CPqvy488U2K8JONOQL+YA0tLhw5i8V/wwoQ8lA2npy2q6D/gqqxcuVakgzHYadViT7Y4cUyU2QVNSt/vKoeHlxpzY3AdSlZdiPirM8TkzHYTuijCAfbaL4GeqAir4kvu4N6ZUw+56ok+e5CDsiAkwERSZbS4i/JEwtocGofd1Sr7gNnNqAIL8FzUFFnutB63oi3l4KpLhmwEFIuOc/X0+tV5lKJSqm3k+mtf0ZoNOYBqOMWOJOEHMQM9bBFOuiWjb8uAHaFT3Nn2Y5tXZlD/RiuO7mcwXINPeIuSUoehopISetuCBrNZx3KW42yjMVGUdbkktzXgg8ydPN3sV2c4zdWrNSiSHO30+U3abTSqYK2oc/wDeVcNbvH371hNpcNgIR8z39RFAsWfCfK53q9KBIegzZMc03rShzadNbk1t9NdMUo5Fp1boUkK6+9UZSIqNRgb3MAebuCwBIn1U1VfHGGyeZNSTMybVGH+2woe+YlOt29ohXJuXl18wroC/vxV7Xsxycl5T7RHQRKSe5bdEwPdHb1VPVBxmUtXLDyGWh73179RoaJT+osompjdBiRSCMkOMwEc7gFpkBECT3dMfMzZMdr+TaxGiI4Ep5sWgIE5TvNA/fxwgqV9pat0OS0ciPBq0IF7u73J/vTgv7sNZz7TdNquX4h0OFLjzHZbblkywWUECTjdd4loP5ccH/wClX7DyFLEidwf5q1xSgfJV/n/ZC7Xcuv083Gic3Zmy7HHVWHA4D/m/ddhf7GqplKg0OO5mqhHSsyLVXKAcnek6SyUTXQUVPZooJr8deuGZWtsWV9m0mEGbMwNSJ0nkbagME4acFLUAC4lDXlu8ccxZ6zY3nHaRLl0TLU1/enFCV9/PHGjMTUO1mS6IcAXQrLTLoWH2FWdw+hbTqYQdj3G+/I/tVJWVCFV0QR0ml7S5CuwItfpTlGBHN8gEopv9evkNFu9MAGZts+WMnZgkwnqk5VGXkQ4gRHO1y2dEEEYcFOHQU0X/AOzjLL+wStZ5rdbPPucSnPRnGGfuylH2SMoKiuq0ugj0uTh82t2CyBstyzkp6swKbS4fYHpBtAId8WkEPP101u0W7rriu7bt7NvhXKisCNBp9Tr8IrxpSFr8u9LWp5t2jZ3AI9CoIZTpx9J1aL2xJ6i1gFL7KVPgZfqD7ch+uZkcBXgJ00aZM+vd/i72OlaxmabR1iDIpKVelCoidVJ2w2E9HdALVPn083H1wGSc3urujbp5xQkvC03O3gPRm9S6mYlr9OX0xXb4lctJHsaQhHbn6k6/Ci+Hn98UK7C86U+qZedp8KnMUOqQB7PMhsMIF3lv+Ovj8cLTbVHolDSVR4iixeoEbnua81gl6+vwwX7ectZey67S8yx1k0/ND0xdQiqQhKCznv07tpW/W7HLubK9IrlTFVNx0gP+0W4lL1xrsKtS+/7Y2ohKtx39efal90sIRkNOLYRldMzbUYTcRXZ5mG+kCTdpb5C5hAU6p3bcd8Ztym3kyn0GmOxGiqVQUjkukV25AOawfVS8S+XHI32CaXWXNv8AS5tPozlViw23e3OoYgMVpwSDeXEvFUVU4DzLzY/Q/a9JpkCHR6nVKXU5rcCWkgX6VCKUTS2kK3gHPYqKvEUXHRsLwdu5eXdOEyQUjTbv6msld3i0KDKdt65sz1kWgZijG3U4CdqD9jOjGrMtnX3HQ46fAtUwjM7FmzJtboc9+pOZhokKUYK603ZOcvbVLHRTg5yhrcmndw9M2bQKVnKoSJeWkXehcJsG2YmHwMFHVP4cJfNudKSzLhRpkh6BVIdSZMGjMTvA2H0uEUuVUEiH+LjjH3iV2z62CJSJ3BBprb+ZIWamws5U7MkM5dIlDKYLqILqTZ+hj1RfxYDtouYpmV6Cc8AACdXdMvkl2h+6PqunHH2blhJWZWp1Fb3EuSJdrJpbN42ipeR+Go9PXmxQ7VXlzBm+iUx9wBodEikYDqgi8+4vMA+Krw/u4UWlvbruNZiJ/wCaPczITpQdk+ZmnNFfamMS3Y8h5d0D+8s1RbrhEU8P8MHlV2D0b/stgZpjVSLT9xOai1Iaq+tjci41ILUHXeDyKQL1QdUuuxVR69EywcpYDbM+ovNjT6dTGlJXedR3p8O6unKJYazOzNcj0yPGYjOV50nElFBI1GJGdMdCIRMi1MU5bz1VfeHGkZbdWFuW7ckCYGmg50CtbYWhK1xJ/BSGpFFznnDPdacy7Uq1JoW5W2q9kSE8+2DXPrYWgByloN2une44eOScq1TMGS4v3LXKblSAseyTScsopST8t0t0+qnbfp82Dil5ko8DLdaqdZivRqbDiPxnmH+QmXzbVGx4cF66pbwXvYcH2R3dmMTZnFdhV2kVCstsHJqVzyb5jQdSQgW1dABOunrgK0FxjA3DUn12j4Sancuos/8AEmhuj/YOyFUcvDXs3SqnKkPo1MPeS19muqFYvDVy/u6fG0cOfK2yPKmXalCrEegw6UxDvdgU4GRtZPu75411VXLeia2hx83HBdLr8ByMzUqgqRYgNpIjxn+RRHoJmK+Ponhd64Vle2hw8zs1Oo1CWNMyFRrxnVMnBEH1HhuGdOqr3S/hTjjpaeDYsJbOpSPie5rJEu3Cyo1I2sZzpdQyjIrlYp02r5ZhzGwi0yCIktUfQ+U+YhvbQ7u8qDy68cc35oqtVzbmL+kGaBSRPckxY0SG04JswBOUBEAknC+wRQj8VuTphpZlr1Lz5VINUcrdLo1LpsfdRKZ2ob2QVdNbbtEPQRT4Jw9cLPbDtDyzs8pcSbAfaq0uS5ugpkNLzN9OI6addeX46ljk+N4+7iLvsNqie/X+q1uH2iWE517/AGqi+1vnyNF2UVBh3c9omGkdsne8Woldb+Ef545d2bZRz1VMgONQXZNBy3ujJ8yeUDmDdcSoK+Hx/wAcFlXyJmHN23Cgxs5NC9XHnBqEuh6qQU6K3zoyYpwRSHT/AFw5s/5npTUmO3WqpTaZTSMXX2pD43uWFyMoA8dO6qr8NMAspVg1q3ZNpzrV5jzj0HOmISHl59gKHvs7y8o5VrFT7GDtDfkxwaGnSEI3TQB1I7176n1s4aYM6lUHa5PfmPpzCfs2xTlAPKOA7NG3HKleqrUih0moVqWy3ukfg09btPQjW3hiCzm/OMuSDcDIUhkHS4uVGY20Ij+FMKrpi4ulF1Qif/YgHT1g0QgpRtR04yBXKqJeK3IWnN6Ynx44Co6flihpc6XUuzm83HBpdSRtg1cK5OXmVRT/AAxfsPbu50zQrOVRHm0L3cZ10FHloimNkPI6Vag1GXHjBKkh7KO0SogMlbcTp6l+Qj6lriJNdyplGXHj5orhyqlJBTi0CgAUudJLTpcg2Np85cPmxBWrT69AhZbR8aBQ4zna5U1pQOXPNeiDy6NgHvLquvpi5eyoxRIMKoQoYx4E0jO8bjeNQXS+Q6XElL0UumN7hPiheAWZZsUhS9yY1179BWXusLRiDwXcqMchyrlT7RbM6k7UMt1+i0CnZQrT0dyczT6Y+rzwABo3vZB26E4V5Jdx83ww0H6FNZnUqXSNlxtuvmZS5oZgWXU3nB0QvavCNraeABpiv23zHM/7VKTl2ipc3QsrTZFRfJm4T7RboAfqaBdfDDuyNnlmk5epE+qE65IKCy9GFW7RUTBON66Wd7rxx7juOXgYaDhzlYBXqdzrvNHMWrLZ4jaIjQUv4FVhPSoTb6TKfVID/aEpkxhQJTAl5t7zAaIo+C82L/MTM6stuyYUxrV+QLQSSuJtlxeNhog6XoPGxPluxb1LJ0LMlbmlT5AxId9vaiT+s2GKKqBd39F1HVSRPxdMQo9RdrdVlZSpknsWXKQw81LqcZUekAb1l0aI6vBHNEK9xUWy4vG3TCMtM3C8yjlA+IGvP1+dNlvZQCjWgDMGzOp5nlA3l+c9UMtxtGswVghRBJ5F54zC8qnxXQ10RA104rjbtBqDNLgNZdhMjDisggmABbpp3QxrqGdKZk+AOUMl09KpKhBab8qU89Fharreeq2Kv6evxwJlFmTGxkTHVkPqoi4775a6a4YOJzFBPlQnYcz3IqrMsSFHWmFs8zLmTLkNXKRWHqUDwaOmgiQ2e9aWJLNZos16Q5Va0tZqM1FdR9w1d3li6cpIJaccENHoKQYIhu1GwLbcEFEy2LcVh9qGjTSgo3DoAoPNdijDr03N23bKBU3mBIG2+ulBuQhta06KjelRVsxUl7L1SSmBNGbGiOPKIxXd0QohXXGoig2/iwQbLs2UqibLcrtQqRLCY3T0KUZQXZAESrdeHAuJXf8ADA/tHrzWWcg5mcebUzkwThNl5gJxUS7DSpcFlzKVLgI0tKpsWCwy+lORRN3kTiZKXLqvhjsPi3wthllw0IWGWlakkyTHQa1lsLxh65azrBWqSIGnzO1Q6Bmyi1QZM2px6oMdQEQ3dKcA7uncEB/co4Hq3FczllOt5fGn1aKNViPQmhdiLqqr+yuFLrONpaeHTHsz3x5/Y0lSH4baATYu8paaebTxw0sqVJKjk+EzSVFmaERx5511VN159steYvAOCaXad7HKG7Kzsr2GXJgyFTv0AEaHrNapTrhbC1Dfl0rlvJuas05goMKfPjU6ZLZQosgGzWM8htlu1u11RT5fhg0p+0IKTXYc+rZTZKlxEtUqhPZJpsl5ScIbS+vivLgDzhmmFs92iZzccbVqm1U2K1TYoBaRnIbveRPgLon9MJHNOdKjmyQTlSfHcKfKwPK0A/L/AMSxuGn8QTeLcbX5SIk6mDyHTppQjtrbFsBSdjMDr3oB+1Hm5jabtdqFUpUKJTWCQGQjQTUwSwbbxVRHr1004XYwyfT49Eigtnt1S4zJOK/qxhW6L2iotONo2MflBRELS/6+OLPmKMJ8loBajZLw4fHGoW4TboZTsBQiUfqFZqBm+c7aEYFS0varcvhjVTa4bcMl3t7nRRLuh8uK+qSQqlUjxERWnwAnXnR5uZemBmsVH7klf1aR283Fvf8Ah/64vZt86AiqVuQZpgfeR2ag6ol8mnKOJLmbnG2hROe1LcLpivFIb1IFB1UtS3m/ixY0ii1nMDhdlbUhHlUy4CP54mWkN6r0qCVKX7tb6k87VpCg0lrpqmojxxaZxKPR8klTpjaOzZJgTPHmBE7y/DzDi+pOT0y+7IkyUfMYre9lO326/ICepcuAvMe8zJU5k59sY4uL7NoV4Nh5UHFTbqHHApOwostlDeu5oIZIxS0NRxNAVb9o4qkQ/wB3Fo9RQZjCbHOaLxu8uCTJOyPMOfntKdBcdHXnfPlZD8RLwwzcuWUJzrVApaGVkwmgtqQ48Q2MGY97Bnk/Z7LzM+Pap8CjQ9N6smoPi0Flw3W+vex0tTvsz5Y2dzjjV2WNXkRqcyVSF1FBmPJcTeEA+KoDRBrd4kWF1m3+jFXso2S8vQSr89wSb7KzckZtOCakvjpxXCpGNMG4LKWyQIk8uupoj2BxbWfPE1VZPix8ryHcqSZqMHXpwMvzKYBuvDTwUS5LLlVXev0xpzJWNmTOWHacsOqBVIDj4MSY0AxJ4t8e6QzXqhDb3ubFOtQq+xXatkerUiW/FzK02fbCmcpI9qSFoC+FtthdFURXHVuTtgb9FyHCq8xpirEihUn5knmd7WZqtoj4qN3OZdeiaJjT297ZylpwpQXTAn9p9KTvpcYVOpyCfX1rhKrjNzbERyHS5m9jHeD+iDp6pgnyxmGbVKYHY6XGV0UtM35HinXhprho1jY3Wsl5gq8yLTpcyORnIB1hkyRtlfKenBLcKJmqPZLzaRuMDHgTjW4STlFfVNcJ7vg8dy0ZIXwzoQd/rThgqW0l9UjNRKkXMcr+2p8O7zNNm6v88Qp1BqO5NyTXnBAf/KZBpMGsMnp0kWI8dyRNNLkaYAi1wb0nZiEWRCq2YG2N+x7YIJuCIAf/AM0vG33bcQwzD73EX0oS3lHMkaD4mq72+Ysm5UZPSdTSpyRsnYKHIqlbiZiEiUOwEw+TJKfv8B1W7ltt+OGXRPs/w27HarPlyJCnef8AWnCI1+bm6/vxb5n2zUTLMxqOVlSrx8gQ4zyC0yK++6vIHL1wXys+0iHTYDjWZMqHUHFDfB2j2LA+bnu1Nfe6Jy8uN/ilxhvh1tDS0KeWrYaRPcgbetYu2F9i6ypENjr27TWihbD8tUW2vf0bplRaiPbqyro7I3xqBcCG7y9cU7uyzL8youXUinhKmOao1Bgg0KKpd0O8qJ+rBdA2+ZQnNSKHJzFRZjW+S4zkG0Aa+YT/AOuGD7NtT2f5brsKk5erVEm1SY2O/eCstn2BnlucB5SsQy8NNVT3ccr8WqxF0t3aGw0ggDKkgkc9YrU4I6yy2thRK1ydSDB+dbomxnZszMj0OhZKy+dXiRwKQ32e8GPeckH/AIB1XFZEquVcsRZVLi5Hy9cjxuPzOxhop698Bt4Dw4Di/wAsVbJ1P7RTgzbSyJzfSHHG54lHku6WhcSFqvAdOfvKWt2K6tZXyvA5Xa7SWK484ixKPHqTLgOMqmt5Gh8PpxXHNLuxuDBDq3J1MyIPTUimVvcpgpWIj8mgfP2xTK2eaNRqyzTaRCqMlw5BtDGQSID/APNstVF5dREemF3top1TyNs6r1Oo02fTaGbAicOdJWe0+KkiEImY3smn7tMdLZiyhlmNlQJjOe4EmpA2jrjEB9omWx9y9eKrrwxyzt9rDsPZpUo0iufeTr1mnBsOF/S1OPDDXCV3jdw2y8QtII0Osf8AFFrUy6iUdN9q5++zDT3Z21ztDTYyH4cR+U2BL46IhL8bULXHU2SGZEbNlQmuSRNyS4Ck6LSJYCJ0X+JeOEP9ifLtPq2dMzVSpSKhTYlJpCy1rFOYSSUD2wDebP8AaNr0X0u1x1aOdItQYSXHkwa52cEFKjHY7PGPjwtTzLp9e9jSeK3MjstAyRB6DmPrSKzDi84VtRFGKZaG/qDceOYESNA5y2Xe7imzHVsvtARv1FBPlBG9LxXA1mGthmLM8yapvDEcJd3D1uBtPT1P88Qs0UqNVoEeW7OYpRoNkeK62Qm/p4By8V9cZjCcWvsKu03LLkKIg6TPrNXP4exct8FxMjlUg8wUeqUt2G3TF3C3AwcwBIAL391/tHr72IMjY3lcqE1U3HYDj7p2ONRpBA80K+JCnRPw640v5gptGgC/JdYhI0nE3V6r8uuF7nba3GqFOKJSHZEw0W9wmAtQ/lRfT6Y2Vr4px1106yFnWQCB9IFULwG1SgRpHQxQnUsszIIkbCJIHXvCnMI/MOKlHAbTR1bS+luGNGLeSTRVS3ECpU+HMbJXWA3vgYcpYCavyPK4K1C2elAJwY5HvTVHS7yFp3cRJEdxl4jVVMPcFOZMMSpbGquNKj1SmqEuO4G93TfB1P0+OAgwdhOqDiONOgttpd5MN2Lxp33FzQam8m4quGOEodCbuFPe8MfH6WEhomlW4TQhUS8yYtO1NlxVLTLzDjNoQJy9FSxfLp/rgriKTVZQk0IwKktHpEhmSv8AWIa2IJedPJgDcju16oi2upuunpcWDXOLjc6bu2rbgS0iHEjJWVVtKaqcyp7O7/HDZC0Mtl47ml6mi4sI5VdUemN06lxY8FzsUhk0NH+txouty4d+yLapAytnoKlVShwoToKL+/8AasifVHLbfX/NhPHFcjjzovxLTFbWIbj0Qm0NQJU7w4zVzbN3oKHTvzpo2tbA0rpDbnOy/VKw1nHL78OBBeS2d2PkAD8jyePP05fHCZZ2tViS4calNt1TVbUkzG/DwRV8f1YSNQgTYz4MPTHjh69wlXQV/Dhg5Q2mxMv09qmyqWpCnJdGTmVfeLXrrj1GDJtLdIT+oobT0qKbziLynyijOk5Bk5igPnVZEYapepttoFoqn4un5YD6vl1yiz3W5ES313nNpgjDafUpSaU7LkyUJL3iXh/LGVRqmds1C1Hk5bigALwN1y0xH0uuxFlVy25meICPUaVJ1DSx5Jn0oMSxsN2A8g8EHy6Y2NFaGmnj3cXVbyjNpP8A4iMrF3Mlq3Cv4STA8j1p2Glpe9hq26h0ShU0AUFB81aKtS49Wb0c5XRTkMcCTMyTlueX1tX0McFsknY9ziApinMoj7uMnafGqUaxxtF3qX3aWlg9tzIIVtQ60SZTvWNOzElWlx2mAdatW9y1RttwYpMtIVRbMKifTZmXXhcb1OOK8HR7w/iwUUHMjVQUGDVBkacB17+IPMBQlG1Tbd1yneiifIarjf3e61eLy/tBW0g08U+OBzOLbtPdYBqa5IFjQ2Rc7w4nvNtR3e1K4TD4IpIevKP4h8cUtNj/ANKsyx3DcA2jbu3WveFPLihtsI15CrVmdOdNPLOanqXW6HmmFFApGty2+dFS00L44bNOPP8AtjKQEnMrNAobLhAUOlmou/n4831wiO0MUV7SO27HaNbt00lwIvqPpg9yVnZ2LKYmwJKA54+6aehYx+I25WOMygZxsSJimtuse6uiCh7C3Uj7Qd4LVQi0tlxrtmiqqmjF/dUtdePFcHWyegHPyBlZ2DoYORmd42K2EoacV+t3TXErIeZ5ErIGeY8H+sV2THnzHYY8DMTBVvD1QEHr8MFWw6K7TdjmS+0NoEoqc2RkPmHvB/dtxj8VvbhNotTnJYA//wBTJpoyEBenSrbL+QY1Tg9qdp70XnUUCZ1JU8PTFTmbJb2yqtsZjjRYWcMlSg3NTpk4DLs1/RL+ra69xwOi9e9ho0alvVqJM7O46ZxY96No5xBtF4qP59dMQZmYjy7AKO43HmR5jZhKak84bv0t6L3sY+yxS5tbkOI2V1+sVe6jiAopX1yESxhqVFRJlIe1JsDc1NkfBCW3jb010wrKY8dUr81JoOAwThusi7yESf8AD64aGVWYOV3p7MCa6cB9y9tg14N/D44s5sWn1QdX4jLvH9oQc134sOE3fCUsZZnnsflVqQY81LCpUVvMjHZESzVR7O+Pebe8hp9Ftxprx1PMeVpVGdobkwjviVARNACM8C86cV1RR4Gi+hJhkC9QKaG6KO2ZEo8o95NPm8MAea50rLma49digDtKqifd9SQfI50Yf+FpFYq+mmHGH3C3l5ANRqmev59Yqh3alps9yzRMv5iPZ7m+mNPPunfTaowajffxRAJPAuPHwUdMMN7Z9mjKx7rKlcSpNN8/3dVuI2e6h+C/w4VG1B97Mc2hyqcnZM70p84b9HhreZG2t6vBbx06Lr4ovy4cOxjNkrOkV6sP1UDE9GSpTDCAEY/eIl4qq/XGhxP2htoXk/8A6STqJ7evy70GwpMlv5VW5d28w6fOWl5pgv5dqAFau9Tes/VFTw+NuHJl/aLS5MWK5CkNS3GZbMph9owNOQxLVFTx5ehY+VylxWZjTFdpcWQBhc244COlYveT1TAmP2e6DmyW+9ltyVlqqNreDtOf9k5+Nsy0XGONxYurS9BZUNZGon7j60Wc8QrUU9EzHF2hVGbW6n2KXIecIAbdQLmwTgIWeHDzeOLItqNIytRpdJhUkBnmZtSIzrO6ZA05dTTx8vAcJ2i51znsolOx8x5dh1WlAOn3rQog3tp6vMLz+XjouBWNtGpecqnNkQKq3UpRGTz/ABLejqS8VFeKYTuYY688q4UStMzIMjXr/cGooSggIiBTf2c5gZodWJasb0qK6Zk66J3cyrrrZ8LR/LDeZkx25Hb3SkRok3V0Yu7W973SdXgigKeTj3uOOXYFUUSJLvp8MMLJVffm1JmAk4GHXB3LD0pVKOid7dH4onetVOKL8CVMDOWYWske/wAqk8yk+aujAYKuZaknTwjuGrbYA20ygCC3pdw064D6lWMnUDObDkyO1GKBEk9oqiadnbE0HfN6H1RVBF5eij0wnch7S8+7SqtKaygVPpUNpxYj8qrPFIZk6IqKAoIjqninj0xugbF61OzN2rM0WTnGU1K3hoEVOwxiAtbRDoaf9W4YtsC3QnOs5xMjc7k6dNDrrSoMAKUlSoFQ/tFUBjbZkU5OTaG9NyxSmzmy6rJi7kHhAV5Y28HfGqdV00DQfNjg+YLmTauLguPPwmVuB1hbJDHxE/l/cuP16gZtbceCCcF5pVtZNqQ17NNUXQNF8CS7RNMc0bTfs05Vh5ncqOWlaahPgpOUswV1Yp6eXUu4vgha6fhw7wXxEy0lbLyYA2HWvEoUs5Tp3/mkFs3+0CzUIDCV5TFg3+zs1YQtEyTyvIncW3xHrjqTKuQQzHlifVoU1iRPjmRhCaO9x9hBG80H4a6j6prjmuubEy2e73MuX4TVcoic1Zoclu4XAReLrQeFvN8Q+mIFH2+u7Ganps8rpu0ie2TzdLqcffBAW3kK9fdK5FDoqfpxoW7GwxB3i24MLBB7H9iPlVzjjrbeUnUUzdp+0LL2yynrNni3InvJdFhsLzvfN6CnxxzdDg5v+0dmvtNRdIIDPNaS2xorX/X5rjRlHZnmzbdnufLl72qSiQ5sp0AuBtnXmO1OAAl2iCP6cdCZf+ztQ4EcG6tNnVcb0NYYukzE1T5E6/muLlt2PhxoZly6RvEx6VBJdvVaiEjlVFOXLWz7IxQMtT2naq26yalTJCOvPWOIp8E+CLjZT9rmYG577tPytKrdBeY9j95osQ0W5VIhJePMmifXXDTp+Uqfl6mnGoVNh0wOJIgN2c3rd1wO1jLcmQKuzFJ3vCtx3XYy7eI2zhOZOczuTr9P5polvSNqVOzLaTmHKVYqlfi5fi1Sr1M3GmScU07AbmoK2rVvNyLpbr5vjh35eodczI9vJcJ5grxB43w3W6+S3wt93FfR6DGp9NFoAUisALi73AsOnKcp+rQDbacV2pt6gtwXkTfUSL3ubA2J4ukqTw29qmltLaZqQ5sScyhs2ZzFIrKT6g66hOMBGsZBs10BofHUV6kvX3U4YvIeSMu1XJMzMGaanLhVqRczHfmSCO5A/Z6M6kp8tqLwu0T9WNyViVGo82nSHOyI62Dxx5vHU0VF1RfDu6+umE/ImT5zrsyTq66f9qa90flw+T4tSlxbjFuBmSARGgIPIDtSUWbjgAW5sd+1dG7BadlVnLEikO1GnVypTZRzZcc2LRU1REREBxLlQAER1+uLXN32U9mOcidelZWiwJZ6/wBapSrEdT4+ztQv1IuOV4tQfbeBQNQIFuAh5bfw+mOodh+1d/NJfclVNXagywrrMgi4ugioJIXzpcPHx1x0zw14odxZZZcTC4nTaB25UixHDVW/6iDIpRVT7DlYypUfvDZtn6dSHf8AypREBeqe1Zt1T8QFj49tP+0JsbhPf0pyqzm6mMJ/90YybwkFPMSs82n4wx2GumPEGuN8XUuD9RI9Rofp+81n8xrnvZv9tfIGdljxqpLPK9TdJAVmf+xv+DycqJ+O3D7hzo9QjBIjPNyY7g3A60aGBp8qp1wuNoX2cNn+04Teq2XozVQPVfvCCPZpGq+KmHf/AFa4QE77N21rYTOObsqzSdZpOty0mSQA5p6EB+zc/ElhYjwwf9sz2O/z2+1e6K7V2XrjyY5Lyd9uEqDVGcu7UMtzMs1ZvQH5wskgJ85Mql6D8QvTHTOV84UXO9JCo0OpxavCPo/DeQx+i6dF+C4HDic2Q6Hod6+U0tInlULPsaBMoTrUyUzFLW5l180FL0wioeziPmcZUg32aO0zqbklS8iJqpIHRf5YZ+0DIZ1aoBIgyCdlGKr2R9xbjFOtir/hhTVWkyYrzsR8X2AA7HmscP8AFTd21iaLt20CkAETJII6mNiOVarCiC0W0OQftSqrbLjCsRXwbntT3BjNtCl2/VfJb64KtjmR5WT5AUmoulFiVNFCjvur/wCGcRdTivD4KqcwYGoNLhZkzs7WUrcWnZeoZqzFk1EiZV6T0dcHThoHS71w4olLmZwhuwW6NUsx00w0OsQ1COyZJxA2ScJFNRLoY+73sK8JwW9v1JDbMt8zIAH9xTy8vENI4ZXB+tEFdoFLyfU47dRrMqO4bBSWlBpDvJOCgnx7unTXAbnTMTiU8IKmpOSGG5FqLqgtndwXRevDpgYr+e6/Ws0Fl3NTLEDMlLjgydj4mMkV594OnC8kUdRTpiG9FWwbFuLxwv8AELtum5VaNtBIQdCBHrMaHWo2LCwgOuLkn80qypsht56O475FEVLTuj44J6vTmqdKbfaBt1tQ/q83d/tE1u4F173h4YDALsrYouhWp/Fje1mCQ3aA6WKdy3YyEApIjXr+3pR7ra1HMk1czpzpOdoNbjeW5SHva4uJ20N+r5lpslYgb2kw1ajm65yjKcTQnrfVA5U+JYnMwaPmTJbEeNEa+9HpYMq46elunP114XdPjgZplMjT5c+lK09EnMvrrdcQpw7mluuvLjXWzl5hZS1YvaOASRoJPKTzE0jKGngS8j3J+XWr7KLCya3IiSpRdnqabt8C5tT11Q/rqn54L5Oy84Zg7FkLIlX3I/YImz+AfFLeUk8UwMVrLEXKcPtzdfZkT4zgAUdpsRUXbvgXDT4+7ghyptQmPHrVESQx5DALTu/wXGit38OtGl4djAClTooQYnlO+9L3EuuEO23u9Krlz67VElwTZbhVKGasyIroIYEmnKYa94C6p+7qmAyoOOyMysSHBZaDdumDEZm0dURBvu/UvD5sTM0tm5UDn07UZLJuWi7y75sy13R+nqJeC/qxSUyQtQq4OA47CtATR8QudbK9UdAk/TaX6cc0dXmUpDa5bk6bwf7rRMNBCcwFXbUxSMGnEQRAeHDmxttGUDrjbn7ELzt5vh/jjZWHQnVI5SNgGvVATRCX3tMVT1QSK4aIF4ugoGIrbhcUgr8tGIzKTUCoRwqE1/egpDEsMLfIfN3v4tMX2VqKdQmgrYJumVQ3CLlFPxY0bP8AcOVGou1W4XHjElO72RhoIi3b+nBC/W4NHZlRqayim49fvbLBBPRPVMXOGE5KqeWvVpAq5qVai1KmuxhvF1s9W3BTUHPX6f8ApitFuQcPdUZtJRvFuXJgqtg+Oif4YraUy/WCeRXG2iALwE05jX0TBVGe+46O2222hcQQB9zhx/ngfKEAExtSlwcHyIqkgZakdoFJEZw3luRHHQ/hC7wTHogtJU2mSjOgG8FpzeHxRen+OL9ytRXKPIOS6sSOurRk4evFU8Neq4GKLVIrkuS244GqtojT5Hygqrrfj1tOcaipJKykk0ahFhrKksq1GIwtS0V0NPXlx52VCobJq44ICnOgB1t97/1xSVY/uYWqi6wT09xVFTbO0TcXu4yhRWHMuyEZJDSz2pOJzKXx/wBMCvNDNO4odA6nSqjNtPdr8kJTLLjzvLo0Ca6Ihf8AXHESobt6U5I03jRnqAjylp6YvqyB0SnNMtyyFtzyB5NUxACcxOp4BufbA6o70eVFDROGGqkZm8sxAHx7aUc2ogCNqxqkM6fltpICITUj9o+IXFrb/L/24qaczaw025q+SJbeVtxYZFKhhS6VcZo/eoEjXk1XAxWoTzLjrqtboNe/ZaCr+XDDXFsJbwxlkEniLGYjkJ2151Tb3RcUpPKd+tVcuBJjqBpqw2JaXiQ8V09cX8XMEmRDONUdyWiaBKHgtydNRTriidIYLbqyhK3TkNjm4/h8cW0TLpTEp9RGwBELuxFrbovQ1XxP+XpjPAeQ66US9kgZ6uJgR5EFllt5tkw4+1S1V164pJMYoEkDdBDAC7wHwP8APGyfSjiSibc0Xgi8vQtUxLpkAzjGhMI9GXgYj1b046pgdCAXIJ/eoJPDRmB0qE8LsveySQQHwQVuU/8AXHw2d4ZK5cqry3EuM4dNcJxp9oDJ6/u90dPri/fpyPABss70Nedo10LVPji4JB1qanQ2YqLLktTqUAuQSkEgWHxtRNPjgejgixwit3vCwSA20R9xPKnx9NfhgjrUkghI2TSRwRF19LcClKbktVHtKooNuIgA2XLbx1Ql/wCGPFA6ivrdH6ZVUsCJWXBMVbRV0Jr4p64gz4Zi8KsNKd3Kdqcyjiz7Osp4y01MlU1EfFeq4zdqMxskVD4imiHYmumA8iJzEmPzvRJWr/GgmBOQq2bgbs4oNi1dr3V1u7v8OLiDFAo0hTNSELiT6qqrjBxhpxybKeeRgUMQQuqmfoo+CceuJLUhqREAW2FjqnVRXW/0ux88kxmojPO1ajIqrJAHjtMG7ENdVu0TgmMJdHJ64GhvNlpDd6WpqpImN/ZwZW89fiIr1xaszB7Q/NYGO6Sg2Lkfd8AXVUT664tYHEObp+fSh3CUe5UajVEqa32dxFlsqi6hrwVfXmxqNmLNm7gGFjQ1cRDIF1UNR/5sfQcUXnbm0J1NQUSTouLCG/GGjm08KE6Dh7vhoqa/HHo01qpYyHMmtEiifcT6Og7vm3eVDH1TGdbrTsgGGkJQvbQ3hHlvJf8ATFcUt6PCkI0WqmYu2HzDqmnQfC5ExMnyEn0piUUcRcEEbB29CJUTphtaXj1shxLKyAoCR1g1BTWcoLomKvuxtyIDDBteyVsS3fzKnexAl0mmQWROQasDdwt5jL4DirptQmMtk2DpiwS934/LghqNJSqRWEcVRMQHnJObHesJxdvxFYrsbW1TxEJETBG4EbfGs2/brsng444YJ5VT5dqcEpEpHYJKIv8Asj6KSYtqrE3zrJiqmGmt4Ivd8UXG9KKxDpW7Bu870K/xTEapGccLB1s0tUemOb47h72HKTa3MSBOg2nlPOnDLqH1cRuq12wjFFbQtPhixZkFHNowZS0V48l3L5tBxXsyG5kmLFALHbF1PqPDpd6a9MElIinoZoCEO773u4RYbhzi75kAwkkQr0j7Va+6EJMiqmgUiHNkvunJkyyRtWWxkl+xRV5rPTy/w4lVCO29FehSW0daVLDEhxqdeFmXvIOrWiWqQ+f9ONTxPypgGbioRqgnd3cPvEN41ekNIguoJGYAAEcvjQrDa0+cnTodxVTl2Y7lOYNOnvGcOSqBCmO8qKflZMvX0XxwTHmOCzTHJco1YQFQXI5gt4HrpoSY11uLDn5efhuAEhpeZxtxNL/dt+nrgap1TdnPU2kVNFKSN8g3+8L4Nryfr1tIh+XXB2H4HgrzaDfvw4Uk6EQDPOOdDuqdcJWgbHWr6IjTSSJEVsjkbxQAXUIUD3vr44t2qgHUl1Hwt8V0xS1usOC8PXnS1CJfTGqlOA4erq45hiVu0h9aWDKAdDtI60wS0Vozrq13LlWlDvF0jgvcHpr6YzzNvoYsygFs2Hm7CuTVOHdXFixH3wq0yoiqjoKJ6ri1znTWY9FgtKikjai3qPDXhjYeFcAucZbdLKoIAAM7nv2iaVvXSWHEZ9qXkWqMjDdjvREc5AabEtV1W9Lvz01XH2fBh0VztMUe0AaWti+mgiviqfD4dcWLbbDJ7xuOIu927y6f8cSmo7FQjkEwEFogIQLW3p7v4fex0t/wjfqsVjEXU5kiEmNo21+lVoxBpTsNg670HVAd+w2+5I3zyXgjVnEE+vjx9cXDsiA+TZxRIEYjWlvU75p+fxxZt0Glu7lpEcRpTL2xOWEniq/H6aeCYmP5IgdndbZN4HfI6Z3cfp6Y49d2dwy2tGZJBgHUk6CRrTVVw15QZqLSqTFrRRSf6xlvIRXguvFAX92LKowo5ybzFDHrb5dcCUJ+TToEiO4Rx5CO3IIF3k00XUsX7BuuwW1N/tBKGu8HpjLXb0W/BSnoT6jTX0qCkKC806V9nVDRyO20jd5IYoKrprpx0wJyawNKqgz3o4A2Deh8+iAfmP8Ah8MQM05mYps1qGgnMqRrc3GaXprwFTLoCfHEJ2gpVhV6qyGqq6K/sgS2O0vyh4/UsDsgtw8rQ/xtTFpkIGuxoOrkyGe0ukSmH40h6TDktGUZxDFR1Qx6dEwbxIyjE7U+SC3r3nOXTA/mui0+kzqPVYwA2sZ+1/dNihaKNunDrgzg0xViBOlulvt5qDbRcGQ06fj+P7sHvhLyUKJ0A/ema3EobSak5UrpsocVwHREzVyNyEuopbrw9NdF+hY+1WjPTmJshWSvFopCO7tRQy01/njA6s1FeA44PPG0qm2Uh1SRtVTjoif6ri5jSQqmX32jIQlPOoKtD4+PTwS1Ewfh9q3cvhhkFZOsbbA86SPKUyrjZYpL5Vp8ydDdWqtORat3d6XfY46jZ4WF0t6LielSqseQcaT2SHevsXSQz3yJ+oURfhghlasyFAFs15XPw4i1SPDqSdnmR1dBeZRHltLyrgJbuZwZx/VO0rzHNQFlepNtzKvCR/fyElb1kRCwFBziXXog82DE4TbVRaqhAckIwWOxRNU3ge9w7yj/ADTXA27l+oU2dAqpwmzBm9p99rQjRlfEw9O6Wo/NrpgjZGoNxpD7RRX2DW9oTM71G3TS5B0T1wW/ooOI5/X9qvXCtqtAbi9t7YwyGjyo6tq3XpgS2YyWcsZwzhl2RCZmMBNSQyJmKLuy7qov0IeHzYi1mqo4ok472IIsdwpbRFzmHKoNtEnBVM0RNU8LsUjMOp5fz9lyXUEVh+q07cyBJf7QB0IS/DaGG9i2BbOFWpOvy3+FULbzeQmnieWYRJInvpEaZU1RtklVSu4f4YDc8PvULL5swEdZm1JwILBRyXnv69OHTj+nBE/mSVPfZiC6EdqUQNWqugKtvVVXp9cDedXKxXa7Gi5fYdlRssRzjqbKALMmc5oh3Gevd4Jy82pF0TFlrZNXK1vtkhKdu5nb5UuSpSFBLn/A/wCaqPv8ssVFijOU0Z0cohuwey2tKANJz9oQy0AES1b+n6sDlWyjU86rGqWc46xRf54NCYMmght++94q4aW8vgi/pxWZpGvyZFUOnCVXihLBiRVAhoqS5YJarKGn9i0fTyqSYZ9RcnOQ6axVG3QnRojbT5POC6pnbzHd8f34OeZRaWy1zDkj4+nSiySVgp50nNp1PoNEyIVNWmRmGnpQI1uGrS1T5k+F3ewIQHHKW0DQOf1VdLDH/dhp5/of3xQpDG63poYutj3eZCwqdy/BUh1ujpd7P3fhgmwd4tvCjNHp2qe7UHHuRXLcAOYsjqJlUIz6xzN5L2h8uq6FzeCYvkzBDbcsOQN5rbu9bSuuxPqLzcrLk0G3mt6bfJcad5C1/wBuGzJUwdK+IrPKWRYrcNpyXIclC8iHYTy2r+4sO3Z7RAoTKVWEy3FFm7cDYg+HOv8A64BtnOWW3iahxER0pL29N0A5GUXRTIdeumHBnWO7Hyu/T6dTnrSBWm1Hru/fX1/L3sZrFbhZUEpO5qgjMvKaxZzbBodAiv0tgwYUlQTaVVelvmvx8fexGjkuaqpHdrEm6rsrpE7YlkVgPEAHipHrpzkia/DFBkkI71JgFJaIqhCcMWjNwvYopa8rfqXr3sE1cpjBUdiVFLeSXN5crvDdKlxEo+qKnTCLMGnTz68u1eKbQg5U79ap8ow6pXptYqCor8GTORlx0HEaHdBwGy/88Y1DYmOaqoT82ktMP7xECpMGYut2dCE0IUT9OCTJkCfCyyEaIyDkgmWAbVbb2yTiRBr51xJiUSsuPpqD0U1VSQ5Dlmqp14r44uXchMFuZ7cuQ9aqLigtUKAoem5erGQ3Hq2wcnM0IVFl2LUETtLI91FZc00XjpyqKKuvXBNlzO8fMlMdRlW5bLS+3hPx7XWF1470F4px8cETFTfYlQCdaWQw2JHIcBbfaWKupa+KomvwW3AxXokPNFWdlI25CfIUbYfiu2SADRE0vTqi+KFwwM6ppSAVK83Ucx16UKFqcOVY+NSq5l9isPQ8tRtGIVRQ6jPEF/YQ2reRFXjo45YH4UPFRmKmuQalDBoFePeEakIK1q0gXXDr8eGK7JkyOxOrVdqM1+XBMRpkasCwVlsUiFUILtFudMi3nc1EtbcS6nminMz2okiosg+Vog048hEuvHGmu7a1YsEKCszo2An4k9O1VMF7j5I8nWqGlC5Qa0/EbBBhVBzfR2y7rL2nOA+lycUH5VwVxKXGpbs8WkK+Y4jpnfppwHkEPrzYgZip61LLzrAA4w644LsacKcrLod1b/DmIf72E7C2/OVPMiUhv7sy7NacVpxyuk4bRGmqWju+nQu98uFJwq7dS28B7wk+kxTALDkxypq5syyTFGj5jp9WZj16AaPR2qm+kdmSHEHGFNbdLk6F0wmdrueKVnCHAmQgfN+K2ouxXWR3QOHpcN13Ppb9NMUO0PbKtXrfbK1QKTm8I39X7REWVHdVtE4EhLwFObgluK6VkvMFcobF9GqdLgOGEh6T2e4wZUkut1tQztLu+NuNRa2DbKm1LGo0H5NTQgpGZR1pRVBmJMqZq448TBKVgAlgkXe0xiVacii1HaNWmASxGhXu4ZRZDjxZcIKAxUc1wkNztD8aPcUZd6Qlca8iKrVpW3cObB/s6+zrQtpz/wDTN1JNIoLx20uizjQ3pgBylIeMO4BWkqCPVB73Njolth67gBQHk68h1npApTc3iWJnfpzrLYLskreYhWrO0j7ghtRW6muYOBzn2j4NsMlcW51sJb7b9CFU7w4dVZy5QpORZ+W1pzEOiOMvhuxTl9prxNV4mYrx1VdeXE6PBdoMNqBGfJqKjnaABoyEb+A62+toiPwERxDqtQPMlAYbVhZATFSIhEoiRKet5Dp8gn/DgvEfD9thTlribr5W0VDRImeY+FZtjFXr8uMNohYHM7cvnQhsBkVSRkHeSJL02rMyzCXKcbIb7EAWVL/9CLRa+N2DeNDjPLLeq4yklpcTIRbDRwfiq8ofTGbAsZLzmDEVp2PHrMIQ3YhyDJjIiaL6KbLoCn/0cUWe80QcqV+knJqTTMhtx8JMFjWRItMOVCbbuPqPeXpbjjviVlxWNvONIlCiSNORGg+FaiyksoSrRUV8ktC9LinTpcmildpJPtBm28HubtNE5uilrj7C2c2U5+QUVlsXyIpjEZSKPx11sFe6luKCZnOq1WqxIdKyZU5BTEcJmROUILZACCpmt5EaJzJ4eZMXVQlbR8wtFFCZl/KNOcCwwgwnJz1mnRDMkDX46YXW9stacjy8mmg6+sT9qNcWW4KPjSS2h7Jc258q1FjJT17K1GVmPM7W2Md4lUiBbzJERSTTlXm5cc25hyLIybXpkGqx3IcyJOOEoOqhHvA73MBEi/pJcfpO99lBg9jU5mZmipO111sJMeRUXL40d3Xk1jtoKWlcuv1+GOU9qmSK1s3OFGSbTpVSacB3dwJQPC3qKoJKHULlHxFFx2+1wxyyw1tSBJO+u3PaOdZ72xu5eUJron7Fqy9nGy59+l5HrFXrdXdKQ9Lltt06MDYcrTaPPEKmPUrgBU1PBN/+EdmnM8abKGoU7LNPZdUAfpFJk1c3kEdSIHnN0yideNpd1cJHZttmmf0Ri1Gp1RqBNivLHR19xGSKwR4iKl82BzP+2Cn5omH2jNkkmnbd4xTmb9STuiJAOgp46euB2cdeQ3weGQU/L9jQ/wDp4W4VqjWiPO9Toefa0zMrU6t5wmstkjTtYrARxbBe8gRowgiIXmuJcLiqxsr5fci1OPT4cRhQlC5GYZICVVasaUVXwFSIvVbcEUWrQ8rtsVGnZNr9Ueqrd61F+Fut8qcCS9xdT05eYeHNhbbYM1VCpVFhtyhS6bMAAAIxmjrpquqjaIa4y67q8vbmXNvh9qfN27bLelUH9LHSrnaIrAjHZ9qy0+uvFS48vT3v4sXW1ulrsszPmNqi1FqVTq5BYdcIQUiSO+SPAnEdUPlElIPmTFJlLZTm3NEF2fGozhxzXh2w+z775RJeOn4cMCXstzjtCyfSYU/7hgQrjGJJN943kaZQkFp07O5dcI42NvhF0lKHEtHKrnSd29ZUSgrEjlWnIORYNDhFWshZhjVkm2rnxqdON129eK22e0RVXw01wYrtezrUI1RhVHKTGW5kFWe1C+44y67fzDoy4ImiEg+b4YWI0vN2z/8ApW3lXMsLL9NpXZ2nJ0pjeuyJFnPuXeVEUT6D3kS3XCioWdM0UucD4PLWm5Ln9YnSAV7emh8SM14qq3eK+bACrC4bQ8y4uST6HTkYgGrgppwocy7bf1Tg271+dUKqESo1h+aO7ZQoxPKYAenJZ6IiY9sry7VKCYZogHFdqVMfa0psy4WpCKuthKhaqHC9R6LZiaUoKwJPv0hvfvB7O5F9kVvdt8cMzY7srlsZpdp1djrTwh0kZ9ZrkpBRqHDcS9BEeiKYXInj/DhdbhwJ4LI1FX3DiAmV0WVnJcz7Qccc37Q8xM0jJ9OfSVU6nFA4YGAceyxxLvc1yE5xJeW1LsDWa9reVdqdSgURqCtPyfTLmaRTmktZiggFY86CdTLTzd271VVw2cyORdoEUXKhCsy+2NlGobooMdmKo23mHRXC683cHgPG5cLPMuUMnbNtnVYnwaXDpoQo7khHXUIyM0ErQ1UtVuUhtHFf+tMYhcDC0OQomCo7E9J3idO9eM26bZs3K0SeQHKlFt0zfQdn+TqWFJo6O5hrMUXWxkaoLAKA3OaePEtB/DgSy1sFrMXZ+zm6XmGTl3M0YBnQBFOZD7wal3xMlts0+GCbYFs2qn2hs61PaPmVi6i0dtoIVOaavGY82go22I/+WHUi9fzx0LQqOznPNLNXqxhFyjR3SN11zlGU+HWxPEQ5kS3zkS+GB73iYKtFm0Nd1LOx6ATVrS0XWZ07dK5J2ZbPM2Zy2g5mezfmuqxJDCJEqbsB7R+SK95sj9OXjjoWjfZvypQKR95U6iOOx3gNrt89CN7VeW4lUuNt3eHTu4o9mw/cmUY9dbbVZ+b627Ohg+iE0LCSCbtLXqugFw68w4dde2iy64h05yEjTTIBIN8j4eKWIPj6r6JpjNY1id4bgoQqEDSBoNP72oxpkIAKdaWLYQXIrLCSocjkQVGO4BC5Z/aW/NiXbwE00MhX9WItGAa3SpHZ1b37BblxwGRDRdNe706aYEAmfcZ9nYqLtpuEACR3anhXkL5IB1FGmjRom3JZuJeZBaICOLrLVIkVisNx2WxbddJEJ51dGQ18VX0HxXAdRqs3Hi1Jt+MMoplvtScUTbXhdb4cyXJxHzYIsvR4dHziU/KdXlw8vzmyaeolTK823FRLSaVOGmvTx8MTNv5FKJGg+faqFKUPLV1BqEEaGblUjzKbm2nzCZNuISLDM23NL9S1vbMP53dMWoZ1kvVN2bHUQdFSMALnab18RReGvxtwL5mqRuSezNhYQOWB82NVLkNvMzGGjtMOVC9B6a/xYWrVxQHEpy16E1bMwzlVyXWVNBqE1tGZD6Ag71tFVUC1LU01VSxaRobXZuyblOzgANABJyWIOgoPwT0wI5LolRpUioHLqTlWde0sLoLf+mDuHB4Cb6mdvw5cBXrygs+fNX3u15qkxHKf2NtpQFUX2oGoEGve0XwwucxwQkVUctQpLlJotPRAlTGtdSNU13bQ+K6LxVfEsNoI6Wuma8ngRp3Ut93HzKFYplKnuOUuAM2erThOTJrCHu+F14J5Pzx5hr6ULUXDp8/pzqlZXGZNKym0BGoqUqEx2SktuXowKcxn75l1VfxYM4OQ95Q5SCzc6bZbv69R/nghp1JudF1dHXS5jLzFr3sFkZltuOKjonEdfl5sB3uJOLXoarUaDaZmWFmCk6w3E7YKWuxi77Z9NLfxYuU3EfdLIBGgbQRBtpO9p7pevzYhm5k+j5qkTK0+tNEYjv8A4MOJlrdqWiEqr+XmxVzMxR6lUHXIkCaMALAYAYEkXHxVNd4N4WIn5+KYbHCbxFmnEmPK2dN9TVLLjS1qZO4qi22N5eqVFgXxHY7s6tQI5R71dNwFd1eMV5URbU0/PBpUMxJWKlNkU6G3AgRnLGGuW1E42/VeW7Cwrz1VrVXy5UpUKNTaTSswQ9/AmOoMl0zLlDm4KqCinw1TTxw183Z7o8enVYH6bEp7DEtyQ5Idt3yIadxRTx935bcb9y9VeYUbbFQVvZfITOmv8fClfsvBu0KtiA3/AJDrQ3mqHHqDkJyM44bzbVj5GnMZqqlwwpc+bZP6NxpVKgNt2oBg4F1wn712nX6YF8+7aKlmATj0g3KbS79FIUtdf/PwT8OOf9oebGKOD5prKNUQFavt5fNhVguAOuKSp/4D+adPPobT5avK7maTXqiEiZIKRJXoTq3aD6DihqO9ZkPu6tk0KXJy939PiuAJjOUqsWOtNdiZReJNnqa/q8MFcTOEKjs7tI5Pu95eOpa/iX/NjpnsRZ8sUm4wX5qzcgyKtANAbeIve0txWq/u3BhMAsiUifsGOa38RdExrlVyTXHgB8VjwtbezRlXp8V8cZT80M5ZkNR4Udlq73OHD8WDENn3aoK6F5jciPWZqTNGt0qA4IuWj05UEvHEY51PhwDbRBBxxeHvYr8+uNyKs/MR1SJ1BJQHoi4GY0g5VoMgrr5LaOHyGQpANL1rKDFOfIlDy/UKP2mY6Mibqf8AVtbdB8PrgwCZ2UAOPKZCOGg7gU7pYRNEoc2sSGmYyuAAra4evcHXiWGixT6dQIxM6p3dVcf4XrjO3zACtVzPKnFoslHux3q1zPnCTPQ2Y7l0c2hBz2Yjf738OKSh5TqWaJSxqdDemO8vKwl3718MbayH3NJ3EhyO7Ygu3MPoQJqOul6ePrjKnbWK5l/s7FOqzsSIye9CLD4hcparr664oQ24huGQJ71epQJ89PDZn9nGmFUWlzHJSRIaUiOKDa9nb073N1c/Tww7pub9m2yKFDi12c1S4sVd6zBbuJ6UCamII0nEb7RS4vexzJmDbBtG2uJDpmTsut0qHGbtemRHNCEl9XT7id7gmKKTkZNnsOBIzPU6J9/TNag3MFl6ozGBZMgEeBWe1Mi73/lYCfwhi+W2466SoAEpkQD8OXrQrdw63nTkAE6HXb+aYY1POm3tH5sdpugUupSDkS50z9s8ZrqSNB4oPT6CPHDz2ebI9nOwSCxMrSdqnK2EqXUwevUxUrkZMOiKvKmg+9jk2i7UJ+YJTv3nOzC44C2NLFRuM0YL/Pmw0KFkuNn6puVCpy6rKYTRq2TMN03nUFLiM19xLR4YQYm0tglLi8je5AEz6nnTJv8AWg7/AEoZz5R89bRtoK7SqpW6RCaaAGoLBSmS7LDee3ANiKXAK6GXAtC7xY62c2pZcpGS6kuYptPIoDCLAh3/ANXJwB0HfKBEqpd+WOcM97GcnhnnJWWGqKw1AqDiyZ33U+ZvGwCa6umvQyW76YaNDynkDJhoKZPpyRWdBjypMRHjkAmtu+UiJEPm79qIvDC7Fbm0uksLXJy7CBtMdexqHCUlw1YVP7Q1SrGWmIkFqkwx3N8iS7OahxLbetpFrp8LcIXO1DY25IVPnZ8o7QRUKQ3GoMFycSn3QFCAeZSX5uGH+9s7y3mylT5VNp1KhjToivbpqK2TrxqX+Qe7qOqYm/0kibJcsDXY7ESjhLiJHcp7RiQo8neItLlRP+bG7wXCsHsbD/UG3AXiDA3g7wdd/Ss7cYhdu3HsqG4RIk9R8q5VpGTnc07Mxq5TcwyarTXDiV1ypVZqNHaeTyNNAO+Pyd75sStm+xehZip/3xUHZMwd8bXZr1Fq5PmXieALaLnZZ+1es1GGJw6bXzR5yM13VcRNNdPmwdZPzY7kvKTsSGqvz5j5SHDfAhaYS1EQAFeq2jzF643eBY0i2cHtsZN5O/p8DSjF8OU8g+zTnmNPvRnWNleQKXCFZ9IhNMgtyb8y/wCbjgJmZiydluDHYgZap75MrzvvsiIEmvT10x8gZbrefphSTfXca2uTJK3CnygPivyjgxpWxegSmY6SEkPyCcH2763aD5is6fpwRj+LtYqyhx2GWQdCZkkdABtQ+GWqsOWtskuOEagbAfGlrR6C7tOmm3T6HToUNeVyVGiiDTQXe8veX5cdsU37Kmyd7JkCDHpsGqRt3wq7D1kgjs5t7aWor8pYG8nbN2ns0R8uA4kWOZqSvsBcNtt15YuqPQZ8OXVKQ5HZAae45IkPt98wDlt+KYzviy0tWcKDrd2TcmFJg7gnSBzEVRZXjz90UBvK2JHp696jt/ZDyG3UsvNU+n0yEwaGcv71fN0HBDjzc3G5OXQdMEcT7M+yl1TX/s/protIo71syaEdfNzljCTmg8xVF8G6hGi09AAVdf0DQETUi+GKMNqUDLpTJEKtpIlCVjTdnaAf+Ir4J8ccPxLxDi19btWswtucxG5M9R2rVWeHpbWpZnX10oTzrsP2XK/LOLQ4bAQGOfsJukMg/NZqWObttez3KtKyBV6nSac5EdZcAAJwyIrVXTxx2zkvNLG0GLJkjk1+pOE4rRyZc4ILTnryrqun4UxzB9rbLNTyfkGtMPR4EOBMkB2dpg3HjFL7hHeran8sFYBd3Srxtl10zI0mTE86bvMoyEp5Vy1sBh1aoZhnxqTXJdBV6ITT7sRwg3jamNwHb1HpwXDcmbMM+ZNbfCjZljS4RHvewkSIbh/KJDxVfQcIbZEFUezc0zR5TkKoGCk26Lllumi/n9MdeULZNNrNICv7QMxVdKWDlrj0M7gFfdEk43L6FjpuNXItbiVqGU8okmkVrBTFJxva1nGj1qPUTWHKd3dhw216WFrcQJ3FxOzB9pfM+Zqo2/PipT4tlqPwmBeNkPG0VtTUvXBqzkjLrFXFuj092UiKW5BxBvMbuU3fj8cWDWUZ9azGVDqFPdpwABGpOsbreonkC+39/XCtCrR0habcaD0+lHqBa1UulM7nPK85Be3siXPPisitalZ8RDpri9oDNLcZbfCey9vgIg3C750i92xOKYs8/UzZ5EjhBmRIbNQEOQae5c6afOXMmuFuGzBI8oJ1OqD0M0S5CA1Ah/UmDkBh9vUlHrXhU52NMdHHIZ86qQe8KcyYr6jUEKpbgELUuZDJOBJ3sFDsdbivNLfHkwTZV2Uu1CD97PEkiEpXDS3+VJQaaEoH4L/jjMe0sNDM7T3ItWiaMMhOMuZWgWS2pQMggE40dwoXXT64sM95Yy5mfLj0WVT0LMk99mNTZTbK+yJS1dMzTwQEVdFRdcKCvbEKxS5A1LZtXZEKQBqUqkzlJo2l8EEuOqfi/euLTLO1fNdKcfTN9EKmvwobjwSXWVZG9OF/Hh0u6YWCyPG9rs3Qs9NiPhValGMjgikfnumuZIzbV8vyX2jlQH1ZMgXlJOqGP1QkXA3WMyBT4BKC6Ou9B/3Yn0nKE3bLVMzZgGSrPORhfzK44vERIvp44V1V3gmLTiqW5uS3Xxx1i0ZS5CFmViJ9YrNvOLQJjQ7Va0556qSwbTX2q8znp72GzCkdhjNNsW2gNvMmFrkB5psn+0ONASdBcW3/ABwaLIUSFePu4+vdVZKstlQM1XjFcbkObpxu3Xpd3V/DidDisSmyQzQtFtT4YEZZI8BBxEsYUydIgyhaU7w1uu7pFhaWcw8tGh7XWrjMWWUkQz3bQE6PS4sQ6Dld55Ys69uO8wYn0uJFTu4t/vByQzYjijd0L3cXUKpNiyKGt/IgrcnexWXnEN5KtDbZXmq/o2YG5VzE1EYd98O6f6cECxRER1VDu6ODgBakMPMnryWrwL/diyh16RTTBpGlmMapyivMnxxmri1Uo5kUzbc61d1+iuVSPEbRVFpt9FMfgvAsDO2LZS7s3zV2KSu9B0N7EkkGgvt/8UXguGDT6tElNN8edTG8STu/Nh9Z+2KR9ueQhczFUVhTqQKjSnaIjbpCbiigo6JlqQGVnL4e9hYziLljcNod0bMz+xqq5ZStsqTvX58yYrrd1i3cPNgfer33a6TAApF3rS7qF8uHNm3YRnrJoOq9TW61HbUxV+mHvTTQuqh1/wAcKOTMBmYXaGOcfeTHRbS6ZuBLagsdqzzrS2/e0rS9mCZVLUbhKQWWqLTfKf78DlRptQp9stiGrGq97W4hwUu1ptvhpYHvd7Edl52pNOsA26on5fKvy64btqycqEUJ51XQMzS6tTzhSEtO228U5jHBVlYW8u9liaI+++d13mFPlLwwOOZf9gCxDc7e2vOwSYvMp1poXjB9FamHyqbn+GIPQpBCNqm1M+ajadHOc8Bo6rQDzIYeP4saQj9lqoux1Jh1EElbHuGPm5fXHgnLHDUVQhLy6Ykg4hOjIbRSIQtURxnygimQNX39JJMcAkQnziVCMh2OtraQcuhfkqcv0LHRexPalS6pkmjwZIN08mYqNNgR6gaJw0FfX4Y5PrlUdgwCkNAplYopb/d5cfNj2ZHmaRMjPIoCwaupdy9Vxn8SwdF9Zq7GjGLrI7Br9GGYscqIkinEpmbXEhUkJ3jzIKLaqfQvdwE5gitznQN9DJuzg2SqIoWAfZlt8qFzdPzK+stlVEG6mXMYJpy7z1T49frhsZqBHabFfUFNmUG+hymkEmXE8dDTh+nrjjT1jdYfcFCxp17U/Q6letLeTl0RtWO6oDrw3nN+nEOTKm0lmw+6q2g5ry64tnhqDikANtiHvX43s09iXEdgzbZBOJwcLlIS/wCvHB6Hco8+tW0v5L1pkqmv+uA3aPWJzkOm0OnSLJtWf3KgYXgbNvPr9OVU+I4YdRpfY31bRUN1EutFefT8OFnkwpGaNq1akNsOvM0aKjKBw5DPiq6euNdhuQE3HJAn9h9aHd5I61bbMKPRWajLptUphrmenu706q6Z758F7jwOXa6EiaKPTwxX7QINY2N51/pXlqE5MoVQFVqsFgLgZXqrmngi9dfBdfXF5tFkHlqNCzMxGV2XAkBHMBc03jDqohAX5kip8cMM6ge5EDFCEgt5vN8MWvXy0KTckZ0LkFJOnf05EVVwgsZBoRUXL2boeb6UzUocjtTT6d7W4h+X4YIafWpFBlg424bR28Cwjq/EkbKa07mOgx76FJPWpUoOAt+rjXp/p9MNeHnGi51y6FSpambQHulMwVq00tuAtfHjhHf2AADrAlpX07H81q9C58i96IaxmqozpTEhVTf6Wq6J2lb5frheZgyIxWKw5WqUaUiv6877QWtP695HU+PriZKqjrbRJEVJBghEjYrcWL/JEMcxUKoVBJjYTYypfANdHrV8R99OBa+nD3sVW+ezRna0/OfapkJPvUDwMxzIc0oNahrAm6WoXVp75gLBlTqgrhCgal5UEcY1+iw6ow21MYQgVbF73Lr5h9Fuwsq5m6pbLgjg6aVWlvOq0Dl9khsk8Lk4L8FwY20m/wD9oQvp/FVFXDEnauttnEyPs4iAw3Q20JHFk7to7R1W25fr/hh7ULabTavAR16WMUhKxWnEVLePDm006Y4iyrtBLM0JqbGqj0oFS1CI7rfgQ+GC6gbbqvsvIXTNhaQlpSBfebEFbReIjfxQ9LtObrjOOYdcqdLRJCjv3/mg7lhDyM9dV1TOFEkSWGSnQ5HW/Ur7PEdfz10wCtxsuzHinSJrQobpG4DimCm2CdeKcP8A1xzJTvtnVbPuZZUmlZIGsm2qgy60liA3qSgiu6paunj172L0czbW8/RK1Va1UKLlnJlJ9q/Tiko6qRlG4yeHvyAt5dLkuLylgxnw86lWV8wQOZ1+QM0M3CEaVV/aU2+HnX71ylkaa7K1cGRPrLTytRoTLarwu8btdNfyG5SxyNAyy4LkN+aZFTRctUu6Sj624bA1alVmNKYpkZaBs9prm+efJLZFQd15VP3jLoAdETDl2cbN4lbp7WZa7BaZYlR1iwaYScrMYxLmP5yux0JF0zglpkIP7k/zVyWA5rWez6IeRfu+sZJqP3ZNBhAblAm9aktcpEDoL1BS/UPlw6VzflvMLbB5jow5frVQTViTFnB2aY9rYQtcFVCIiRbHBRebrjnKgRZGy3MzuVZElw6W6pv0d1/uqC/2ZF6ov/XNjoDZrUQaGRT5UGJOp89sFfiymkK9E8NdCXzf3cY66dSP/JUVNnVJ339frRLjGmdAhXyqTXcgS6dqcp5qkQDbV1HXV3zraJ4KiWpr813mThha1WcEj2DDrrrGiDvX0tM/mwd7XctVCk0iO/liXMq9JY5iokp+9uMGvMTLylrpcI8hoXy24WNIrUOrOkwqOQpopqcOSljo/wDFPiOE6bdIlaDI7cvWrLdWcSqrGgyoUOe195NSZEXW5RiuIhiXl6/Nh4ZUYiVeBGWiuh7LndFiSgKBeW4V0XXS7CPGmr3/AHsFuzp6TFzOwjSftAMHPmG3/aVuBLrKpBV0+FXuokeWiraa00FCbpUtHEldrXf66EBtol2nrffbgJl1CFIoUGMzTyiVJtV3swZKmjyJdoO6XgHl6L5cG+cMtzapDNyKCyHIriGdq8xIvDl16riFkvYnm3O1TaZKFKy7R7kORU5zVjpJ7rLS8VVfUxRB+bu41fhnDbzGwW2oQjQEmNhse505UnuHW7VIW4daAEHcmG8fQSdW1sNLjdL3RBOK/px0T9nPZHJpFSlZvrkB2BUHGhj06K+pC4yzpzm6HRDPl4LxFE8NcMzIGxvK+zo1fpVP3lSNLXqnMPfSXP1r3U+UNB+GDvXTTjjvWE4LaYIk+zyVkQVHTToByn61k7zEnLoZNhSX2qZgreSs0BMp051I0tvXcOc7d48F5V/SvD44qoX2hKqGnaoMSQOmnIptkpf3sXv2g4u8plJd17jxhp9Q1/24RwQXBW9AUccX8SYvf4Rirjds8QjQxuNRJ0PenuH2tvdWwU4nWugKPt5pEy0KhGfp6r5/2oJ+acf5YPaXXYNchDKhSWpkcuF7R3J+fpjkfdm319LrsWFKzHNoHa1iPk0Mlo2XQu4Gippd9R8Fxdhv/UC7bOS8SFDqND/FQfwRtQzMmDX3b1VoW1mUdNlxmpFIiuEkfhz69N4J9U18qdMc1Ttlea8hzBquz6uS4r6OIe4GQrTqKndW7of4Sw9wHlFE7uPdjuTp0xmkeJb5FybkrkkzB2/BT1FkyhkMxpUfIf266jTXYFE2k5bWHVEdZsqbbasArPR10gXXiPycC6cuHPtO2vUuRshqWaKOMee1PT7upThNoRPPucon6oiJqtq8eXC4yzQcv7QHWsn5rpw1SjT3LGCJdHYr+ikhtGnELrbV0+XCH2y7KqpsSz5JpWSqlNzDSICN1V+nvpcMZxbhFCFOBnZ4iKLoXHHcziqbrBRdAwpYiDyOxg8/jWU9gHtvDAiNfUUZ5DyXQsqhSVqdLTMhwrTtqb5mG9uu1EE4ImvG23j5sdG037Q4SHozUmltQw3gi86D1wC38EUR0xyBkPb1SMzOrDqraUSpjypvT9i4XwLwX4LhiSZQXdwHfN8v/rjkjWNYvhSw0CQkGYMR3j1rTvYfb3RlY161ebZ8sBmXPlTqccxh1uHJUo8sOnARtEvVCHlxV5ZzElcZdbfa7HUY6kEmIS8zS/8AAvBcbYsqTOelSDMpDp85k4vd5RT/AG4oa1R5bkxqs0t0GqzHHuEtoym/M0f+hYQu8TEXXFHmSR2k7HtR7KQw2ltXKiid+24d3u4j3GJimnLgpyJlGTtMylIrtNBR3K2JGd5TNxO+38FHl/FigkxXI8ggcbVow6gaEJJ+/Ht3hN5hzaVPogESDuP+e1QauWnllCDqN6tMu1YaXOYkHGSW00tytEdmvzIvgqdUwb7OKDMzUtQqLThBHk1F91HTPnANeXX1XQcLQC8V5bcOjY1KYyblCHTq1LZhTJLpy2EdcT2jLhqYKi/q0XXouNR4VtmLtZVe5eG3rBganb122pNixLaf0/fP2rXmfKtHpM4IchztTr3tnHHOUkTXzeqkV2KSpxwhudnHRWgT2JjbxDy4h12qN1WrTaipHqZqtor6f+mNjdkyGCgd4+H4cc6xZ5t27ccbTCCdANhVls0tCBJmoRaSrgfS8Q7pa4oai3Hhz3ZNPktk6jP9bh8SNR15SD5x9PT8sEndAmzDkHzDjRQaE1U6mEKMoxEsN3lBT83eLT1UsUW51ygUyC0oTmVWUZElUxqaCXRjOwHR6KumuITwtSD0MFG7zf8ANiwrDv3K/wDdEZA+7BU1UiLiEleq/Rbungv1xVUGY5VqLCkyGEYkOsobjY91F+XEloA86Nq9bUojNWbMc6bJJ1rmEuU3B/3Ynfe1O7SEY5bJTC/sLxv/AIcRJAPNAbTRK0LyaOWr309MfKBl1Xp+6hw0KQ4tykAcxYsZtVXiglsErOgAqxSkJQVrNENPrEiMSsRkEb1Tm043YL6kaMwI7CNq+9JPdACdT072KMMi1mLIvRpstFuQwcEsTqEyv3y204jiGwDhWOrxQ/NiVxhlxZEOXCSBy03IpHcLbc8zZBitxZZiZiDftOHHADscYdT9kXy4xl5LgDY0xKcfJHEvIWhUbdehaYmV+GkqCb6J7UEuu98UxCp8q2DFhCSAT7h71zX9i3pzGXpr0/Vhtd4q3iTDbLduEKG6hpPw2pahLglecx0rYzUos+pyjvFW4pnHb+PvufTyoXylir32+mSN0KtQjdub42Ieid/Tw5umJGYqxTBVpAlNuiBiFsU9SEE8uqeGJ6pBrTEKSDBNgqDo0Ra+PLdjP8EEnlsAKMSMgC1Csa72Vyhu71W99qBMDp15uOn78V9Ao8SUIuC/dZqb7RJbZw/ngkKmR61Fmg7GBuazEcDdtuKRAYcR/fgIo4OyoLs6PoYMuoyaivMCqmuNs9hr2BcJV02HApJPPrMnuKrZcQ+ggLIINXVGr0iGe5cURiqaIm/ToOvqvT3sW0+bClwyaOSyio2ri3L3/FE+uBipNsbltqMIiaN+0d4rvDXiXX92IEZxXAECLlA+I+un/uxj7h5x9QLi80CN+XQUYllKjnTpU6nG7HeKS60pE8JsoRgo2AvDh4a4nwXjhGOm8F0DsUSTpp83+3EQ5rz6ssi6qtNrcHwXxxImzXY8hVjEQg+ntPr/ANcdcUApywTt+ferlIUo7URTaW7VJkuYIWRwaTTheXBOCJjXTiJl5pIyk7HJPaIXTrza+mN9JrYs0sjI1J0US5oOBHxxnSmTnQX0eBGUNTUB/LzYZrWy6lC20Q4ZJ6b6RSs50ApXsNK2yWYzrgG5uxdAuKCvA0+bGTbDsZzdtGZxSC5LuOhel2KNsnAB1k2lEA51Eg4/XGdRlT6q4y26qU6II8xAKoTiIqcnw6eGAW20rbXnUR8P3r1TatBOlXBRRcB2O42Ri+quXr6omBKt09xtiRHBbXx52yJOui6jggB8nZDbsRXXd2lhDqWmn5r14YyzSC7kWbRNk9CvJOPDwTHym9AZ0FXMrU24E9aqVj/drTEonSJT9oNmmqen+bEN1d8pLeia83Nog4guVhag+jAEThgqgiEvBvyiifXEoQeALDFUK1DT6L0XAbjJA55KaoQUe/71QmGSFh9Hm/bODvRLzIqryjp48PDE/LlXjwaXFgvxlafQLTMhTvfXrjN6Wb474BsNRsU/FeGmuIpQWWDEHUedOxD5XNB/64aYioBRIQYH7VWoBei6nO0trUFdUSZNblJF0VU+GKFxlmG+Ii44L3PyGCJ0UdP7uCdyX2mCYiIACaK2g+GnxwOoIBIB2S2KkB6hr0+ZMeNhCfInWpNlfOoTrkcnPaNq0f8A5grizkMpeKRVJ4TRNBL1xIKnE++CbsXd8tzZCqEC6r4LjdDZViaSEG8NlVG3XoqYI4Zy6JqKnByqpfjyI/VpCPuqHd44r4TbrP8AV3AUiBbgLRbVFfdwVTezSWBkIqtP3e0DXVF+OKSSzc8DhmgivKvz+b9+JJTyq9pzMmvQ5zsOcwTaIZAt1pd21MGsWclUZF9EQC1tURwIQ4qzJAtt6C6a974YMoEFIMZtgFUhHmUvUsdq/wCnNree0rdRo0N+hPKs7jC2sgSfeqUcE50awF5kO+31xV1SGaqgFqGvVSTpgopQ2niRmWmrOhjZoLqcyFjYeK/Dv+orXcsnzxt1j7UssLvgwhW1LyDSo8GdH/rQPBKQxccttJP+GCvdk5AICRsJCorThNePul/rgTKK/Dkje0oki+mJr9ScfVprei0btkck04GnG1VXw48P1Y5phOLLwsrs32J30OhmI57U5faLuVYXWUeLDYE0dkuumHTdBwPFiEZlmjlIREMlBUv91fTHx6iMRIujz6NSfrr+VqYhSJAwobbSmjwOc5ta6p1/l0wEoDCyriNpJUDHMgnrruK+J4o8hO9Vr0hzmTXl8cUGZqa/MZjvw1smRnN6yXlu8wr8CwRvaEfBEIV5kEfD5cagcRtxDVq9E6j8MYYAoVmFM0KKDNaKHWxqkdo3GwIfO06KEgGneQsb5TceOshxpbWQudcI10s14qn/AAwLTo8mh1kqhoyVLmHo+DRkStrryvafTgWCmSxJlRhjRgXsnekEKftF62a+mmmuDrezStzK5JTvA1PpXq8qSFp51dZdjmsOPKFTbF9AeQCJQIU1u5sEmYKmFZZix9CBVVV/CvhgeoCSDj6uOi4CcFHVbwxesuNC6jbqKQ68eHT/ANcP8Dxy9sLsW1kAEEjlrvzNZ+7aS4sletDTojEMUcEjNUU92ne0TxxawmY51HtBMuGJsWWmfKiLp3fVNMaMxyWkZaZaVbFFU5050DXXr9cQ6BJkOGMdNFYTVenTDHxP4vvnLlxgLBQCCNAY9OtRYs0oZzp0POpyyidnymVtEBVFQPgvRcXW8ZciIZkgqicULwwNzKY+7U+0NvKyogg8qXXY3yRkqYWmIeCWh445S3eqDq1nzFfI0UWgqINUNRb3bUveRl5wM2ijlzHovur5ub88V0KvSnJRwqe2yTAOauSuoAioiog8eK/D64uJbbQSySWBG0WtwhwUv+lx8Yo8Uo7jjegdpcVEPer3tE4cOOvLi+A6kpSjUfk7daYBaAPPVPMpsGMYoICclCPUhSxN4vw8V/8AsYjx6e1uxRQuLF67HVtlWo0Zxxttb97u9ePv64zg0GWgkptKK6KaXropacV5fXATjDyj5ATParw8kDzGgrOUFDy9L0FBJsN6ginpgrCXCqLYG+pKLkdh091dyGocddMUc5gK2xWIbEg5D27c0FOVABA11xTZRzaxEy/SSjkdQnvxGnA7H321TUFQ/BOnmwytrVZa/V9yd9/lRDpztgJ3H7/8UQVKmrBnmzzEKWkhKmiqi9OGJsiJKpNPZcFLH3xMt0ScwImmi/Xjghy1mVyqNh94QG2JB9FNd8YDpci3f6eGA2tutrXZ9RakPGDgCCE7wEADm5U8PNg15prDVcezdk8iNCDz59NKBStdwrhuD3fjNREpzhQnpJmgA2aApF3tVxOMYUh1AjxLzuSznUVeTppx9euKt/tsiki4mm6c57PU/DX9+NlCaq1QabnSAaajMK3cMVRdNF17pl4dPD3k44CbaU+P0xtvz/NKOV5RmUqvteoEuFCJ5rfsh/Zuk4l4KvTp8cDtJFJVJjyAHdRzTdPsD3WHu6Qp8il09F4emC3PMz7rpchZMhwWGBE1tNFPXXiiXcFXAfkaoN76Uxo49FfeI7JVo6g4BEQlpw7wH3fdHDBLbYluDk59QeZHp0q9srU1nqjrUMJWaKTTmwG2L/3g53eXTlBP4sa9p77cikUipx3HXnYFZ3bb7qWja42l93wvDBHlWmRZ8qsVaRICZHntbyI+qaE4wAqAjovUxPgWnigriPtcy6xT9mdVFp8ZclAiyVDd6btveoiqPN1RV0X6/HDqzYUw8GTtB+o3FSW8hS0jnWdZnO9iq78cZMdue03T6bTnUtN/e6Dea9URV6Anh1XmxEfp02kxSydRZpFR6ULY1qcwdntDS5Wx466kvVR7qaeOBJ2v1HOFSoMWjOqE1iK2RyD5gilbYb1vqicA+J/LhqZfyxCp1DOnQ0cZVts3kMi5ntE1Mi8TNV8cVvXCWkBiNdSANI3+FVLb4fmVVKLYRo7UOM2MKAyAtNQ42oMth6IP97VeK48wRkRAaqXC5CLG10UcDVU5lxR1iY/FdBhtywtNVIe9pjOFa7hUqOtFJHKqvaBIWHSjPiJEnAR7y8cKxogmbpX+XkuRwg5cOWZT2K1Shaka2qnA9eZCwJLkfssYw7QhH3d2YdPdL440OHuoQnJzohCgBFKTMuUwrVepDbcYHCeMyecFbSJET4YZeW9nsKOLCOQ446e8CF/jiXkbK4TK3Mnuxt1HigjUW9OYyXvGX8OGHCpYSZbMJu0CcVAvXonvLi68xFQhtB2qS/KJo3yHlaNlyglUn2lCRIFNyVuu7bT4eGvX+HHzMtX7Y2Dito2jIGW6aVbbeqqmvT44u65JkGy1FQQAWW7bi1tNUDRNf3afngbOKpRjC/R00tM9O8mM3dYq480Lf/AGdtSdN+dImU518Ze9RGKIM2F2mn6duFEMGnG0UD18FXXVOHHXEdiJT6pl+RNF0o80GyujiqqfookPkX/TjgihPlGMlbKwlCy7RFLTAPVqNW67UnnoBpTGhcSGDrjf/iVVxBRsh8U105uGl2KLNTdysNka/kfGiiVebMqKatGoh0x2M9vRMRb1s3ajYipjZmCKUuvsvMIoA+0TKiYaiB6eZPimn8OKil5nchVeLEnUx6FMfFUSQ2t0Nw04KA3Ei68e54W4L4RtGUg3L+QTcEQ59VROnD/rhi02riLn2fMAFkb7DprSVSlhXEPSl8ZHFpggDhNTRcUTYdS5tQ04fRcAm0Sq/cOVJ9TZdaSbCjkYkwigiKfIAJr3+dR16YaguRqzOkMmqjJME3ZuIiAap6/HS3Cr2n0dZtWydl9phReqE5anKI0uTcR+fgnXTWzFtnbhx86ApQJnXYfuabMOicqt6zytJapVAotCZWSpwYe5FwmSEELqfMvBblVfXHN+12rNZLzfOjw3W5AEimA3IQtKqdC+Ir5cPHaBmqFl2DVGIks5uZHW11YjITrqDrzXInBtBH3tNMcf5hh1CdVRSQwTZIpE8455canA7YvPLfcOh68+9MTlSPLQ8/myri0bLdRnNxj6tDIOwv03aYPtkuz6s5+qMKS4DEOFvyhDOfNRTfW7zRdOOtmpJ01tXFJFpLTxsU+NHZdkuvoaSXQuMVttH6J446o2fbPU2aJmTe11J2VZccZSmywr0mFJBEseebHnDQxJNRRUVFXu43ji21p4KNCdqDUrh61fUHYBk+iVGY3UmX6sUKMpq644TTTzh22KIgvQlVNOK4Mc95qp2xXZYNVWA1UkcfGFGhune0L6Bq2ZLcSgg2FqnVfDAiG02mO0Sh1edVWINOmMADLp3EZECKu7EQHVbOniuIGfc4yM7bM3YtPy2/VKXJA5a1OcoQmV0RdHg3nOqAnjZzar72M9YoU2hx+6bJEwkkxBnWgnUuuuISV6cxXPOT8+VTMWZBoAS24cKryDKeBOFHZMFJTd5kEt2pDcOo8ebHZeWJVFeyi3U2pzSA1AbV6S0O5iRdTEAYvPTjZ3kt14eW7HPex77PNRkSpL9YlPUiPUNwCixYTrrPKdolaStrdbrpp6YMssbMYTdJptQiVWqw2t48TIuvhLFkUdUC9k4JJ5e9brh41fFthzgklBkGNTtJOnTnNQumGnVoz7jai+TnanzmiWltS64TSWr92x1Noeb/zVtD+9hfw6xmurZikO02HHyrCAzhJO1Gc6Dq270wBPZoYpy6l05vHDFmvSqKjdN/pC3UnKiJRor78cQ7PZb7SwRTRsUuu9Vt97GFMpsSlh93w0PdRVsUiReK9SIi8VK7VfxY7D4Lv7bGcKNs5rkIA6wNATymuf4u25h1zxmh7/AN+fShal7N6UDKVHNNdrOamqe+3Nsnz1Rncoab5N0FoaK0Rl9A082HMlMpNIoUj7lpsWihKcJkWocdAF5lF13qnb5l0HCxzfmDL+W6cUety2orEts2kiAhE88ijaQg0lyquheXFDl7aRtLztSwocaJApEeA2EFyq1BsieREBLHhjcvOoWd4rdbse+K/DyLqydXagBZBBJ2A/YmpYXiLqloQ+swD8/wDij2pxaVTymVhyarBi2QnKkmgAy0nGwCLhoRc2vj+7FHUNtGV/u8YWT6bVc71dtvVwqRFIoyvr4FJO0EAfl1xPd2B02t5b/pDmKdNzhmQZwEDtTLVlG20/ZjHH2YIX4V8MbZ1QYhsC1Fbbajh+zBoLAH8Ip3ccEtMGGCNC5d/UKhppsK267kXRyDlUCVtH20Z6iMU2S5l3JFOWwHHdCmS1RFTjqJCCdPDBGuwPK1NyE/TK9mWq1ShBpKkw6LHYp4THOpOGTI755bi1VVPC7rFcdJTRtUuJeN2tuKkG5dcQUNXAYFeNy6jhgz4rdssxWM+kCTtVRw3iQEGPSplVyLs4qksKTkvZ6yc1xlwW61LRx10HFGwXXSW9TQevN4jhcyqPT9iGYKJmJ1mIc+nq+D7rcolZlNONF7MW3CJF73e0Ty9bsPDK9QnZfW2k8hbvdqJcUsuuXgpaLhcfaN2X0XMrjFSn5lcpUNQGymMQxIm1t1NGgRefuj66XYQsY+7ilxkcXAM6RGnamibYMDLH71pfzHS9ouVXc2hGdkPgrcKPGokbdk3NMtGmQBE0IzIx1XxTAzTdm+YPvGVUaujH9JnjDtbr6rGeZLRNRa3OtiWp48VW7X3cWOwijR9nw5YzBVZUyZHi3u0amEyYRt65aHbD8FcvuZReiW/nhqZprEChkUuoNuTKlUnLosFpsykyT71wMpxVObrwT5sbDCsKYfauGmnod0ifWTy2ild3eOWzjfklvWY/OtAdV2iZhoblLazFSGpgvLuvvKm8vtbh3QWcqd26715cSdn+baxW5bmWsjUeXmar9oeMGyXcxozSndfIdXuAilpb3l8uLujbIsw7cFVc5z/6N5RhEjy0+KYdov1FAB11eALpqugdPe1w8Je3TZZ9noqTlNmN91Q32EOIVMiE6BghWKRqnFVu8y664atWBvMjtzclTbegIkAweXaaXruENAoZZhatTzoKL7FjmYaVFq2dKpErWZoykManRW0ZpMUFO5QEbbzXXmUy5lXCR2r/AGdalsno8yXHoaHQ6U2LzDjEtFZBTc6i0fFTUy82q+mOlsz/AGkmM1Q+y5NCS7KNbzlyWLABpO9yrx93y4UtY2j5sGLNp9Tq8We1VY/3cj8iKQu08TcRd8GnfUVK4fwjjSXN1ZOW2YJzIBgkcifqaEtzcBeUmDvB6Uidg0GXnLMpSybt7C8kduKK3G/JPVES3wQf8cN77QO0+RR8zZd2eyW3lobbTDs+rtONbqqyWVFUZM+tjeooSF8vhhaZbyjmTY1QKvTKjFOXXszGbUOcBbo40Dfbs3CZ5VByRpoGvFAI8C+0+PXW9me7qbpk3Tp98HgNzKPITZoRW6rcoh3sYZaWLR9xsr87ggRyH91oG0ruMjkaCniGcpL02U9JedGPrbFiAlzQB5j18TJfy00+OOdtrucp+2nN0bJNGV1KLDd31SfBbkUkXm+Gg+CepYl5v2lVTLOTxpzrnbarPYEIbrCpyB3SUfFfKg/HF3s/yexkLLzNKhI1IzNNbSROkurcjGviv4btETqq/DGRtbNGHFV2sefZPTTn8PvTVxXF/TTtzoqi5kqGXabAyjlUEp0WHH7O7Ji8pw4x68t93Fwri+PjjDOGYpOW8jVJiOwg3sDCiC0nMCnyAg/vxMptHaobItR3SK8iN10zvMzXzl6qX8sVtWcbq9fgwuzvn92H258nW7GiNU0Zs17/AJ11+GK3b53EFpLxKkN7Sfz0r1m3at54YiaLMlgkHJWUqBNqByyojZJHvbQLDW+4eH41H9I4I3otrQuIC2r0twEOVBoSF9UVi3viSd75sVsquVOq0llqRJdch6qbkUDtRzX3lTiqfLwxnH2XLt3iuK3osBKEwmrp2bv4U9Y9MJtyau5C5FRHDVFtMzTggInMpj9OuBGZS49EdCG3pYAJY4icpfh+F2DClZthSYYxXYrcRoGtyjQJc1oiaaaf6YiZjZZqEMGmmnGDZRN3yCAp8O90wU0tSFZCIFfb0NMyuymG91sXuliwiVABuVVQhBUP/cOBipzNy81TpYGUp4FdZBttSIwReJjp4DjTBjz4s0WxRd6pW7t+60f04bKtFKazqqGmbLTFrFabkPNVDRSdcZuECTmFV5dSxllilvSIxvumosP8iDZ3/r8MCFWkPRYDrjTTkqZYvInMbhIOuiYoKTmDazT2os+m0ZqqUZ9tHW4Ux8EdAV8ENEH9ypgVvD1OtQhYHqYqCl5K6DpUdW7Y+7HkQStArRRMEzTjotGcaO2Zil1hHpf+rphLxds9QpTQu5gyjXKU0ge2cFhHgD43B1TEymfaSyVmaMMen1lplHEIXCngrOnw58Z1/CLwmQ3mHUaj6VXnExRxU81MSgF2aEmFHQFHdtAR3e8pafhwbUimtR6VKWl2mUxixSNeUgVNOUvDAJkuRRq8vZ4kmJNRnoMd8D0Ffd0LhhnRKbuQFAXdDxJB1wivCLYhAkKFSURtSePKeZaHUNILU515TUAKGBuq4vXTh1w4Mh0Ss1GMcLNLvYpRtqbO4RDk2oN3OicEX4dcbAqTFNkk7MckR2iS1zs526/H6Yrq/niFk2oU6ZCMkfV4SRqSuomi6poSgnKhXY1WB2H+vvJYgdSTsAN9qVX1xwGisj0jcmruVOh0VtQkCtUiyW0jutC2gyWbON/C1HA1t66Lp72BzN20unVw72oUenT3T9s7eYqqJ3UEV4Jik2hbRHGW48ibUOzEjwE23uxZZDl5REV9381VMVVahw83Udqv0dUeZe1BxsObdOJ3wLGlxiwucHYFk6QppWoMaT1AO1D2K2rpXGGhGh/g0G7XNp+XIuadn7ZpGdGm7+XJbdlbntTicrXP6ePD8OEttW2sDXDdkTprIb0+LbHdFPQBTjy+F2Bb7QY1aZniXSYzTLIIw2CPvtgRWKl2g69OPu4UrdOpGVm92ckplQ4mgGOuungg41WFYW0q2bWoyqKtfdKV5Uiryv56rFSYMKJCMIyaADrqc31wHVul9ojC394LNqhna8LaXCn6sW1SqlQn00Vktfd8VzmRgV9qSf6JgYYrzTKuNCCND3UAeXGwZa4SfImlzip3Nazpcmj7qOio0yS+0t7xF6Fi6YZbZabVxOVrUrSS27EUJAOISumoifTjzY9JlR4pi2QDchXXFzaYsWVLqgBKau+2BrqCJrpb7ohgZnynahUAajR0dMOjpJw+uIcmqOSjNpoisVeJYtKWbVN/8OJzJDqW2/2QfiX1xJDfDE86+B4hioNWprEUADTeu+JFivb0bQmmAtdLkus/kmLKrOOC77ZRE+8otco64hMwTkGK2KJKvDji1tZSnU18pGY6Ub5aGtUCgT2EpYRJD1ukyZqG7RPKIKPFfjjUzlydMlicypHIkHp+wCwUTzYYMDME/MOS5SzHSnzaUwyIQxjqaus66K4R+CBy8evNg++yTBo2ZtoohWpEOJPEFOK1UhQY5giakgqpDo4NvD4XaYTG5y51LEdY1otQ4bekmuidhP2cNneX9m1KrNZybIrNfWMr8w6i4R3vd8WWmtC00BQ1Lw1wpNplOydPzAVNayfAh1SNdZTKFDBp7nVVvkHy8Bt0vNU83Lh81jaMWchKn5Uqsun5XjobT9dstOa4pDeEMF6AIp+2VNPRF64FP+zSJU3GoVFoxMsPBe9CgAbzso/Mcg+pn5lxmR4pFq27ara/UXAB5gd+57V81YLLiLhbhgTpypAUPZ3WK81PpdAaco0Jz20snJiBEWwSI7zTiaIIl3dE9cQw2P5lpNTgR3HGBcmQgn9jBywGWkHQbht005tPrdjop7IsyoVyg5Zkq9Q4chze1JomxZeGE2ScLl4AjpoSfFGiwb5eyLSotRzHXzklIN4yiMMOBeBsJ3Fuu83eu/Dh5hF3aWTZucaGVBEgaydQJ0/egMVfeW4GbI6zqeQrkuPs1zDVHZlZaiNFIYWxy0wMeHJyh8umLxNqFUpeW4FDYpcGL2Pl37QEJn7134vHHR1JyaseDPy/AUDagGcveHyulvNDIy9f0+GFZm7Zi7XBqE2BG3LMJs5EuourazYAKRWj1VeXy4x+L4th19iC2rVv9IHykkme+taDD0PJtwXz5+dLWn7RZkzaAxXa+2bsKPBCMEWDa1dYqqNy+ikvHHTGzDazl7NmWKjT1hsMTCbvGO/zO93oJIOp/UtMcl1WmyKbYMthyO6qIStOpaaapcP90hxnlypHR63Cntla9GeB8LvgV2IuspcbK24CojadKk8zxY1OhmnbVNnj8c5U2kufdBmBG7Ff1GPoviPi2f06+KY5trcyq1iMzFdcthRDWweYg4lzKmOpKDILPWYDhP1Aac1U2nHTdJwREETmIfpgAlZXosI30ldmOOBrrKfcJA4Fy6eHHCrDr1duSl3U6fnerEslW9c05xyvIKgvzqbDdJyAYye1Il2mne5sNzZXkqlVvLMLM2Yag47CmNo63GY1ElK60hXl4JqODtKG/mKjzadEjsyIDjZtXMN2NWKn8/e1wMfZ6y1LzPk0aMxSqhU5tFmPwZbTZXR00O4b+6gBovmLTGldvXLuyVk0KSNtTB/sUK6gNLBJ3psQ3O0UpowgnSaanJHjMIm9cBPHh3E/ninonZirNXacVqliyhSLpLhc4oI8o6+PN3cMTtFLodPinLzTQpFRb1D7uplRaN0DTwLwX8uHzYAK1l1vMmae11OSkqa7zezfAWg/SnBLRwSPZ3cFcTdJhYiCVEk67ActKQpU8zfBTZlB3AH1Jq7yztXcocjt9HpEipTAAYxigILQad7nVU73w1wUVqVLeidkpxxqdPrakMhuNEMwjtee6Q8Xm94R0XC/zJMpeV6PCBipx6bbKF1Hd6N7qoP9k1zKd3vW6emuGLkraNTq9EmNxcvrlwZbdsiq1x90t6Vv9k1+2VPRCsTXATtrx8ObxFa5XokAkAgDTQHlUULCLstNogbnQkEml8ORKLQ5LqadvMeZyTKcIxu83BS0RMSYGeciV6nFSIdJrtYno4orJoFhN3adNTFG+vxXBvSPs9UapwCmxK1L2grGQd5HdY7LDZNeIpubuK/W/BVs3oeWinT4dQNIj4skAPtIDUZjwJPgnlutxk3wi2eHFJWTsZ0+fP6VoVPJLcp/v5UuqBS835biRNKhHgUxWzNyPT2+0yWV7xC68doISeNoLhCfazzVQ6fHmZcdpIzKhUoayErtV1kTkJOYQB7ogFaQ6CKY6L2l7RstZDZqkWHMWay0CtNvxjS0PKt/+3TXHGm2zaBUdrEIShMOVT7nQ5H3gQoICiDzAJefhjYeFrRD83TvlXOwG45Gf7pbdKdQuP8ACPr6Vz7s3rQUDOFNnuoattOEhC0XMuqLjrGBBzttzm0uhi+5QqG4F7cTX20lU7xoHT814Jjj/Jkxil5yo0yoNuLAYnMuugGlxNXpdbrw6Y6br21iQ5nqY5laUtBimCREcYeQpLwXarcadE7vTG+xi0Dn6yCAsDSRNKbdxYVAGlO7+i9M2awRpzp7ok51J01V68C7p6d87rSRen4cUGba9mXaQ9KOBGcqVRECMHZib524A5Tu8LRHAB9+NtrYru9lOlxMjUi19bvHDP2TFmSmzlkQIE1oSt9vvya/u+OEbeN3lnaezNpHcxqeutWKw1lT3HcUSe50rm7N2U4tBp+WJ4QnjrFQg7+eJISEhqZc5Ivvf7cG+yjY/njag3uqfSnxix+Ryc+m6jInyl4/px2rkbYPT83VL75zY23UXSW4Iz4iQh8O7quCrbTt4yhsTy27S4aMzK2DdjNMh6Dufmd8AT4dcMLVPtbPGf8AKO+/wrx24Jc4dsJrnmNsQqVLy8zmKoiDsE5G53Ylbzp7yLxwwsu0GryI70mYyxuRs7M1HvFRDxvG3TXDRrgN5gotMpaOXaTFlvcnXvd79RYJqJQ22RsJE6XY/M95ji3Ugc63SDknNXLu0vLuYBBJOXGoRTGGzP8ArSuA6hpxQQUOv0XguOQtqG0jaDXro2ehl01hxvdNRXYfZ2rF8E5fH64/Wer5Fp9U9obaNSkTg63yl9C9UxTzMqxqtCOj1ymxqxCc5FYmALrLidO6WNDgvitmwKUPsBffmPSg7hHHHlXFfjZEzdPyvlt+nUqakeLIU7220Hn1G0ri/DgTpME6hI3jgKYoXdH3vLg625UWhwdrOYqVlNLKHFmmzFEnLx0DgtpL1TUV018MXWZNktc2VpDZrkfsrUqKzLblNHeyYPAJhzpwv0Lp1x+jm32kNIcTopzXXf8A5rK8Nbi/NsKCKzkuu5JkRas9CBITyIbUgQR1oxUehfH4FjRRqnVarVYkKG2pnKkBHBoA1uVV0tEcdE7PdnObs95MlMUmpNTdQtGnTW9Rfb6chL0X4YSea6HV9n1el0ao0+TSazCNOQk3TrBpoqL/AK64Ft79F4VtEgrH5tRDtvwYOsGmjtb2Wf8AZAtPSoV2DKemqW7YBbXgHyqY+i+uAY45CQGndXmQhW4cN77PX2bv+38iz5mTNMKeYz1GXR5ThNPStPBT4ICEnHlw59rWT6XQ3ToNTyawMUIm6gSIzm6KKXl5kHnQevouMm9i7Vm8LNSs7g94gQB2HWjE26nPPsOVccLIfZbLdoiES3KJJ3sb6bVneZJIWkXS1MFtU2ez6ezvQQXx05xBcCT0FG103dpIveJMO27hm4HkNVKbcb3q3YmXERh/jjZLlOWasHY+iXIOvXA4MVxlo1YNeZbrcSGJRlGBTS8dOJFiRbTvXodNQH84VeLI0GQTBD1HDAylt2zFQ40VtqYJGC3hGlt3suafzT9+mFrV6a3UiE2n7X9bbi8cQG9/BmFEeC50UuQyXlwUuytrhuFoBqAuHGzvXSlL+15VYMhTqOXYE9dOQI0g45IvrdzXYJ67krJO3yjRatSpMOFmF2ID0yOwPMw/0MTBeOmqcDHrjjV6tOdvJuQ0to9CDmwX5V2hVPJtVCrUh7sc8WHY4mTSO6tmFpIQKJJ3S/LCp7AG2Ycsv019R9iKKRepX5XdRVNnDJM/KtWFhzdyWTMgafYW4T08MY0ePWJ05iG6jjDRcqlpbpgqoU5M2Zly81ORGIu+3Tjrr1gar3T+Fvmw3c1bFcw5VidtVGpjHLvDbW8W9f8AT44PexIWgQy+RnNQRZh2Vo2pUMUtumjoDVpa87neJfxFior2VUqCk+waNP6fhFcMF+mqSaaiJ+OIv3Su6ElUHXdOIj3VxWm6IOaa9VbaRS3plYPUabUb2ne4Do8MGkcdyAq24p2BxIvP+LELMOWWKgwZK2rUhtODgp3sUlNrT9NHs76I613UPXu4MMPCUULlU2YNTM41AHqSbaovP3LTtJC8MSKdl1+n0MJL8t5ybIbF0BbDlD8eNUCgnmCoBLmAoxY53AJd4l/4YLykGIihpcP07uIOuZEBtHxr1CZOY1DyjXlivHHNTadReeKa8o/EPhhw5Jz0/RGRiXG/CBxXezEtvFR7wlhRuMh95xzCMp+Cuj4fN9MTIwzYMm9txTa0uQSXmRfl+GM5fWbd0NRvTBl0orp6JmKPVowyIWsgC93vB9R8MWNBjlMn9oNxQ3QLo0Xn1wgMvZkfhu71hxWJA/G5C+UhwzcqbQm6o6C2C1NaXnAlWwi8yXY51e4U5bglvanTTwXWO1OZUoLRm7kyoVkG7nYlUo0hBkM8vQ076L9NUVMKPY9nnd1CrSkpdQlvy6ghVLdRRdkpG00u4Wpei8NPm1x0c9OqLzhOBIVovl7o4TyUeRkja4KkasU/MyFpI0uAJSeC+mvh+LDbC7ttdq5arQM0TudY1P8AOlVOoWFhc6Vc5fqLeaWahT5lFnxorD67oaiwSE+zdyH+LUemCiW2e8FG3EfaVE1HS3TFw9Kki0Pax7ULSWoQLaSj6YpawUlimSJNOhlOlgHs2CW3VVUUS5fTCVbvtD0JGVPrpRyPKJqDUZDDcKQMhpx4TS3dC2pkX6cK2h1V/Z/KBhyZI/oXNkb1GGDuSI+vAbxXqnDTDWXK0hwu0VCry0kCi80U0BsFXyimnH88BuZcivNsOvuolThKChIFsLCVF5tT04KnqSfXDuxeYSksrVKVfmneqnRPmG9NJmVGiw960jNmnebRLV/ditjNsN5ij1qJMOPIbbUN0BpYWvHX64SWTtpiZQqU3LdRF1+htvkzHmOrcTKKnKiqnVMO3LbJyIhSQjgQn3CJbrx15VEsLruycsCZ907HqDXzbgcTpVbnrPVSo8ylvTYTJ0t6UgP1NsbN2q/s7/BUJfHEhirUsqtlunTI10qbXIroGQIYiDOpn+apb9cY7fszS6lsZdpDlPb3EJ1l5wm2/amyBoqjd8uEAWdHcoV2EbT/AN9DETe0ne/2CuW6Xr4oPTDbDbH2q2DqBlUJGnPofr8qBdeLaylVdB7esgZfyiw1muhVFvL1ZlSOzhAg6b2S9peirH8QXukqcqKnHvYQ01ws+51FnaRUJNLhwFERjRo6pHvVBW1TTuXJx1/wx2UcfZflTI9Pz5nCqU2VX6hqEuqOv76W+qh+xjxxL2aa8qIApbbx645mZcn7Ws25oKhyUpOW3lZB9XxQpDzYaoCkiXaLb1t6YKw55TSCHUnyD/cPfkNz+cqGJDhjvtTDez1k7Z/R2YbUiLDjiF7EWCiGRp7yadfqWFTmDO0na7V1AWpcPKkAhN4WmldM+PfNE6onpgdqWS6dWs2u0jJyy5MUAslPk4Ki4adbPTDI2b1alUaIVHRHaVV210fp1RQWnLvkLoafFMXC1Zsk+0Nytw667iecVYVKcMHQUR5f2cZFrMOHKYqzuYmW1u3TT9jLK6e4ncX8XHDLrT7kulnGjVKrtE4iAnZ5HtE5ht05euErmtsMuSWMzUxsYsiM4Az2h5RkxVXRbh9U6ouHRkjMX3pDJlp0XYgmLqOjoQ2eUbvRStXGYxNLoCboLKx35ftRrBHuxQ5tQyatWyey0jkp6rQEQ2DdNSdMkTmu+K/44sdh+1STmCgyoUhN1VYCCyZiGm8C7gqL5V5dFwdtaSpna3EUWmQ5L+Xm9/CWmG/kbaSlRhghUXMkjsnLoIhMXm0H6r+XMuA7R0X7C7ZY8w1H7j5USrymTTrnyJkwd2ch50nVsRq8iI1/1xXTsn/eH9XqkRTJs+46lpgv+KYbmxzK72Vm/vXMtKlLJlmrQDyF2ZlFQVUtF6mvX0T64ctQ2dZSl1ztsph51+cKNNtuOLugVE6onqvDiWvww5wjAkX7a8rwQsRy67a96U3WKItVhARI6iuQqbkuu79GqO6tSaXgkacvT8L3/HXBvk+p0ulV9zK1cp0/KtdVsJK1SYrTsQl4qjKOpcCIo+tq6p+WOkZOQUi00AjRWjJgr47cWxlQO7rqqeKd71xKpOz+MUe6qssyJSrqW6UtFT4+9+5Ma208I3LTn6wSsc5+0D70odxdCxzpWS6E1CoFHdblrKKV7Vwh0JokThvEVPBbsNbIeXlp7BzJAu7819nvTUiFvTgmKarbHaROqoyW4TcXX+0gmUc0/g4L+7BGFFrcOpQlj1oTpQJZJjS44m6vDlIHUt466dUXDzAsDSzfPXDjQbggJ6aDUgd6VXd5xWggGetFa9MY4p6nTJlQVncVeVTt0Wp9nbaXe/BbwL+WPUajyqUTyyKtMqiulciy0bTdp6CgAOOjwImaSUMbYaSVUyqJi3erDwOr8B4ov+bCqgZfTs96p0Tu6Y6JmQ250ZyO+N4OIoEnwXAHUMrO0pdG9Ta8C+GOGeOfD9xdvi+txIiDHbnWjw28DSeCqlBXqWkUNUS4e8o6YqKVQ3ao+ViKQlaIWprcS93l8fpg4qtPfmTCiWEJp3Lu6Ye8P4fHDH2dZMHLbLsw7t7I0tQ0T2YJ6eKXcVX8sZnwX4bdvbsvXaYbRrqNzy/unF5fhhiEbmlxtG2YUzKNKjz4ko7rQZcbdTi4enfTTp7yphWSJ1xm02C8ump+uH5tqylWczHEdp6gcaOC6t+h68SX9OEx/QXMEV72tHnGRqIKUaOboa+gqg+mG+PeHrq7xRRtLc5NNhoTzPQV9h182i3HHc171b5To8zKsY89VFjd0Wji5JRSIb5TiIoA20nxMtNS/LFdUtmdbpUV+u1d1r7zqLQVOpb18EdA3O+KB/5bWqB+nG3aZU67lunZEyFToTM2sSZDmYalBmLqyxGZW8Ud0XuIdqr7xB82BuvU7+l9X7fmKU7mOoKG6uf5I7aXdAaTgiJcXe1LGq8Rv2GEYa3hi2vNyMn4kHnrvQ9kl+6uS/n0/blSc2nZT2f5mJ1xa5T6XWbxFX2jvFfxCPXARQdqFRyi8MGqn970tpdyzOa15RTu2ko8U+uOkoWy+iRXichb2jEo3mUE7BVU8SHpiFXMny6pSJEByprKjvpxaqEVt4CH8hFU+uOaMYtb5Qy7K09+XpArWQJ0qspGaKKWVgrMfN1FRp5wWnIJPaSBTiOpCqDonD+9rhnwa7kudkiJGlZa7bUorgvNyWntN8qrcp74OOnhZx5bdMczZq2L1TKLv3nlQu2R9RJ+mPpveXzWivfT5S4437PczZYqgP055yVk+ruoof1V82miPwERXgC/BcaNu+Nsk3GFmAQAQBO3Mg60E7aB8DjawZH4KdczNdaymY1PJjTVNAE/rlMiqts8NddVM1Ut4muiH6cMFNGpNd2yxAzRBcYkMPqLZE66AmlnDRU8NPj1wv8AKmVs1Q48hH0WtUiKiAs8UUXtV6CY9C+o4uafSq5l6HUqxltiQ0084DNTguWtNStbtLULz8O9+/ELZ5+7cWL5BdETuQOx0oR9ttqAwoJXtP7VPrWXJ9GmyIMxEZdbVLLfFOuv0XGpwTcXU1Uv9uK+BmhiuIb7bpG6i2uNO670D9DFei4sG3ruuMJcEpdOUQOnSmiEHKnib1Nn59k0ukvhL7OTTre5U+zohrr8U6/njLKdXcWdEi74WmnnES93uIi97X4YDNoVDk1ShGsRF3oIpB83vW4+0px+PEYbdNO0MoImQ+8mL0toU2Fr112qXARk8ldJz6RlWFRZDpTxVgx0vBxFND+ROq/RcKmNmB6iVrtMB4mh1ULyHS8NdeZPDpriiGpO1Bd66dxd38OJDBN7wb15cE4heIuMnCaCMojSaCYtOEDxF5p60VUWluVJXX3I6zmUW10CVefXXA5kx5n7jKEqO9thuE1ca3CiXl3vXl/y4JoNbkwo+7p5k20S3qaDx100xqbJvduooIF5m6fzKq6l/ewg4sNlFe+fMZ2rawzGeZBHntyauaaiN+gadeHxxNh1yBQZ01pRkK28yjQymtEcD11Tx+muKuRIGPAFeKtItqWpyoq//a4o3XFu1XUsFWNy5aucRsa6/UQa+U0HhC9qN8tZmWK++rL6NOlqIE6nIXpr6fni+yzUlckTUPi6a71XS5l+bj6YAMsxDqdWZjtW89xKS9EG3xwcQJB0RTZWOLR63GWnG30wNcPPFORSzl1gTtO9L32kJJSka0RNzFZYfns6tC22fsHw5CLqjmvVE4aYT1SqsyqyXXpDxOm6gAt3KKol2iWj6XFhoZkkElJM46k4b8fS1O8oH64UskdyXBPphjx87aGwIga9+9e2DI1XXg5iw0MuyHqXTICrQ35i2IaSWHxL+71TCvDlHVE8MNWp1GTQaYw8w8vYhbBkGNLiFbE/nx11xo8GesbNtx+7QVK0AgAxM666cqhiWZeRCKkM18QqMmdEZBiUbdriPryOad3Uuqd4k/PAIs5xmogDiboNbnOcbQ5u9i/otGqRRt44412J3ncuLlb+K+OIcVyn1CqJHuU/bk0gkPfRC5uOAsVuMQu0pXdHMk7bc+wqm2DTJIQKzba7QjxqqCLKoGlyarr46emIz8F1sySxpRv72upCP5YuvudmPHdVhwRdA1Q7U4aL3OP4f82JFOpbm+aF1retPatoXovXXGX4C1OJZaGvz/OlF8URmqhKJKRknIoxpAgulgmomn93H1hx/caLHbPipXC5cS6/w4vahSVjz1babRrQw13Sqoa/XGuVRlpzosE25rp+yHmP/wBcFrsH25Jb2MHfevBcIUB5qjR6m2BI7FF1pQUh1d9fVPpzYIxlPt0wCRSddXz+6vrivgw3qfD3jcYVeNzXUg1Xinp4Y3Rp7kVl2I6i3a3o6Hgvj8MVqQqZmPhpt+9CuEL90VmssllC5YRvECApaJbwTp8MaXTdIAYdVTJOiEWqIq+mNLlQEnxYcFResV3fi5b46Jw/0xkzIdaRU7+qFqRIi/uXHypiFHephMcquIg/dCi28o2OKuponRf9cVdQV03HRN1D0W5D6oo/D0wQrHCpsNFIW12zy8uKmTTm47263zN58UE9eCfX1xPhZ/KNuv7Gh2nAF5lb0HpRTkzieFwTPeByNFxVdE7yfpxPdfdkzFJ3RCJegJomnwxdTZrdKkG0ywygryKXm6adcVsRSB8DJq1oiRFMumnp9Vx862VDhCmQdK/OoelbprTZEjaN2EicfjjKtdkegxHWTRo0GxbkXj8v1xlvinHrogkq6Cnpr0TEIojrztu9RsVUkUjXhdgdIKMyAJB0qEbFR2r4w2McDbQt6PgQp1xvay/96RicRUAhO0BJOVf1Y2RhFkGkdJuw+VSTvJ+LFtSm3WxfDjYCJqJJpov0w88NWNvc4ohm5TKFSNOWm9DXbykNkoOorSzQFppUxRMXt5qGhd29P9MfKjl2RPmOyUcZaJQ4eGunvYu5wLJgxCbJQJlSsIfA8a3SvbS55WVb19r+Xj+eHWNItbG+csmUEIB2OxMAAzv3pYy84sBydaBHIrrl2icune17uNM2ErTRxBZUJPe0JOVF95cTqnFVl8xLUD1Lm0UbvmxIiOk+4TzzomYJb7X/AAxl0Mp2VvT5LhAzJrZluoRHNXjY3BGCAHJbZx5lwRsE3IC9tbh1t6W4EobIDId3aODqt1pLrp72DKjMh2EOdOpEZF4LjsXgvFXGHDarWA3BOtZ3E2Eq/UG9WNOb58WU8fZ4pwebbMOZz3rgW3FjKE5EUHG3zb9dUQsdMZxW1vHy2wsEik/CWhMroWrEdx5krAAgA7ju72Isakuz4SFvWWgFVAhIObTXXiv88XLVNfmGTbknk8bWUuLFfKpr9PcfAKoYofNuxYAlxiMewRtd+b51UIIg6wZppavy1kG81HNlyqOez0Mk5bh8fjp8euIsiknHbaN4EASXRS8qePNjTFbnQ5mhyr2X2/2rTQaovG3/AHY+VKRUniPSpCbRcqNOxgJPqumOXFm0IWXlkE7Rr86dDiJISgiKwpUhXGn21b3sVldbzDnTXw+n+GPqxmnJQMNPoYOKViqmip8FxWk9VIdrarCdJzltvcC//MmM/vN+OAuP0t8VTzxlR2393HClSWhklE9dd9eXTSr8pkkVbTGFkyCZlG1KJAs7iW6adMfMpyGqS4dEMV0ZVX45CX7RtV4p9ULGFKfp70uOva0InFUFYJFA08eOuPmaXhimciMjQyYejzRDyp84F8FT/TD+ztb62S5iFsQOUbkAjf4UM5CxwDz+GtFESO0y7ruxFFXoI6Jjz1PBu8W1tQ+vx+uIdMq8WoQ40lpxFZkgJh9Pj6emJ02Vaopol6p3teiYwPFuGVKWDC5++9BEKz1WSaPGnOk4cl555sLFaBUA0/44nnAjUaCzxJQcVfai3qvwRU+mKp+phuHmt0jxOJoR9PzxBp1WlgSwN0/KfHjoB6gK+GpL4aLjQt3dq80Q4wFrIjmNe/8AzVxbdI97QURvC0n7N7efhRUxkkcmwu0VPVdOmIkFydGZvk0oxJE1UW5DZfu6YoapXH6zBdlFTp7INuWFutDQg04dC6/l44zScKCwtxYg7gCeW+pmq0hSzlB066Vfk0260bhIJNeKnzJisoWYafTycuikEkyuEmgvTTTy69NcUkquRnaRHZelOQLNdAmNqyLidU7w4jUmpRgfvYkRnjRbeJoVv97H1ut7DFBxG5G5E/8AFHC34qFA0TVXL4zWnprhEEktCXjwAPcxtqMknXobzGpG2nEQS7RfT80xNWf/ANzPP2+ReUv3YpUmu08lQBS0+8BL44rW4vKHIOu57zIPxqlCVr0PKqwqJJpubnZMUWliPNlINC4X8NVbX4aJilyHlMXqfUqbHcCO3SqnNjNC22qqtx7wNV/CSJg8GoxZbgqy+Yubsrm1AOThx6pxxSZSqAptRzdS201F9mLUdfKCm3YaJ+YjjWW1vxbBxQgiRtPTYV6X3IPUD7GP3qrbrB0LM4MPQ33UZ0RyweSxQ0uRV68FxDztMpTVLlt02LIrEh5rQR13bbXjqpcFVU9MMHNkgYdBES0uM20TVOuha/4YXBx94ZK3oF6+7cI/DGcec9jITAPPUagmjLVIuP1dv3oko0UJmT4byiJ79nfW/j8MRaTPh0CNN3oqQvqmrKByKiB4/DXFRl/Mr9E7fRHLf6qSvNeyuUmzLl0H8RdMZynJs4ydtcd927lHAaXV2r5ebO4+kVeGVKJC9q01OhjmOe0UgWJQq2qq0Dirug1TTlXpx4ace7gC2gUN/Lbfaf62+7KZOOzeaiCvIqWWilqacSw2ssxW6e46shvtDryXO2rprp4D8ExUVtwMw7TaBFcRomqQ0U5Gx7jflBF+qqPXxxrcFsWsRDlypwICI0J3JO/pFRVdrt1BCRIqsZ2aQwoVIYjPSASKhIIvHewT6h048wAvNwFU064pdpNbiM5HmsSYr78qSw8wxFaAt4jmoX329AAgG4un78He0GQ9SQfktNIERpsPYxw0dcM+UR08VJeHDCyqmVH6tV6YtVhA9UK8R9sJ3h2aMxYdjWnVDBRAl8VTBS0By4lemTZQ2IqxhRXC1n83qq2Pttw6BORYrhzAmKEhWG1MiLS5EX0QeOmCsK41SZO8kGr8OQ57PfgYdmNfLxHovu+FuKPJsWblbaJWaLKUw7Y2ktkh4A8KJyKP6F/xwxITUZXFemttSIrJpqxI4tGq/DxtS7C5OHOXmJi2RurmdoiZ9KNuLhLaS4dR2qjZgrOA3YH9djov7WMN4D+pMVFYoqypZBuzCVHQN424FvKvdUfXBXRK1Hpb4yaNHSPTXLv6n5FBV1JMFlVocDN0QJceQoF4EPeD4Fhph+C2b/GZDv6iJ00g9xQK7txtYUR5D+a0quxttwyDRLRTh8xYHZ0GS5JL+urFY0tUW2xIl/V4YNqxT1pZE24rZEGutt3DATVak3FjOu6raAkX4sZ8Wrts5kI1py04mJFYUSpNxzlR4zTpsbywD8o6DzYK8rlF7e2koV0NxBuu0Rfgq+GBuKyxFgC2jrZC1peYrdzqXm08SLF7FmR4EeULoiJsGitummqaoupKqLw08v6cCupJcmK+cOcUwYj7bbLQSm1cRO4JHyBxxHqbgGy9JLdNWGirZ468vDATI2rUqdnGHlWjosgnlddOrDruRTQiWxPP0RLu79cAjMXNNJzM0/V6gZx3nkI5Ina0Yp4F4IumBF4ctKyXDGkx1oNtrN5tqcLLzjzBOhymSKQDpd0wIbQs8QcsRhiy57pTN4DqR2VuMNFQrtOgLw82CpuE7KopyGpRREBSEHx0111TSxCHiv14Y5d2mZdmZXrFWamm/IKSe8bkmdzrwOdFIvXvYJwrD233fOY51a0ErNdCUHafQdplMap9KSRUEcW9yKQXdmVCVEUz7galroqEvTwxKrzcmksR4s2qu0+Eb6F94m5ugM1Tun8fRei453yxmGq5JgtUvJ0Jyli4y3v32G+1yzMAtI9STRtOZeCDwu72HnknYXGhNM1HN8cqvWJa3yDmvLMJtf8Ay9FWzXTTUk9dMPrrDmGhIUYn6ftQ7iUMnzbfWp8/PTT0dyPlCn/0kqIFxktogwRTqik+fDh6AirgcpdGqu0DaPWJGZa26191w2Kc43RFNkCRxFcNgjXnJO5qSaa64YVKjll98KfMjpJgA4vZHw1tcYAdbPxiCfqQfrgJ2RUSQ/lxMwMynj/pDOmVECJb7AVxQZQ/jYA4WoUq3t3VMpy7Cddf2+VeDJ/f56VdHEpVKlO0+i0VunRETcmgNiFw6cVNepqvzY55257K6i9mEarQ6eTsA447wWERBbNOUrvxcv8Aex1KUAQWnx6gy1Eefuddktu6gCeUTDiupcq64XdRy/W6bIfn71usi0pozDFm3ipcpCV3BLcRsXn7V7juLGvKf25UQ0tBGUf81zBkWhvt18gdRN+AWABrbaa+9r0tx0nk6qS6jElNZep4R1iKgRHwcV7fnrYToadQvuS4i424R9Xbls5wrnb4CQpD6nvGxC0WVNO98cDf9LKrQRKhQZjkWJJMSlEJkG9BNeW705u7443IZRfOIUrlrpU1oITpXU+YsuJUaqU2hTmoVSNhyJLaPmiPSQXSWwYJ+zMwJo72tFTXzYwgVtjO1boeTAoUlhGVBa1TjcsGHFbHlAj84OHYgqneS7CJyNtUquX0hx2FR+lhUe3ORNB5+QmyES8Lg/nbhvQMjy65luHX48s4Ga5S/eQVJpe5f3Y5erIgIhp07xY7Vg7djj1j/p76fMmNTzI5+tYDEFXGHPcbNodB2psQKo3l0Xm4biTJD7e5MrOQPmH1wvtmLyOZLpMyQAGAnJdVs+7Z2l0rS+GM8obQIlanFS6gDNOzMwpC5DbcvB7TvGyfnT5OqYEkcqdayZQ6BlSY1CdS46pUCZ3oRQUyPch4G9cXMnQU642mFYFhuE2vs1u3z56kyDO/I1lbi8u31lbi4gj0onzbUqHRamOYqk45FdeNex04Pau2Lpa20Ajqa+bl97j3cVJVLNmauMeMmVKaba+1mID049fMIIWjdvzari5omT4dFmOzzN2pVmR/4iqzivkO/Ld5E+UdEwQwKa7VJIsMIly8VIu6ieYiw5s7O0w9v9NsISOQED+6WXF47dOQSVnv+wqjyls9hM1IUgMHKqzge0qExxXZBIg95XV4onypomGy9kOTSWRjtN3A0iG47ZbeXeJcDUGKuWaxK57HXYgCjhd7RHVIvomtmCmv7b9zSgSPEHt4aIu+XkUfN9FxzLG/EtlcLcs3iUIH1rT2GGutw9uo/SrGm5ky/l+lHCqbqFvdbzaS8S/4YVGeKpkdwzOFVJ13Nq21H5f4lxR5pz99/Om67TIoul5rLS/kXNipoOXVqT3a5KNiCLcjXdu/9MckxHH1ONKt7ZAU2NpGunxrY22HhB4iyQahQKaFWmo7Y4FN1uU3FESIfl+OC2bBiRwaVtptiLu+YW1W9orbhQvj/jgjpNGGp1aI2HsrTElKxCRATj44Hs45aWbmuo1FXnkMXBaNRRE7SA9ddPj/AMMc/wAOx5pjie0tBaFgiCNjGhB30NNXbcuLQlDhSRr/AFVSDdQeIHIO6ix3E4SpIIZl4cjQl/Ml/TiteyhFj5gfqUt16VU39WXJjp2lGY87cfwZBfHTr4li6r1apWT8stTJmscB0BhguYnnP/KAE4mvm5cDtNoc/PjxFmhNxThQ5AUPeILsz/8AaSTgLY/+WPD3iLDDDsHuHktucQN8QwBzI6+lWPXSUE6GEiSf29aqKtUqjtQzJl1KBUpLVBZcbpz9Wns72nNyBM1jq0HKpkS/oUxG4l6YZh0TJ+yqQVbzPVnwmlF3MiquGUuoVGTdoLTWnMvJyo2AoiW8RQcQqe+9tVen5Y2aQIk6EMZI86qyAUKTC4oQiBhxecEk5Ua5eXvW4dezrYjl/ZxUPv6rSX8z51UCBa5Uw5gRfJHBORkPgPH3ix23DsCfsHkLDgIykHT4b+lYq6v27lOQAiDIpdU7LW0javLiPuQi2cZHbS6JRXAAqhJs/ZPSz0KzrcjXFeXm8Cwq9s+y1jLecYTlcrknM2Zq28cSDDjNgNkZsEsdesHkQdS0EBRO7zKVyk7NtO26XT35VIy9JF+eyqrLfBLghilvEtO8vHRE97CGjvSotV7c4EsarUDWIcySYk6/rzlfp06d27gg4AxrHrLDkKs0JnSNI09OVHWFo86eMoxRTkzLtNy5UIkSVM7JE3ft5jA3mhacqD+eNIZJozNbr2a8yFKmU6mhvnCdW0bAPVqOA+Jmdo/qxZNU9ZCR220cdkOqAW6d8/l/PG+vS5NblVyLPbinl/KLanDbZl6hUqnamqu6D0auUEHjzl8uMN4QxBoNvLuUAwRBO0nTUc4phiLTi3EZDA5xvH90qpo1CpbeDquZKsc2VmalN1CI0xytRXkIm+ykKkWqNoJhd683mxK28ZGkx9muYXFJloYDkaQZb/lX2lgl8/f7vy4z2zZfWl7Mo0liQyWaMqzhnRJMNDMpbJ/+JZFLdVtPQyEuiXYVO277Qkcdh1UpqsPRa5mR5oYrQpdbGbJCdMz6aEoilo8depLhxc4W/c4k1eLETuNoInl33q9q5CGSlGw+1BmxjK1V2n57nZlBuI1QstttBv5TqA0JIPIjSL3z5SVEtXio8q46DDI8+ksy5LrTFNI/bLEmXE8K6Fcsg7eLhcvwTgmAL7JtfoFFozdOq84qbUILB1GIPZ9QffVUK+5eN2nKi+ApjoCrypm07MTDECMxQoraXITtwnKNOI2gfHl+fqtvLiq/sXb5t5bI1bjTeROpgV4i8QwtKHD7/wB+lBWV26cUh1+un2VYtquUxr/xL5dRBPcT1NeiYr5cUKhmKo1BUb7RUpF4MClrTIIAoDYfBEH/ADYe2Zci013L2X6LChx4gtoZyZFtpNkoBebhpxVdeKkvjbgaq+y+nxM3UuPSJ5A3JR1phqU6hiriAmo3aa6raun6kxgElx5Bat0mNJ05nYE0e26knOo66/IUvQoIN88lUfNegCnIn/HA05SZMWoSDBpsKa7+zG+80XzL9MNKoxadHOS25INoY3Kbr67q5bvKPjy4raZUMryqdUJDzt4hdHYB9bANV/tLvh4J4riV3YXeEuhq6EEgHrAO3xohq4Q+nO3qNqXIU8N9rpy+JYZtByk1X6DGGRLp2W6XTIhnLNhAdqL6/BFGzVV8xX8Cx8yBJpbdVixly9GdlhIUQlSXjdFzUuRN0vBFT1wWlSaPVswDNeaRqE8hyHIQLwbND0APVbiEl0+XFrN4q0/WRC+RBE6EftVTqeIcmojWrDY7ScpZihzm81wxkV55kz+8JRCktxrTgCOjbxAR6DonXlwn9r+QoOzXMjZQGzapU2PfFF00VWyRdCC5B/Cv6sOGg5Ck1TME1yH2hiPAkI61Jcb7mhCWh69F04pqOK7aEWZZNQqdObmN1ehK4rKHBbb3ViLrYfDXUdeKCvpg431//p4Rc6NAk+pOxHptQLSUe1lbatT9K5UqpBKltOI4dweUe9/F4Y1DmR2jiKOOOOsta+wI18fd9MHGZ8jt005T6RyvRf2UZCI0X0tTAizSXY9MlSYsQ5czugDi8w8dC5fXvYoYdaebHSnREVIPanSYdJKZMCRTwBLrpIEYp+7ATQqrDzLNNYdC3VFvIwnzNA3xquqqDVuul2JsyhJW5TTkqM2bTLlrbbq8qfEh9cb5UI6RRhmvCsCnRnwgvzHA5WTVdO58O8q6cMOmEsNpKWveV3/NaEVObtV/lyU5lmrsVCnKwy+yaEjYhymGqaoXw0x1HkvNEbOUV2VT1QSA0RWHOUkxzDlnKsKsZmzDSYFdi1UaKAG/KikZhKJdbha10XThbrppr3cOrKWam2UYYjsbhoOVLeUcYrHrdKjBErH23qZGYZk0fZlZN6K+jgNgABdc4vVfxY4920Uun0ut0GiU+ozZ1czHK9o3HlOIyy2hal0tVLfD8JY6hzrUKnMo2sY0JgAUnhFOfT1u8ccp5m2ezMybQIWYjqq0wzYMIrbqE6LRW8oEl3BTG5eHjjQ+E0WTTBXmPEnrpHIRvvS90PzGmShmoZMyyFRmFVanPm9mc3SNTpiukRac3QtcNLZPmZxmg1z7vek0aPGVk2+flfTimpcy91E6r14JhSSMlMTcyxBrFTegFD1VYDSgQOfMZJ0Ql8MX8WtBl0pLGn3hTZLraSrB5gZ5kL+G7X9ONRiDZumwlSsxr5rKj/GqfacFY2nZslVBJ4UylWAGkME7Q9oPFVVe5d6YAmckN0eUaQ49wGiiZOre6or8fDDOrkNyHIkQmEIHO4DpJ3hXxH4aeOI0OigzHFFW75i7xYsZvVNNpbRoE8qvWyhZmlNXsv1WcDWkPdNJzGYndqPpbisayjGqrGqNI3ug4l6L8w4eoQWx4ICdPMuAXPMqk0wX1PUZhhwFjvr+nDS2xFx1WRIoJ21QkZqXsmhlT2gVWFIiRbN7yiKYDpjcdJD5FJN3ecqjpaJLdi6q9YlVpWmnU7i8GGv8f/TDZ2P/AGbarnCQ3Mq+lNgKqKm/G4yH1QOv+mNKXfZWF3DmwEmkxHEWGk86VFBy+3JbQ3GTFlF4B5VL/XF48yEdktVBhgEu5Utx2HmfZRkjImZ9nUcKN2qmzN/T55SXSW99xNWTIfBeGn6sIbbZk1uobYmMl0BiLHOY4yhNRuIs6pqt3xROJJjPM4oi/h0HyxPoBTXg+zoiNaS1PpJ1px6Y4mjQraA+uLMKX2de4qn5fw46zzP9m/LbcuPRaU4tIdh0oJROk9vhfNTs1MbuRMD+Xvsp1+sM1Gd26BFpsJzddqfcISfXhyshbqf14JiTeKN3SkJaOqthzqQbS0gqXS92Pi/Dz1SJAGrLYnbILio7nRb0MfS38sP3ZjsXoOecxnmVyI3CysB/1SmOP2SJrmvK5YnRm5Pe1X6Y+7L8hs1GeeUqWww7S35QNVOrutl2iYad2KFpcrIlaR29S4XdcdYUHL+X8qwJcJ5+Ic9Y6ohybR3ap3bR8EH0xmPGSLzAXUNOaKcGhBmPWOf2oe0v2bxolvWDQdnDJ8l6mwKhTqeINNArRsRg7g9ddOq/XA7GrNZyZl+pyzU41KlN7l4hT2povQGvFDJdBT1XB5levLSKuUmCzJqjzaXLZGcMNOKKRGVqJw+OFJtBzpV847THKvRaa5Cy9DaX7rhzHUAH3zS05RhoWnmQNOian5sc5sG3Xk+0vO+cHnuRHI/TtTFDxV+jk0qHIdrsinzKjUn3Qenno4bTguusISWAyCncqoAIiXfi97Gr70fhuC3ElyStDdITeoEevltwaDlXM2d8ptsSK3QaBLZjE62MGnOPGWi6Fc64SJr+WnNgZqOy6bleRxztW1mtuIm8htMxwMNFvMTQNU9Ewetxd3rcuj6n9qtaW2mUhGtXGWnswffJNDInhUHWd8gsNgRlZyoJGvFE5sCu2/NUul0YcrLPYpc2sy2YL7D7w8gOEKuXEnRLAW4fmximRqFvAccGfUpQgTSS589549F93nFE/dgHruz7KVYzdEpkKkwJQ0+I9OkNiiuibxkjbYmfMq22mVqriVizam4DiySEa7dPj6V85mg5edXu3XLmTkeYnVrMcSgT3GxAIkOUzK7SelocoEW7REt1u0TTC92dUTIcPNVILM2dqfIppykZlxQkE0miiVi71B4DdpcvphqZPyCkbs7kGl0uESggm5uAHX8uiYsdoOQ3Z1GeYKsA66+wekaMjatIfUFNEH18NcOW8UtkrDLcgDuP4qsMryZVKofk7dtneTajLkZPdpsGa+05CViY87PaaFS4m2ZhwT6a4CQzfk9k0kT8yM1N1VIv/DOk02q/LZw/PBNl3N8Oq0xqqzYDMKrRg9u63ESOMYw5DuEB0T/7XE1NpH39TfuunA9UmG1U1dYcUGr1991bkX9ONfhWEtYu+GlBQJMaCR3OgAFKL6+OHpKwAdOZj71TU37QezvLI7iJSma3MTQikyW39yJegNIIov6tcLil7VsvFtMz7Fm192Pl6vuRqr2aHCMAN5AsNvcoHhw8ui24ZDOXZMoC7XPdji4d6sU9d1+lXe+v8sLPaRlOJl3aXkOqwF+72pss6ZKJpO9enKq/HXxx1hH/AE7ube2eZZUCmJG0mNdTGh+dYtPiVh95BIM8+g+tF9H2r5blOfdVDoJsuqtgOVOnvEfHunuWQJS9eJJipyk1Il1QmsyPVN2kibiPxYMJadqqLzDZaJ/p1w6stVqp5Tjvt0ua9DMEIt+K+1El5StLwwJUFuRVq3W3GJKOyIL4SH3Jj/S9B43KWqrcOtuM/d+C7mwwxy6KZUI8o1OvePtR9l4gt7i4DJ0Gup0qgi512ZUeXfDyHmiA6AE05LapxnIUvlNeKJ+euINY+0dlrLMgWI9HzA2Zt2oNXpyHqPvDefBfmHDVgVKGzvXJtRcu8d03df8AqW3Cu2t1Kh1Z0JQxrYEVsyPthiKOkvLy8vBO9hZYYPZv27r2IMLbgeUqOhPIAETRXtzxuENW5Cwd4nQdTyqLkj7T+bMqVI5NCy1LmQ5Ooo1MPdc6+5ovBP34sdo22GbJEKe1HZalvNppRaOW9Nf/AKx+n4tEwo5meXK7WKfQ6KwOX4T0dT7VJb5lBB5lbX5vBVwZ0wKPljJUpzLAOuV+UiiDslsRItV0JVUyLX11t+mMjc2VsFoWtvXlqfryHwrSNgJJKfjVJlzKtZztnZ2HWnAeo7MVSqkFvUWmRXol93FU5V1wa5g+yZVaJR6kmXqio0aUu+7HvDG5dNBQvXlu0xG2d5XV+uUClv1ByUxU57Lc5XXdDfJS4r3uKeCJjuN+ntxaOTe7S1Att05bcZLHPEFxhNw0m2Pl6Rpp+9FMtodPnE1+Ima6K5RanIhvgrTscyAxJLSuQsd0/Z++x7m3all6lV2oR4mVKNMig6EuY2hPPMqPfAE8PQiJNcc//bIyzHoO1eoPx20BueCSbfivX/DH6CfYM2rTNsmxyi0mcCCxQW2qdKO/mdFkBQBt9LbVx2pm5Zv7Ni4dBhX3PXtWOxEuWb5Qjb8imJst+ybkfKbTTlKpHb5Ad+vVUEdkOl/8kF5G0+YR1w0YmzOmU/tCLEbHnuTzXYMhnONwzbixu4nIF1uuOV9q/wBtfKeVc7O5ej1eUOYKbKUHIzcUyZ0QOYHuUe8XKmDHLmzYazIbzx0FVNW9w/7x+tMnaNT/ALry7NboyoFXdA2YTXd1f01ES9MfmRtCyXnem1KQ5X6BVIco3CNx19kjEyu63dFx07F+0tmHbNlupZdp9EjlWp++B6pS3rWmQVVtsFOiiNoiV2vLjk7Ph5xkV2s5Spdan5lm09ot+23OceZAU79vNxtwgVft37hQkZI/NacssKtW67XyntIjw5MhZuoo0CCAClxmuGLBzVV60zHk0/scKnoqE4ZPC88ifgTouEksqDlWsuRqpThqVMcVCUu48HvKBD/hi+r1QyLGjqFDamypJtoSSAkKCNl6Ki9VH3cfm96xZWoKQg689xWzVBroqdWI7MYikPg01Z3ycs/vY5g+1D9oek7O9n1WShVaQ/X539UiFHkEYsqqc7ly6pwT/NgGrVdmVR4e2S3ZYs6i0LpkYh9PTHH/ANoPO39Jc3uxWDIotPHswD4Kfn/nwxq/CvhNL18hx5eYJ1I5UovlBho5dzRt9ieM1J22MZgl0IMxM0ts5PZpB2heQ2ASlaSd4tdF646M+2g5/TXZRXJVGhRMu5Yy27Fp7jUdd92yUiilge42yJomvivDwwP/AGG8kuUHJ02uyQHSW+sfcEl28BETgXvDqX7xwEfav+0C0xFrWzihuMSID2nbDY/YtqhIenxcuEbi/LG8dunsQx4M26cyWyPQREn16UvLSWrVKlnzUJbQ9r1P/oplykZDmy2JUmDGOXuFVo2HUG029U9TS7h4Fgy2TbCoOZodUqefJUybW5yWo044u9BDT9sRl1X0/Dxxo+znsDYcyfT87SyakPyhI47TqXACJqn7+X6Jh2U4pLL/AAa5tbLSW3m8pD+eBcVxVu1K7WwMEEyeczt6UezbKeTxHqR+Xma79nKoym1fOqZRmuLvZjDY3hpwRTHwXTr4LhzUzNjeZMqdkam/elGfS9gicvEC8qh7q+8OHxDp+VKlkUMtbS6jQn9FeOG00fZhBtR1NGn+jnza6/Nji7aLlM9g2YTrGRKgeY8hOmt9ON+4o2vvKg6frFPrhYlTOMKgmH+sQFR32mrEOcNWSPIKJZ1N7O6TTgB/lwOVTIsKpXLYrZr1IcE+Us80bPzcWOISIk19B3cV8NDP/wCkXQ/y/hxZVbL8mlie9bMmPe0tt+vpirjvWbnCX5F0fkQ4OopFZk2czaSpPx/6wxp3hHj/AA4ApEF2Q8QGaxxRe6Kcpfix1AbLTjG74kOlvLgNqWR4laiSGuxlAdZOxp3VF3iadcaeyxcgQ986WPWU6opKC2wQ6tolwcvLiorEpGYxNm5YPeS5sS5sFecco1zLoGf3c8ReQ2B3on+7CgnVp+Q9u5N5WL5cbqyTxwHEq0rPPqLZyK3rBZktveG2AkBcqljezWvYgGi3p7uPtPlQ3ox6gonr3SXqOISw5FSUliMEYJzWNpzYd+X/ACoCT/jRvlKmrVHCluc+6QQRsltuJe8gljrLK+1Bodnk2lVSQ8KfdzjUffhauiNlaBmnihdFxyBlHOsOl0gqPUorqNb7fI62vOJYbUesUmt0d0wnCcdwOcSNRMPxYxmMWPtKk5xoDpWgs7gIRoaLsp5danbNqtV65mmjwa1Styf3dKfskPsuBdeI+ZeYU7vmwOG9uREw7pJchCt1w+9hYP0M801qQRvqoxSEbgXV1xlO9br4imOm807OQSiZeYoVWKoMvOQqXBgzN1cDTila5vkts626GK/i5cC3XDtVIBXqrlGgohla3ATyFLYnAmCDa7sB975cRa3lWNVGfZ273TgQ8oridnjIGZdns7SqQj7AakLcgeIH8OHRcU8apK2Ir3RX44m06FJDjS5HarCrksVW0Vx2kulAlag13Qc17hf8MEDkE245m45dZ1If9w4rKg43VrWkRd+gXIWmPUHMyMmVOqAfIhF3vw4KVK/OKgMm1W0eL7MVQ7y148ebG2S26UUt1oR+GLaOzE3hKICJKg8+JQRWnD1Bbi+XAanKnwv/AFoYehz2YorGUWJSKjpgK3Aa+I/ni9hVZ+O8CmhNEiXL/wC7Ev7vQUFTS0vexFVtuReagl4LujL693ArmV1OVQqQSpFNfZ3tMg0uUUeuw5FTgGFodnfRt1k/XiioqfD92LPPlKibTaPNgxx7I24V0F0T54zicQO718pYS8CG/HZ0ccR0wXhw5hTy3YIMt5um0+pRajTpG5lRXkuE01A9O8BguMy7huR72i20IotK8yYXTM2bVVc05TZOUKJVYqnDnB3iF5vgpF9euLimzJtJqW8bUTi2DqwScy6L64VtBr9LyltUkZmmTHKblmpi4dQjtoZtMzFHlftTwUiXh4XYYmcNoeU6PSafVWqrGqESYhjFKAe8OSqeCCnj+LTTCO+sXC/LKCUr7bHmPh9qtbeyjzUfVyDQ6xSAfckxWHdVRq5d0d+mpAnvrp4YVmZNpOWMpQ5ofeDLkqM0rnZm7jIi0W0S04YA6zDzPn22oVemzqXk6Y8G/YpwCUo1TTdK5ovhd1Tj8cTdpD+TciZJi0rKr11cfcb3TQxVvNENEPe68UXw1XguL7XCW2VIQpZWonYbDrJ1qRdME1HyAMynUH7tZoyTahVY5znItRs3KrfaZCPuKKjgojsVLZDHjOzdX8pSiTfA0qmdJcXy6+LBevhjVSmEIY9ROGMOobrcuCK3btNe4i+mLqTXpLNPfAzV+PuyFWjK4TT3SHx9MX3N0XHC2pMpO4/g9uVTQ3lHlrdnuvUpnJtackuK9ECAry7rjeB8gEnwUi0wgdjlHKqMspRsvLmHMgEW/k1P/wC58ONZaCGPRV15ub+eJ+YMmI5mOj5faq8xjL1ScWS/AaudKGwBIR2fDXonguO1NnGXKeuW2Mt5ep7DWWZCtmosSzaJ9U85kg9bre9x19MGLumMCtQ21Ki58hy1+PIUItC3lZ1cq5gyrs1XLGcY8goUTNOYnkU93KYHs4al1auTkUfBSFUxFzxm5+HUc15Dp9CgHmivVBrtdQYZD/u9kADQI6gI2uFzCa9O9hs7fdrUXYusqg5WbaKtTE3KE6FxotvOq/Tp9cAGwTJMahdsr9bkuSK9MK5Sf1UQFeOt3qt3FcfW98+lg31yNIhI6nrGwAr0oQtWRv40V7M9m+XtmNDZm1+rJCfNxGXW20VQjItyI4unE9C4rp0T1xVZpylR85w0CpMsS9zztTGniF0F8qgqcdMHVWGFXIkqG7YY2cWy5hMOuv0wAZcpcOnwiYiyCkQVVTYDW7covkT4a/uwkaunHCbkrPEmjCzpkG1UNAoMqC2dOmzjqcVXrEddDnJtV6LdwVcNDZvs9XKrMlqC/JkUrjMUEAVKKmuir/8ATt04+HjjRQI2XKfUh+/HXXFNpwoUNpLe1PppahqPREQlP8tME1HqTkXdHHdcjvtJohgZCXTRenvYhfXTriMvJW9SZbjltRRCitDabmhkvNc6t/DFRtZj0Cs7Kcy0Oc29vjaSdBdisIZxZTWpA53k0Tiorp5SLGuNOOmiKualFFONvUBxEblN1I3X21Q2nFUriLqnlxnrNTls+LgHarnEZ05TR59j3bJF255JagSpUePmKGiMvxzUrjFBT2ya8NSTw+uOrKfkoYqRV3zt8dwt2jrlw6Lx4Y/MemZdj7HdqjFVp6rHoNcXdGDS29kk3aiSeia8yenNjvbYdtKZzNBF2tzySpxVVneSDtR/xQx6InKuij6jrjsODuYMhzKUhIXBBJ6GY9QayGI29wE8RJ23H708/LjPXTCOzxtul0XM3ZqYDD0FlLHN6mqOH4qhJ0TwxbUr7QNImRAWTGciSyW0mu+H1v8Ad/LGsHi3CeIttbkZPkfSkH+nXOQLCN6bSloqcNcDWa84x8sblHB3rrh8AHwDxVcVUTOTzr6OqrfZyHggdPgt3jhZ5imSnqm65OO6UZ8fd+XT4YyOL+P7VphJw/zLJjUbD+6KtsNWtzK5tT9jS2pjAPNEjjRpqhD4piThZbKq2dzsJx1CaPmbHXovmwzddEx0XBsUbxezRdN8+XQ9KW3LBtnS2a+aoi6YG52cqexVXaaiq9KbBDdAegIvqvr8MSs2VxrLmXZ9ScURSO0pJd69ET9+mEVko5E196YaFFOQZE47KTePOc2vToCL8dVxlvFfiFeE5LdiMytZPIf3RdlZ8cFathTwaKnVEwTdo0YOI4gry8yenguLpkjJvUwQT9BLVML9qU0LWhmoa+bXGrMOfpGWqMUhllJStuAKouqIoLw76dPDC7CvGbCk5LyAY3H8VJyyWTCKOqqTzUB4oyKUgQUmxTzL6ccc/wAnb1WMlVOkxqu9Bmwp7b2swk7PungG+3h1uG7r4pglZ+0Y0QoMiiOiRdN1IQv8UHCG+0pRPvuqUPKMBWXJmYJoutRz78UEXmNV6InMSa/BcVYt4jFy62rDHjGoVodOh1EUysbDIVJu0elS8p50kZ5k52ztJh7qVmDc0+CW8/8ADQGV5gTl85eOLCkMrdvTRRDwxeQMvQckx4FNqkhKTTYytxDlWb0A1t7ypw5k8fLdri9r0DLc5p52h1AgKK3unAeUiW5C5T18U8NU+uOf4r7TjNubx94Z0GAk6GB/zTxlTVuvhNIMHWeVUlOb7dJMOFgJct3m+GIk/R6o7uywr7VxootaBsBSQe4lP/2XponduxvOQx94E656Jpjn2RSF011BqBKEG3SBUuL5cLvPGxSnbRZ47ogpFUdRdKivAS0TXQx8ddNPrhsvQWnB3qGhD9caqfTynz2YzKEZvGgIIpqWqlh9hS7hVylu2ErJgDrXy3A2grNIaNmbPewk49MqqOVnLjJ3hJbQiG1fdLyL3eBY6i2cbWso5+yHHCRJZqkreKgQHUUzY100E/RNddCxpzPSmUmzYu8iGihuXGoZIbWluhCQ+Gui8Fxz5m3YTMpct2qZLfchzm0I1p7V1pp7oaf4Fwxu8Pxw4bdOIKQl3YmDBg9J0nrSh21bvmwo6c6NtpWVY9UzVPrdCKJTXWZZtxAhraDzbWgWvCPW8kJRX44jUmudsQgNtWJDRWvMOd9tfm/5vHFDs92tRqhVo9Czg2tBqIqgG6+FjRfFfc/1wys5bN6fUgkVjL9TUX41gtC8woOGirygXgad70wBdWr10V3D5CDJMTr1kdRRyHUMBFuufWsZ1Sg1iLT2gR2E6xH3Tl+igZ6qt6ae9r44H3srrFe/qZ9s3gXuC35dC93FNSK1NGeFOqtMepc91RBkXU9lIJStGw+nN7uGE9QpNIqCCJI6437Jd2fFFt4pb9eGEt4i4aWXHBEx2B00q9K0teRCqGY1NlQwJ52O60yXBDNtREl9PriU3qIj72ClfvKu0xuNLeEUYcXd8uvInAbvj4fpxEcoCAjpyH22gbBTvLUtdO6lqeuFfGC15edTDkp81SMve0jFvNbBctu/Ti1oBzJUypIyDYdle3QuWIfCwS6ddePpjdlWjOVigxVsGns38He+Zr5l05eBdP040sQEoGYK5F3yvETjcgDJERecEHjp07uBcuUrX0oIuBZKOdXZU2HU8vBAZkoTj7t63hapqny+CJgPzDQncuPvDIJs2g6OgtqKi/BcSKtVCYe3UNzdEyakrrXKSkvul6YB8zVh9l9s5anN3vLuzcK67y3L6YMYSXIFTZYcCt9KN6dKYyVLjzH5TLRvinKR8igvlEunNgrp+eaVnCpnDjOdrJkEO9tOLSe4Zevw44RYUWdWhfecNmRHN/eswSQt00F3MA69PUfjhobMco0WmwjmPCQTIDhaTWlQDsUe6Qefvf5cFKs2jKSvU/L41VdNJSOId6N6wyDRwOzuKLWiidnMViJqnH6qOqYDcw0D+rHKjGqloSO2p+zNeiiPuL/jhh0eZS5hghEZgkdV3TiEp6bzTW1Ond/wxESbT23XozKJH3ylrIFbrNfD6d3HxtuA0lZWNeXPl9KVMvLbMJB0pWRY5kQNOooPryq3pzCv4cMoYjseM44+yMgbUBlqQakrIIn+P/2MVzUZ5x8ZRK6aqV7Rkym8VzTiq+Onp+HBGzVkeIAsUH7OJeXX/hgJ9xaPKirrh0uwoCoNOpiVGMm6lozaJA4OqlYnx18MQ5MKL2hVBncwgbsYdZ7+8T+218V1wRsQ++iAjuoKi7xO+PzfnxxocZgvPDCabu3fOJCfXgmuGbFwU2xWIBBG4mfptzoEOSuoWW4J1QHjfJuLKebJoSFVLU0NF1VPTFlTWpFEkAbrqyrkURab8PjxxrhwygG1Kau3z3spCKlqI3pomn0XFyLMOPbKPW9ARpQHlHX1XGmtU2D4aAIQtIkmdhMyBsT2qhbi5PMHlVocg5EVoEBWDIE3glb1xVt1eKxKIW3ACwbb/G364zKqbxrdgbYEoqKDrdauKkIbTrJgaAbpr+2Fenu4bYrjybxLbVkSAgzJHvEbaDrQ7LGWSutFVq5OyjdbBLV4ARJy9NMRWZ7TbOhiI7vijpcdU9F9cazikyBo8dhAlyCPMWvpiNJjuvQ2nHB3rInfaXLfp4a456pLz7i3l9ZOm0/anCUoSAmt8FpViuzSbEVmfsxLyCi8qYkARkG+TggeVOiL641MsOE2yjSK6A8AIfH/ANcWDcUxc5XfZMt84CvfPTimJrQp+J0A0/evSoJrWxNVy9p01tMeJeI6Y85AdcetBFMVRCQtNNUxuYpYx2ylE0homlqbxenpj4r7g3btwhHSwC110T0TFfCQlHn3qvN5v06gSKUrkgGlUOXQlLXov/HEmU7Ggw3I6lc+begjpzGvriM62RESquvHj82NXZw3xNqqg6KJy+bTriwNz5k0TGaMyqwhEe85073QcWIwrG7iQgQk5S1TxXjjQLLbe6XXemvlHwxZLAWQz3hUhTiOvTFSGvNtNQdcofBlBeNB1IdeBF3lwUMyAlqzq66yRciWcV4/y8uK5GRhGLbiNqBoiqIrx/fi4pscJQ6Eag1feFq24Pw9BZuRl3nbb60LcKCkzXm48qPHRJLiu6mppw4YrqrDfJslRRNo1Tl07mL2YQRN2AuoYPud8/DRF/8ATHyTCsZ53AuLya64a4nhj5uDcBBIjWTMfHnpQDTuSKD6vvHJFrho8QaBcWNINtkBLpYact3riyrENBM3FIevERXimIgNnHMtUUdU1QSTCcozHPEU8bWMgiqxCWO+Jq4ggVwqXmTFtTKi/FLiqk0poS/HTFXVhacjD7My1USURTm64s3GRbaZFERHgT2iiWt/phk2nKnOmvHIUMqqIohMyIouKq3rx5V6ccXYc0ANNPHAvQXv6w013xNbVHBhJZFtnQEQR+XHUPCzJeX7RAGUR696zl55PLVbCH+sFgarcNY9W3gKthLfbr1wUQx9qS40SRBy8HW23BTmS5OmNX4hw04la5UaFGooW0f4LnY0LLHIFU0a5NL0EtV008ca2Ijkl0GTEWmgRdBBNNT+q9cW7khXWPZKoOWezHoKr6Yi02aQ092UZIIiYrqKXGupaKi/vxw5i0Nw6GZiflWiU6QkqiqKoUtzfAj4EFhiQF3ddMTQG4eKW8cXkeno5KJ91zfpxsaJbrMbjZjE8RyFEdeW4u9h+rwc8bZdw64ERtOnxnvVSr9JIRE+lVjYsCybb8ZuQJ+U0xTTPvKmgXZlWTBe1Tsj56mKegn/AKLgojMNPLqC8mvjwx7cNyGkbILgQ+F3LrjHJxC8tmPZuJ5BOg/kawannTnzEUvMsuLCq5QmXUZgTVN5gTTmZNP2jRD/AHtPxYYa0gJ0ZvRxTROG9Tmu/FgZztkf7zY+8Kc2rNWjaG1uktR7TyF8fRca6Vml5vLoyGF3O8QzUDC4hUOUw0/EOmBHGWHUB2D36zVqyXwFtnWp7dPD74cguKpEKapauiqipqmL4IwwFTW51DFeXgq+GqfHpjFuLC3yyXWxF1xOJmuh8U48cVeYarTaKIW1WKxp1YddS/j4onVcfNMwFm2TPaeXpzoYqU4QlVTjlBUmDFtS3J8qgSWlirnwFZFpthtSDVVsHjoq+OKBzaPFFXWmG5Egl0LeRoZmGviuvriI1tJgUqbvnVlN68HEfjGF6fw4Cfwy6ZXmcSQg9jp86KaaX/hTFbioxBbjvIjwICCV4ap+5cB5ZYhNVB2KzFjbq/UA3aezRU1/1xaDtQy/MAOzyVJ0+GjraigfEvhjUxPpwOMuxJzEjeLooOGgOfuxW5auZCE6j12/c1BnitySCJre9l+nN09G3WU3DevKxqKmWvTgvFfRMa4OVZAyCktSzp8cG7uzGiSdTTjqRH009BX88WwmDzgOOGhAi3NF5NF/xX19MbavK7FR5LnmVtWx49VXhwx5b5rR/hPCY1PyqkrcPlB3pegxWuy9pfipJEg3hg2G5eRF8dFIkVPoWKKjZjGnbUoEmKqXv09yO+wYKJpYdwoQ+X4YuJFRqdRqhM700SIoCJd0gTT2nTw0tX8sVedYZ06q0iqOq0T1PlC0+60uqbs+Bfux6tTaHCpgFAO3ryp0hE+RcaijTMVRkVk2S3aC0CWgHmJfFcVQNtiWrXl5VwWzqK3IigLS6oAcpj4p64FY8oGXnQOOQNGSAhCin0Lr8MIXQ7cOEuHX+KqYUkN5Ucqo82R1ps6FXG21GzkfIU7zS9f4StXFq27dKjgroiLl/MZoPBE15df04t62jUykNQmohyyLXeA0qDcC8CW5cBNLp1QlPuxnFYa+6QKOZ2b01DlsO24dbh8flwai1DkRrH59KIQ7nR5tIpiwWWIcN+SBjILSwSAruK8NB+PdwCZRYJ2v5oqso2GbHxhmaoitezTjpr4Ji7p7E6O0W4nqbSAqsNlEBFBz/wAzr9ePgmATJjTWZqAFOAnCgsuHIqUoUUlccMrkYu/Dap/C1PNhs20li3WhB57g6fPnvQ6Ee+VHpRFTKnKzBJmVCQ0yywpmzTHbNLGdeLxJ6uIOieia+9iO9UiLNrj5EJu0+C3CRpDu3Jn7R279NifpxeS50KjRn+0NLYw2Ut+3vA2CXafnwT6lgdosBz+j8c4zLs+sVBxZsx29AjNuuLdqri8CQe5aOvd8MWtm4etFq+AHQTJq1ORKpiqmr0KTX63Gqkmqym34rW5jhF0aBtOPy6r182NBZUR95k5M6fI3IODvEcHfc6ctqqmiW+9pgvCmuuFpYd2tt3lxMao7rPE27hwi/wBTuGnAvPqP2o3MjLloZybBcZy/BjyUUJUdlAdE1uJFT3vXBHAJWXibbdVq5PL44jS2Hme0ShRAZAm2V9SNdV/domNUlxYoA+nmC9Lu7ipSblLgeTIK9R+etfKUhcpFC2eRmxTKO7JUSPmQitITD3sLCpE7Vsx06jdpcCA44APy2gEWmDP9khF8y8fhy4atcm/0ybiti2UU2QOx8rS4fh+uKiLliDk2mgFUQpMCUCnvSbUifNFuNS082qDx/hxqra9yjO6nMscqsRonLzq3pVBp9Fox0OnwWyaakcjveeeNOF5F46n/AJcLP7RkWs5Zh0uG43ZAnIRm6PndQu4Xw5hL4/pwwotVdgsO1GHFnKzFPeuO9kVUTVeCrr+LAjm3O1HzYrVMqDJP9pkIL86Y5aLKd0ltS5eXDA3Pt12blbUTEAaAAafGoNJW1AmQN+tBzD8mvUOnT4UV5iTR46RZchpF9m0ZaN86eui4brFDy1S6fR5C1RZZyWgkMhUHkJ3j8mvT44E5+S1y+4tLpWZxWtTC7MEKOPsHopDqCurr4+GBiq0zMEtikUZmO0CU83AmHHYQDcPea2G4nfAbh+nTEsQtklRbeOUj8+1XJIdhSDp+fvTSHMs7Os2LQqDOYgw2XUdlVZ0b1ZBeoMgXfX5i4J82I7+ws1oWbJsNiTNemOClMakOE88oNoJq4Zlx1L3fyTTEzK2W41BDVlhd+YCLj5rzL8v018uC+LXZ1IhnGZ3dr6aLeGpImvRMJrG8tms7S0mORG5I5HtQz/FSoFmudMmTanlfNDT0aI8Uwb2nIZAYkYeZFH9P93HQGXp1XkZiYmSNaRS2QvfkvhYNxjwu1t7y4M6U+xV47Q1GS0xLRQRGneQDD683HTh+rELOtbbmTpbbfZmIDTl+81EROwe8RL7vNjpmC+FXcUfFxeAttgAieY3+EaUiv8aASUIRK9R1oO2wZnVrZHWoMOnvyBkglPY5OG/fcEGnF1HrcS6aYz2f1MssMwcp1dlD7BGGNEtVF3zLfdNF5dDTzJhf5vze9XK9lpqjR5dZptNqzNTmJGTUHFZ7nXqiarzLwxPzdX805pqMFZFH+4aewavLOjj2mQySdFPd2qAL0VR14LgHxPhdoygW9tcA5Rppv8tIFFYeHHmv1W4mTvtRbVW6NS5u4p5qw0fMgSnLndfzLXT0xSzdomXqafZpNaik6GpE02d5CvoQpcuuNTFPbzHXpEmbM302nNAassjuiJtNOYdeOmhcP3YvApLdPZlRwhxXW3EuvfbFotV0tG0B4+bh/exhrDAG79t+4dcgNiek00cuEWxbbIJJ0pI7R5E3NlVhOQAkP04WSdV04BxyaS7xJR4py97C0zJkGoVQ36nAadfixLRc3fMfdXj9LsdRxoSnmSXGJTdBqmsA214Ihq4ZICcdE68MT6ds+hxKXUoTsNQamsA5uG3OdQVdCQVTiiaKuuLbXEvZzwm0+UAa+vWilOBPvVxxCE3JMdoFQCkmgLan/Xex1DAyLDp8tjLtTOVVo+5B6ljJkHYSIKA8zYlqagfNp7hjgzq+SMr1XK4R6jS4L89poRhoLHPFbRR0tNOIJanBFwPZgGfmmezlWnLDaJwClvVCYJf1M1AgaADEksN7mBV8A4+mP0L4IZZuGF4gnWDA61z7HbzO4GNvzShGtZRiZ+E6RAhsUnLUNwv+84gCLz7nmSMSdwLuVXPG0kH1xDy7mR/ZWkLK+aWm2qQCpHpeYGG7WSHXlbkCncP5/Hx9cMeiyG5NObRuH92rGVYzsBU0WG4HBWVTwt/wtLEmRluPmpl2nzIfbac6n9Yb0uGz5vTjjrrrrbTK33BsPiIrDJK1uC3VsT+GosmYwzvdXEIgS5Ww5z+W0U97Doylkg6XlJmoA0IzXCakuA4mqq2nGz/XCJyvl3NezAX3aC7JzHk9tENymftahTg6E4yn9uAjd7O7Xm4Y6WyTn+j50yoxUKDVGauzYiEbRWH6c4d4F4d1eOOfpxlzEwFxlb+hNaD/AE1NmqUmT9qVW1WoUoZhyYTqb1y41HTpr1/mOERmfNkOlgRy5e6+XvFhmbZJj9SqzsN2E00JhajQ9TFfewsYezWBlnPeV5NRhyKjKMHpfY3HEMBasFGjLl0VbyG0S6W44xjoF7erdXo2nQmK3WHhLTAH+R5Vc7MaL/S6VFfWNJBo3C07cyocELvkK2rpg/g0OmtyUkC0ZA84QrYtphoVtqf44yqdWqMiTGuJhmoNN9nc9gZac3LrqXNp0xcBPi5XGJInasxzA5Drp6C1Z0IyHw97GSdXaKtbm2ZXKxBSdNpAIPcztRDinuI2tI0MyK1V+lScrymnoLq3pxEyLQeHe/loumKGVVW5cb7sgxXKzmx5TNILJoCAGv7eQ4vBlv4rze6JYHavtFnbRzqR0FSouW2nDd++qgNikCDpvGQXgCf/ADD4egqWKSIzPFpI2QJbtEo0of8AvXMchi+dUFU+bc7y5dNE76jxX4DhPhuF27bme/gJ9e/3ohfE4YKff/N6EoMqZlnaLVJuZ1XM1bBtgaPSYbG6daBwFN3dBcW7Z14b49CXr8MMXKmxys7Zpqnmd9qBCX9pQ6UpDHZb8qvOqtz5/KugYusqbIIdXzVMSPUqiw8ACoTSJHjfbBkQVyQ6vFT4ap4LjovJWXBytlhkWTE5rgb5x00tRw1TzaeH+GOqs+Hn3r9DiQAzA1BkwNgOk84pFd4mjg5Unz1b5by/TclUOPSqbGbjRGAtRtsETUvVdPFcIP7QO3STT3ioGVnGzmi4DM6p9Qhq4WggBdN58fD69Lja7tbkPlKyplz/AO67gWTJgrc1CbVOfmTqfgnphZBk2jM5Gk0UHS1fU+0I6i6HwTQ+HjrzfDTDDxF4ot8PJsmV+eNY5f3QuHYcpyHnBpU/Z5kBY8g49Yp8uLEEN66YpqTz13nIeP8ADi6quUqXU5ySISWQm5YApAFgIqjwRrxVeuBHIeYKtKrZUWrVBZNUgAyKI0C3VAA5mzAU8Vt0L0XXFv8AfhQswnlynTm2qwsdxxyokYvNUk0HuAHRyUqfHRMcXTaOXrhdfPkEyZ+UdZ6Vo1EtHynXpVpnefUmKBmGBszpQVTMkaFuVlDKAGojx+CEfDeiBXIiL5sB1HzJQcySMuUVwUyq7TojLJ0qqBuCCSi6nznwcQV46ovMuDSgUpzJtEZo8R6I7GdW4u3LYbBucxm6tuhEZeJeJJ4cMDTzgPBKZfaaSGTm6RggEgIbdR5en5oPvYtfxRtu3QwhuEgmIMSNN9N68YtyoqUTrRRmPOGXY08Xo0CEzSYhuMyJbSiQS2TGw7y9FQi5sfmh9oegrl3aL/RYKwVXoEN43aMIgvPGeO8Vut5uXhr8vLjsTPGUclRZcOI5RG4TVQZklImU9wmScsb5WRBC051IUJSH3rccP1ARq+fao/JkVBqG04cWJPfVTB1wUFN2Tq8NUDomO14bdXa7LNcLCswBA0kdASCdYpQWWkrytyI07V2/so2e5ambM6MxX4AVLtUBs7XzIiAz5rQK4bE/CWCKpw/+z2S63/SCVUaeSA9AcqbwdpbRE52Se77lpeJccAOSdpsOPCpUMs2ZVSHGjoy41JcegOCiAicFUTC9PmTRcXFU2y5RTJzsssv1iqwoDjyuVZptJDTSGYW3yEtRAIx7q8O6uMC07dcJxggpzkyQTJ7RI0ppwUFxKz5o5GNO81d06o5lq9XRqLHkQhPoWoAHe1Ib3HUQk+op+eLLNrNXcqsJtx2oDTozzup76MO+LRUGzd3KiD3tS1JcBmWK1m/P1P8AvHLpZeo1IebvSRKl9umB9Yyaafq97Fi9syrVTEUqef6/MNeZWoCNwmfjaCBqn111wjaUq1Su2WQha4iJJ+Won40cvKVBc+UVSZqmMSs4R6dINGnziobzjhm68+vzGpcLrSXQcbuzxobIsaIQjzI2SXW4oVpUSmZ0qcWNMk1FxtW75Mx1XnlVQ8xrxVB5vhi+B4HLkAFK3lu05iwNijdy29w7gkkATO+01cypsthbex6VCqkhezmaAseznRy/muTzDpiyy9m+s5ecfmvy2JFSfBSV19hFICXxD0UU5dfDmxUzCV6SDSJcLXOY8Ob5cQqg4kpOCrwXh5SQsBtzEVcrLTRyJtRZhSxSSs0XJMgnX2RkaRDXS0FPvKq+9r7o4IJ2YlpcdpvdNO2guo8evlIsIunRXJFgAHOa6IPqWGvFylMq9KeaYOTIJgb3X2SG8ETx+ZML71KnFoRmkDlvVKUIRmVVNnLOVBeqLDUGLLB9kUR6dIC3ePa8XEBD4Jppog4Fc316BmyaT9Jp8WED9VkvPyxQ2nnU4qCW3acw6a/i9bsU9ZhlFmPt71ZBrbq6XeLX3sRmt5BbMGm2yFwBaUXTUU0uG7oJd7D1pYS2UogTH0qWQJI7VLq+4j5arKyITdpU58mhaRPYqAagf1vEfpjHLVPjVnImYswZjpTFYpMUhKVTEcW7SQQobyad9xsTBUTxVCxhnGUzKpfYJUeOcxznfcivnugDiiN2KI2rppqRa4DXYvY47CLdYCWA1rdoCYPtTkSOszXjiM/lp2/Zz2OyMq5L7XWmHaS88686DDqJvnGzMSA3fRdBRNPC3GvNQwPvV9aW2cZi+1AFfN64VUHa1XMsxyiQ5bpMOhcsaStw/wAK9MVIbSqy4XaXEZ3pldZYPN+7DN5DVwkq4ep3POgA08hclWlOGHnJ2gtGbjoPxwRdbj7mBfPEhudA+9oW6EDUScYHxRe6ev8Ay4X0apSahGGLMQD1UnXBs5XNSuLXwxbyKk5MjyIRg2Hs+Xdd1B8o/DCNuxFs7nRv+1FTp5qDwytbVyrJzFaeLXfESJao/NjRVipcpu7UpXmTszfMv6sfDnbm1OL4rdoPl/Fi8ywzHqjQgA2iz3wFNE/+xjTLLjaOIs0OkpKoTVCNUmVGELA055qRDC1sn3kFTa16fpxc03LvaqeD8ya5HMkuNoAtt/UuuL6rkxHhk46YxWAS43CW0URP9MLB+RUtqM1+DSnHaflZDUJU8VtOT7wN/D44gxN2CoeRI3P59quUoI9a2Tczjm2U7Scls9oJvklViTr2dj6e+eIk7YpDKnWtzZB1LS45jo3q4fx9E+GGJQcvxcs0pmnwYwx4jaaAAf5i95fjiW7rdiasR4Ry2uifqfX+Kq4WfzOVp2BfZ1o1Np8euTpg1fMCHcDDif1dlfdt6q4Px5cP6dMh3k46CMNOpYptAIOnoXLdrx72Fns0nVEpsqnwojUwjDtFzrm6BnTvERaFw7uDOTs4lPQ6bXM7fdtVSZO7JBpTAPGBgiak5wIFLTXTnIkVcHLxS+u7Jdu8ISDOYaAjoRGvzpem2t2rnODqRtv8R0oC26PZbq2zOasisrFm0lwJLBNSkKQLoLyJyl+Xy4XX2WMrSK7UqvnKTGlVaszCIIoMcx2f2pmS9y7lTVfDE/bhSaPn7ahR9lGRH2JFKgObyqzokdtERxS1cS4B1VAG1OYl44YuyIqRlulZ2y/QlMoUOp3NHfpvmzBEabu8dDA0wreBsMMWwgypWsdEk/v9qMjjOg8hRAxlubUK2045CpsI2IpMuBvBdt59eXd26rcQ98vexN2l1bMGW6DHhwFiRZVYNYjL+4K9gNLnXhv9wOb6kmLnLdWWlymhJhlmJBQSN1oxJXnl4vEZL05rR08EwEbUcxBmxoq3UpTjL9RZWFR6c0fI1CvuN4h9XSTvelqYP8G4qWcQDdwyFMtgmYkgxyP80qxu0U4zLKyFHTeJok2ZVRch0ykJTgA4TAXA0/zE8i3cxl1VSuuUvXHQeVqxErWVmqk3T1bdNwmVZ0EgcJE486dFt8CwrdnVapdNeOmVNIzEWTEBpmW+yJjGcQUtUvkLouKnPu2A8qwnspbPexzM41BUePcOCcOjhzCUl0kutMk7gdV72OnePbVvGbNttFsS4sSlY2E661zzBlLtnVniCATI9OdFWbs4wqu+5R4U6LCy1SXBdrb77ogj73VIY6971ct8NA8y4HM5/fGcq01V6dS5FNiPMjrMmRbAcJOX2Q/u737sXuVNg+VNmcCFMrtQYkZheiL/AN51VwTdbVdTPdAXcvUi46XrdxLFLX88T6fOdCPMgVaNIb5BJvejGH0H0X1xyPA/Al3ikssAoCBoVAgE8zz+tbO5x62s4WdfTerTLtTnQKNKprbrX7InXxPQZDga83HxQfQdMUeaPvCtU2PTncwhSITZ75mM5uwE181xrx0xqDL+ZIMZjNcuI4EU0uBw0QRdDp3fBMUkwX8xT3JLUIzlS3BEGmObry62+ADjSN+EMKssSasLm7JMagDnz1IiKF/1a8ctVXTLQGuknl/NUn3PSKcEyZUZ7c0WdSUX5RqCp73pYPXG3YIVPqmRq5meawDA5jfeOO7GbJrssZk9yySAnBUJBJf1YANrrK1ynM5PbO2VWXLHi1/Yxm1Enj/hG36lgyAoc7L8OmMR0GlxABlhrU7BAEtFBG7RUx2C4/6dW7bDVvZHyKMqJgkiNh0msaPEryitx/fkBoJ6mjWnVCFVidpWXI0mclOjgDLDAXvOohczp6cA5veLFFOZzTHZnu1OBBpCB/4eM+ZuvH8Ss4f3sUjMduKyLccEYAOYRaS0R/dgyZrUKrRhjSHHR3oWmJL0+USXGI8T+BGcJvGLyzYK7fTOBJIAiTvrPOnmE+InLq3cYcWEuf4k8yeVJGXFnUfNG8q891/L9YcEJEZr2UcZPRo3QTqhdOJd63XB7u0ZQWwRAEOVBFLRTFvXsn0bMVKlUyRHe3D7ZAp7zm+UhH18cCeXZDrbEijzJCSqvRjSJKPuk7y8jtvzJ/MSx1nwtj+C3yjaYW0UZBJGWBWSxjD75oB+7UCT3qyUULpha7faLMqmzmZIgW9qprrdQC7vezXUrfjhpMw3HgJyxRaTzaeb0xhV6K3MoUpt9hw2JH9XVzXl4ot136cNMV8c4Ngj/slw5K+YAmJ60FhuDXt1DzKNO9VuWq81mzLEOuQ1UY8xkHU3nvKPMP78Vj9UpmX3ne2S40V15ENSdNAJ1U/6HCm2S7UafkSg1rJFTlI1Moc13cuuLyOM3F/MS8PmxEr8idnyS6kuIECFI5wF8BCdJZu7w6iW5T8XHCJHizh2SiRmXJO0ACdCT6U7Hh9S7kpmEfUnnFMU8xy81V9igZbhrV6rJUbGmjEWmxXzvO9AD4r/ADxlWtn2XsmvzTz/AFX+lOY21UYtMpx/1CMad1TQu/8AUv3YSw1iqUKrxYOXI0mh0iUYMzKfTpRmbygP7Q/HT18MMKHkuZUjE5Dzoc96iKc30XHD8cxG9v3Q4875T039Ow9PnXRrGyZtG8jYgfm/WqCpLHqVWjzl3r7zGoNNko2Ai+VB9MF2Wsq1CrSd4/IWEBc1+vP/AOmCCDlmBS2xcIAuLjy97EF7MS0+tPsE0pRTQXWHR7uvmAsZ1ZUsQOVMCqjPKtFp2Va9AqgCk2fDeA+1SSvO1C6Cq9P0464KVHqUCPKiIkqnSWd6MkVtFE9PjjkPZvk2qbWszjS4DqgwDe9lSS7rLV2l3xXXoOO0KNQ6flmhw6TD1GLDZRoL+8unmL4l3scu8VlIW3r5/wBqmw4UuaV+cv8A8RDIYtlQ8yU1UkRBviPuB3QPW5BX+eBH/wCH1tEk0HaGxl5hx0fvWpQxXcOEJCKnYf15be9jqD7buQqlXclVNyNVTCimAvLTtEsR8O6vroqfzxwJ9mPaQWx/bnRqq/TGqjuZYNGw4POmhitzXgjiW8NeHHHZvCrycQwEM5pyf80rxxolSXANx9a/Z2vbfouz+v5jpua22ozFNA3mJUPUxca01BCHwNen1x+VmeMx1TbptjrWZGLtwcvtEtgC01BV5WR/SIjrjqz7bG3DIufNmsqqZVqLx1GK2gSmiiqyoAZdDu6rqPhr3sc0fYWSZnnNdXy/RqfCZrMx5HvvqZcZQWtO+A3aXiuq8dV5sPMrzLDq2zmTOnxjT4V8HWWW0SInf4fzTEqdMn0qhx6WVN+4HJsYZIGxLbV2MyqqmhgHEHC01RF8OOB6lw5GTqoU6j0t1zRkIyuv3CJIa6aqXBV+OGp9oLZfA2T1iBHj1l2tyKxNBkxdUe0Oun1MtP1Lix2huU7+igNQxBkorYWEIXcUcDgReP8AphAcLvGlFssqlYkAbHUSZr1/ErYZEFYg79qt4zf9MMvStFZmvtqpo00YjK4DrqIr3/08cUuTa9Hy7Ve0zILVShmJNOCQXEI69Q18UwsKJnKFULSjTEafRf2ZLYWGVkePJr1fYiRzV6ZJO9N4txGvUi9dcc5eslWyChY0rWpWk68qLftav5cytscn59oiRVqUNWWWChgiNOb1bE3gpwVU119eXTH5u7KMku7T9plHo7hL/Wn733TXqCc5rd9ELHTH27s5Q4uXqBluDUDmHJeOY+HNbYnACt9SVS/hxzJsvjZmlVU4WVW5BVeeyrKuxrr22V766+RLeq+mOleFLNy1wZTilQpcwTyGw+WprJ3bvEuwgagV0BtT+0c3Bp8jIuQY78JxyQbL7ohujZO7Qm27S4oqj1xc7E9ksDZtRazXMwUSBmPMM2myY8eDMO5IxONkl/mG/m83T64cewf7MuzTK+yl3MP3sFezScNyWlRRU7O0aJruwAk16joS9fw40077qqTAubpN/wCcb8Z65xVizm3w8GAfOrmT37U0bY4pJd3+1Lj7J21Juh7JWKfIjtEVMluNGbgb4TTW9EMF/EWOiMqRaLtEkyqjIhQqU6ukhuKILGBQ005QUuBqvFU+bHKGyWlx8qbV885Vcb/qu/GdEa15bFXX/KQ46Lo1SCluOvvx1dasTdkGmqLrx5fQkwj8RMIFwtbGnE83zE0wtfM0J3Gnyor2m5ep+cMklQlbcMW130USDmaNB5VFfN6KheGORclMzKbmSo0WtsNiscDIBIEuIF74l4qn4tcdBVPONY2hfeFBotCkwYTjVq1moyuzdm1TmIGg5zUS6c2nrhcVXY2/XJ7lSzPW6lNrjLjjLMiG4EZHGfIqoA8q+Jcce4IfY2FNXa4nluR30+orxQJX5BQvkSrs7MM4VKY3QyzPs3bNtakLYi792GZezeaLw49F6eVS6Y637RDq1KYmwZLVUpU1nexZQcwPNr8vr5SHwW7Cu+zvs+gZMpko5LhTSqUc4jgkljTrF/SxeqEPgX5YGKpXnfsr1x5o0l1rZbUnzOIUI0dcpj/eVvj8PDzInqJYliXBxt0s25/WRt/+fX4/evEngb7farGq5ZByYSRVsIlLVruin/DEWj5PlVfek242LTaqBn3tF+mJVe2iZdee+8oTVfa7UFyhKpT4kWvRRLTTQsD+X85z4Dk+oU/ItcnyjM/aynhhsq34W3lqq/lihu2uy15hlI6wPuRRfERR5k+I9lCsMVCM8/Eq8bUQkIuihqioun1QiTC42o/Ztyfnx81aVjLtWcYV1uT/AGTha+cf+XFtlrPOac2V+BHqmVZlKp6gjz0ynOsPSCZPXdKAvEAL3dF5uHu4NoWSoNbq61KRQ6tCJgi3DldlsyXXh1VE5Q5A9eRE73C7BYcu8KAfVcgH/wBQZI+G0H40G5wn1ZCj6VwWWWUyvWp2XKjDjOS4pkm8ABdBxPUD8UxcU+OFLAkiNNMD7oBbhjbY2ouf9qkql5WiJNqzbjTLD8PkZAwBd4BqvDy+XxHADTmqhLqTtHOnPBV2VUDi6aO6p8nVfyx09q7VdMoW5oSASP3jpSFTKW1wK+nT6bUgJJcBk704uWDf/F1xR1LZuscDkUeaoEP9k+f+7/ji1ekHBedF8DadBbVAktJP040PVJ6oNm1vFhxVT2jpd7T5cFtOODUHy1UoIO4oLoVTKjVHtEztDImpArrS2qvhyl0XDDyVnQHc80jek1P7KfaEJ1CHeWJwA0xPgwYL1EGErLcqKqd00111831wFOZLfKuzwoa9kWGgEBGuvMvHS7FygxeBSV6aV4kLYjLrXeGVNpFH2gU16jz40YilNIL8WSCHrx/slXj+accKzap9ndymItRyuEqbF1uWH3zBPMKev+OOboGeqvlup02PVIzsV6M4ntxTyebRfH8sdT7NvtHE9SFhTJaT4pr7OVda83r4L6/445vdYZe4M4H7JWZHTlTtt9q4EL3rnx5t2K7YYOMOItpiSWl9FHFVWIYVaOLjBoEgE5C97HW2ZckZe2kRikNG2Esk5JjCfyMfHHPecNnNUyPUDbkMmcde5Ja5gVMOsOxhu6ORXkX0NUP262/ShTKmbnHHuwTNRkDqIEXm+XBrDqitiSpqJa933sK3M9HcL+uRzMpAL6c2LHKOcEqjO4knbKb63ef440jtuHUcRFBtvFJyKpnR6tJZM9UQ2FRdA72J8eZGkJuuAEvMrZYEGKgg/KWJQvWmL6J+K3C0tUaHqPLWHgFV0vLzD44+JTdzqHAg71uBKLONs+D9w6kXN3bfKOLqHXnG+Jd4fLgNTRTRAdCqmfdbrkaUwqtvsO9wC5S/VgCy0hbOdqlAzBIp8qPTW5Xt2I6iguAvKaASjomo+8mGIFaAmt4eg8LrvTA7tHFHqO05ol4uIV3e4YnblSSUEaK0NeLSFCRyp4ZizDW8oxoldoDLUHINUf3INNvNzKpDPookiijbJmo8AXVPiuA3OVJo0fL0+uxaR2GoG+yBjK1dnOmr4czr/RdfQBsTGilSDlUdhuYjdystm8HxTu3fhxJzbWRqeVwjP6k7GlxpANNs63g2aKtpeK6eXGeKeG8Etpy66xzHei0o8utVubtsOX8nyTjVBXe1opCcZoOIePNrw/PA5A+0TlypU6Qm5fivtopNhIDkcLyjqmKzapIjZynxZjkJsW4wezdIPamC8wof4cKJyKzUK0MdLAhsLqpa9Sw7ssJs3mgpaTn560K8+6hWm1dHbM0F6lPZgmupKqdSuMzbS7cgnRlPRPhhhZP+0LTdk1Inyam8kzLcswdVppLnidRdfYr4KvRbscpSaxJosZ1uNJcZLSwyaMhvTA/RaTP2oZnj09pEajqtxg0lrQInect9cfLwNu4Wt25V5P26VBd1CA2gSTTv2fUOdt4zrXc61RXWIT7zyRSLmVFNVsBC+RCHVfXDw+4WINNajm4m4bZsvLzCiW838OIOTJD+zlqDkmrwQpj7MdHaY7pYE9g0v149Hubin54r6m3XJklpJMeUbCuXMtMJcAfi04Yx+Iuuv3BT7rafdHbt+aUfbNBCO9WdP3nbhcDUGECxBFLcT13UXiKIHHugFt2NtKy6tPIF3ThEPlFSwcNVZhmILf3c5Id05rW+VP8A1xmH7jKfIJo/agJihVKu1annTISTZW8JNwhjfu7eck9V4dMEZ5dmswjnywepbAXNNk6wRE85w5LeW3l83d8MQMwvv1h1gYjC0p2/2BMcrt6cwkODCnzaxNksSaypyH2EDd9pcvvRPAh/FiTlwkMpJGtfSaFo0wpkMhdYKOaGomGt397Gh4Ri2mwQXF1t/wApD64valMcr1bfMxbafcPu8GgT9Xpi3i5IZafaSo1amxRVtHLWpbbxaL9F0TA+cBBWU6V9nT/lS6reWJ20GnlRYUUpE99bo4B13g8yc3l/Fhw/Z5r7NZ2fiMhlWqlDechVBhzldbkgui3Dgwy25lym0dYtLbZanXi2oNPXG4HVXCXqtyDoqdPHCgluVXZx9qoJEQTZypnlg33G5TeuslsNCsPhxut4+KHglxCb63XbJMKQMw/cbUvcdKlRlppzKTEqUfkftMFIRIcDlVi/dpAgu3iafhLX8OBnMuYKhQs4y1p706oU+a/vXhWPuhZ1ROAFzIXT95YJ8vQKLXaNUJcSpPnNYaR42JqAwjI68/FVK/0TTxXCBuycABzSImiZyAE7Ub5LzUFJysciW6SMsv7lE7yl4oIp+eCGq5zo0ijvvg5GmutsXIwSaquvc1FenFfywn+3L93jDbVezm4jxoSdTQdNf3YgvSmo46uPiA+AkvMfwEfFfhihFsArOmZNQVbBa8xo8yxmqRTZ7DjT6i6Cjp82Oicn54jZoZfZBxsp8VRGQAFwTXov/pjkzKzxSpV9RFyHC1LViOuklwLehH0b190eb5sFtMqH3TGccYXse5DVttjlL8IljaYDj7nhxwx50K3TO3fpS6/w5F4OhHOmPtuzfHN+PRB9qrZI/IPwAtOQE+PHX92B3LEpHmxVDt8uJWXwi50kMP1ec0284iC5vWxtMdOVdel/d64Y7ey+hx2i7ATkdTBOIneK/G34/DD1zDn/ABitzEG3ANYCDvA2npSsPNYe2LZaTPWhR2qJH4JpzYiVx8q9TpENskInALUCS7XlJR/NFQcXs/ZdVDNdy+yYD0ucVCX+7ipo2WpcHMbjcp8GW4Yo4XHVDvTgn/HGeuvDOK4eUruBCCY0I/mrUXVu4JQfMKTAjcl+to6XLd3RxSZEqg562gZhzrI13UdtKdShLwAOYlH8X+7Fjt6dcypR67HhAgSXXezsD5bHF15fyIsR8nU3+juUqbDBFB8GBJwe9zrxLAGRdrbrKdyY/mtKjK6jP1plVqpt5mIKc6ouweDr6evuj9cAdDcnUeTKdQwhyGJYRGkVEMZIma8+nogARqi+7izpdQQhc3fUeVR8yfixV1lnstToqxmCkC8T/aZR+Rwx4Ag/BP8APgaycW07mWJjXnVXDgZBVk69NbrNQaj0iLNV8iBifBUSbUA1vUAuJRRVu5flwSjlt2DQ4jU6Ekd8j3yGuqGbaprzeP6cVGUpzeRanDkx0blblr9hpcAqqco3eo+9i/puaqvWay1PqTjT0XuuCoJeafL6YNvLm0ctypAIdJ+AH3maFUHQvT3APiTUVzLQTydWkK5qGl8Nw9T0Xzh6oi+HVMY0CvBkzNRA26w9PjqTRhremtvTh4/TGnaLVqWW5jtx3x+8EVlwWHEAx0FSI0/Lh+rA/Tc3O0GTvqbEix3AbFqO66whnGHTQrPBFL1tXFmHrZBQ6slC9TmH0003O9fFDjjZESDyP80T0jLciv5hfYJPu6LKVHX3b7LzvXuei8S/iwYs5KpuXafLdcedkymxMkYE9CfDjapeJLamqphKP1yoSjudmPESLdcTi3DiQ1m6pWdnky3ZTHuOmpp/PpibT4QmXEBatdT8P+a8XaOrPlXCaJdoeU6XtGy45SK5Tmo77DNsCdHYTtEdzgvEteIH4j8cJiiPV77OuZ3KLm0pNXy1KBs2ZLDhGAJpqll3TraoYf8ATkiTMutTGnmhf36NKAnzAFnu/XHs00Og1jKtWbliNQbMAabjupoqEvVz8tMNLe+dcItrsggCRPIQTG2p7VWkhs5QPLP1/aghzbLS87UhigzI7UejyWXTUHHLx1Q7k1P105kXhpj1WpGZ8qU1uWk5ajSRebkjKfXevdjXgao70OwSu1LyphO1vJc3IMp2RGbWo0M+okPPH/F/zYduyLanDpNBCDKIpuWHmFZfYRLzjXoqLonouvFPzw2tBaXT4cu1koO06gEbAjkKIuWFst5rYfD850wKRCpb5ORYtUKbY57MzJEJ5tEVVX+Xe+bAjJmff1SCHEM+ymt15JzEPrgXoOZKRR8qitRqTIsRHHoQOOFcbwNqoAQiPFVIdMV2QKlL2hyajHGo/cGXgTduiwiHUX7OgIPUAXXvDjMKtE3VyswEROuw7VU22plJWozTQrGcImW2WIayN7JRBBiG1zul7qIP/NgZl1nNUjMaSEpUCl7+Cw2+/MNZFmhna8opbovNxTBPRMo0vJjgqzThEjbQ1efBd86ip5iPjrifKrceBXHpsiE25FGHuQaPTkcuuT4YVsEWzpaUN9yR+1eyndAmgHtEgXzWSYG/f7QmktQi94R9MYyILchozEEKRYo8y975cZusvvHvEUHS7xEXmXGTTZt23ql3jbi//wDJNMwqKlUZsWaaLDbe8sC1DLvD8LUxaUduQ2W6dbIAVb0vS25fMX+XEIK59ygTrjH7LmuIsFdGzH94UiWrotu+0BY4W9zVF144rgrzqXoP3oV/OBIFSGklxp7ciMRINm5cFBXiip0/3Ynt0oCisOtupYSWmTpoPH0TFH242x1vUS+VcZRJ3tB11cEl4kKc2B0yoDNrQC2z7wosZkMMwoz7gEZ/sl4+KeP7sSgeHcsuAyhSnz3LAn1VfE9PRExtoUyI9GNzsu6ZZVNQM7+GnVfjiDBr6T6lIqQNkZoRR4g2cqN68S/Vb+7DuwatkLDlyZ1AgbkddaTqUsyEirtGJFCsdjtuvtMtK2h6cqr4kQ4+QqgVTgSnXmwZea4i6CaXLiwiViTIIVkNI0ygfsiRbl+KYhy6owJk0y3vQTmeuS3h+HGyy4ZwnJeOkgJI5kaGO1L5cUfc161kw67LEbm77E42+iYgOtu1QnWkeUQReKB4gpcp6fDmRfw4t5R/d5NNxmhADFUS1O6qcVwOPPyEMZMS1pptxWnC15kbNeHDwRFxlLe0SV5CCpXP+vhvRKfNqNKtX6ewyxHCMhkZJqnx9P8AjipjOSYD8tl/SxxbFBfD88WcqbOp6tvEoCfFt0UTrov/AF0xUz5TL0gDaAh15lEvKuCbtTWYutaKTpA00iNO/Wr2cx0Oor5LQ4csISubsnE1cdHn3YaeHoq9ExrqVQ30HcMN7iOyBWDrqRcPMWNqOC80t7ajIM9byW7gmNEkUbivqnLyL/hig3im2jbtaJWZI3PoTHKiw0CQtW4qwlyokiKrbJLcJgaap8OOJ9NgqETtG8Qrk7vwTrisosNKwAuou64JeApxHVMEww2WKcDaGXIXEhXqq64ctYQ87bKu1gZYMa9947UA8sIOQHWq+E83HfJtSMhcTu6dFxrmSGwKwAHVU0ISTp6YsjYYZNBbbBHhRDQjXTVF68cVgSWXFOQTCPb5eQSXTQE4a/VcLkWEHItYA66/KvErBMgVBdIh4IjZa+8muPG2hEKoq3967E4yY3jatNEmvBUNdeK+mMG2XWHNDFUFFS5DTFZtijypMgc+VGJcqCkcGzvcW0cWUFSJSElQGk97qWIUxxCUVRFAd4PL+eJTbaOONkJihaIigq2kH/pjxFtrmr5wyNaxfppPyNFWwPEtMb4LxwJe7MkNoF0UMW5xbwacaVOHBD04LitWC43IaLlXnTu8cXhn2daVBOsz+DnQfF4gymrc3BnSGw3aKKguhEnL1T/RMZJqLJtu6ECdBJdCRfhjS1KVJngOqgFxJ63LjRIkOFLsutAlXmLxVMbp3FVizWggKzdeXwpbwpWO1UlTj7iUZpoRqt1umIBtOmJKDmjvgRJdbgjOKM8lTuuh3S11T6YqyZQbtV6dSxhlMnKFU7ac5c6qFbMV4rcZfDGgGXXFaNy9owQhMBXlXFsTYsuIQ973sfWIxOuICdTUu6nVceobPuiiuJFWOX222ZTTi/3vLgqfcMnVBNFas1wJU+OSPiioSKngSaaYvJJG2AqC2kKcMbHCb9dk1kOwVOn2pJdI4i6lRhtIsahG5wtUuxvguJIZ3iIvH/HGLTfPjsbTqLhsOI2NIyClUGqOt0khjp2dwWB/PVcVdCbNsHUVpQJUtUvMvNgvqNwgWiXFp3cULczeMBumiaNV0QXPLjL3djZYe8MQOkcgND/FM23nHmyzWt6qBF4NIhmXmLy4hu1BZgpqFpClvL5vjjFxBXVxFRCTl09/4Y+SHAjs3mqAHeuLHKMUxm7xFRSpfkPLlTdhhtuIGtfBlyBZcRkxZA1Tn7x/ljKHUHYFgym3XGTS8D08Pgv+mKftRzk3cVp5/U+W32TSfUl6/pxeQ6QMuHHZrEpZDJNqvZWlsjoKe/4n+eFyLRtwBKzGn1mpvQjcfzUybmyAMayn72pTCHljxRvNPiXgP54Wlfp9Zbr7jwRnqJTalyKD6pI1c0vVRBC4KtvTBxMbh015Wqa2kWKKWq0HKNyY1VKK9XKG9GbNRkiYOx3SXTduJxHm/l+ePQ8hLhZA+W32qDQ4PnTsev5FBhtHUpr/AN6VyZJhiACgFqyJGv08NNMEtEpNHhMk5GpkLtArqki0DPToiXa683HEql1NqbSo0tpF3riqTl66mBolhgqfp0xWVCNHOOaLGad1S7dC0i6eF/qmmBeL7LchTaiD25UYf1RkOgq2n1ZqIrSiio2Co6oedSTwHGh2VJrroA6NrBrojZcbtV8V/wBuITFEVDIovOWlptOn3x9E9MEVNlvSBZsa3VhoihZzap4Lhh7TeX7bi3XDqRsJkjYdhVK0NsxwxtVnGo0SC2LgRmAVPMTaKS/muB2s5Jh12a2EiIwROEvMLdliflg5dVvVtCtvNURB11sxSy6s1HkjIaseFjXeWr66JomFV3h79qQXyQmZjUepA9KXNPuSSjeg0dkLlKbsoddqEBVK/dPrvmVVPk8MVtZfzJSJXZasw1UwBpFaOAtiAnG4yBfH/pMNWLVIs9R3biIWiaIXXXFcTcedU5bkttvlHcgSrpomq8MfPhgthSYJJie0SZohq5cSv9YTHzpZUKclebdeaJEdL9q3roYappoSdenDFm1lgq7RJUJxUaFQNlsi/tFRNU0/li6r9IpyOI6TQPFrwIeUw06848UXpitlBIfIESp3WBytS2tOK9faB1+qphK3atvOSViRrBMfWmargrEo0r7s2qi1bZy0qmXamW3I71y3KJAv/DTEqlTH49PKc04YMuaiAtDd9FX8/HAzlan1rJLtcJ+nFNp08+0NrAeB3c8FTW3roX4fLi3DOVCp8eNTjljBlMkqPw3TtMNeK3a8PNiy7w64tlB3IQORG2vcUOYKlBGoJralWcGG6462faHgQQMl6cOi4rNyVJrdHq7gax5oHBkmvQdVXdL/ABDpi0qDDMyrxWI8lo4zqb0CBxF0RV5rcTZU+NMEaQsAjp7LjLT0gitFskcQtdV93h+/FWH2i1O/ren1B/CasWsJR5Rvv6VXS2zajymmiJslYeaAx7zfDRV/LFRlWbFyXlah0+LBflOvsibTENWyN4i1JXNLtUT51wUZvz5SoUCfSaJFGTIOO4Dky3Vlm9F11XqZ+NuKrZlSQgZTaqooLrpRADmcvMk4Iuv/AA8MatWAs5k2du5xCo6xsNufOquMVNFxxED71RZuZfzY9l6BKeGIdQmKjsVpbmUYaTeHvC/tNVs9ETDOh5ZhzY7bN6CDLYkCR0sBtTTVdE8E4dMAVQjI5m+sTm3EisU2BGiMC4aCIPPnvHSHX0Ah/dgvkV2WxEe+5YLkiOQJrJd9k0OnDVFXiarw4omDnGGrUC2dRJTvHPQzpz1oZ5aiEcMx/f8ARqYOXOyvmvDckvJ14LdwTXx18MbToLri27ktfC5MEmXKY7GojTdQUXJZ6OPLrdz9fH04Y2NKVDWU5Mni6044rtx6Bux9MaFHgnD7hlFw7KCdSOk0rF86FFI1oFz5T/ubK7TFiEcmQhnb3U0Tphb5zWW3kQhiNNPzFf0YYN7dIfBdePj4cPjg12k54pUx9mOlVjHFZ9qrcb2pmf6emFS8zU84z72o7rrALYAB3Ww+HxxkPECLdi7Q2x/ttgAa78+VaPD0r4WdzrNbdh71TrMl+VV6e22raMsmw61wFNDQgH4jpiTti2kT6DWko8OnMxRigDgTC5tQVOgh0+Xx6YYWR6SxTaSEZhxTVXDNSc7xFhC7b5U+rbQ50JR5xcbjRGunJoKp+8iJcZ+0e9qccTGmlGtkPXRJGwoFrm0SrtmLcapyyde6tNmvN+keuBWkVylRSlVHMJvlYbekZgOd5TPn5uiWhqv1tTFrW4snK9cKhwjaq0gkCVKmU81Im9Q/Z/pK4v1YgU+hw3oVRjVTkfeRomzHmEePNd6cuNZwEseU6U4BCkyKalbzLl7PFFjrk6lLF+7SBFfFOznGHhxI1XmM/LxXTiWNWS8/1hyLuHKJGp1ChrupVVcQyBnrw4981JPjqvHFllyht0EqfTYAQqC/KaZbBxphdJhon7Y3HNUv5lXXwu0TF/Gynl6bVzblS3K47GNScJ9w3W1XXpw5eOEV2prMTcyocjz2/ahkKQlOQCocDapQqfT5T8yUsyU0XJBp6o6610tQy6eq41r9oXMssTj5Rym4TuminKRHhZX15R0183ewTQ8gUzKUSZIoFPtCpn2swMEMwNV7ir/FoPimLrL7ZvNmcjla1vUhS0jJV8w+uGNik2TiWLBvMpwwDpBHY70E8plaFOrGg7/tQBJb2p1x285NKpBHzPkTImd3y97GdJ2ErmaosLm3MlQzCo3n2YlRpnRB1sHx0/DphmPOXGZ6JzLcuJtKp8lxsqg22pgytvKnqne/vY/SOJWrFlg7inpkIOpJOscq50xfOruglsAa8gB9ahRadGy7TOzQobUWIoqAMNBaCqmmqF+/FKLSRnDksC40vQ3WteGvvKnTBY9u+zNtEm7eV29LdCLpohW/XwxtnVJsGVa3zEZp+PuS0bsbFxULjp9eP6sfjJTanmw+48d4idZjudB8K6CHVoMAb0FPZXizY7TxyxpUmNqcSTZeY+JJ+DXyr640NVU606MWpOtwavpqER9FQZWvNewXj9O8luPlcV2lJHcetkI8moFHcRwR46arp9MUtby+5XEFagb/AGVDHdttrYQmnmE+vLd0HH1vcFocF2Y56nXaJ5aUelGfz5vSvmXYUmXUszutbx+O3KRghBSHkBpA5S69TLGeVXJDCRZ9rrjkdxBluN6pwbNRJFX42d3A3keDMoeayWrS76e2qSGTdcVoJgfMvdIwIhu+NuMwzRNzFTTo7TaUumDOedmP7zjKU3tRAfE9BIeGGibaHc40Gh+HLlVjk+7vRLCzAU5ur1qNAdClK65HjQ5TiCbxpoodPfIkTl8uvuridCgrFZdV00flSHCekOilu8dXvfkPKKfARx6M9Fo8wmuzq/Fp6k0DV+l8lR0Ml73BoOQfiR4v8vxQzPUo8NsDYV9zRDERuaHzKvrjuXhrxFbeH8mG3QOdwzoBAnb51gMZw528JfbiB8zFaoGz+pZlzGzmCjnGRZ1kKsxn7k3xgPspIEnnEOB69bRwSbSX4OzWn0ekI+LTE9HzkOnwvcAQtIl9OPd+OHFApsTL9MCPEbFlptNE4ePquEDtSCrVphyLmmjt1SGy5fuxaJBT8DocUQk97G7xvED7K4TOSI05aaE9hSzD2At9BXuKrI2an6WrE2DJVFALgdDukP8AwwsNpeYwhVU81ZeNjKOaXDtkTISf1eoKvlkM9wl+bvYLannCks00YdPy0zELTdNm6+bxXLyigD4r6dcVUTLSz4Zy3sn05iW+8qtv1cBaFkQTnIWA51VV0uv0THA0Yg5aEobf/TO+hj6it2hhBOdaNfhQpkraRUG80Oxs1wo9Lq7wALDlQcMWnzXmKwrdEXQg5S+bDKm1kqRX2GarKo7LrDftL70VAuQhQUEtfN7uMnsnxa5T9Mxv/wBJeS5mGbG6jgXNeW6T3U6ERa4HKPlxzZjWor9AmnKamq4TWXKgAmZnZde1JItW2xXTUndU5tE1IsNXGFuvt2zDhyOCYiQQd9eZr6WikqIgj8+FHeYNpmUaU2FQqwDJmbwgZi0+95ZmnDVrVBQ0RNLi6DrxwK52WmScvrX82lHqLbwMhSMtUyVvlMrxTdmq6I+4hEnEuAc3DAzWPtC0nIrYxKnQZUjaLKi3zPvdltmPDHjo3yESg3y3C23xW7UuYsCmXtnWY9o9cfqGcoUyiRKrD7RLFhoO0yW1P2YAHBGGVt/GVvN3sLlYPaYalcpIM8/yfhUWyVQrl6/amnmGkUqC1SahtBmhQWnnBCBlspQboFAbhOSSla8en6B5UTjiyXMkOtZgap9LYclI42rpEwYO7ltBuEl097lQfVSFMaMn7DaTT5ZMUihNxX5AAMuTU03xg0C6iZE4RaIPoOmuGFlqDS9njsiY3lt+kU+TPTcDT6UtrxcB7S9uRWxFuJRu6D82HyfBLOItNXjrhIP+IEQKVnFeG4tkDUc+VGWRsuQouU5LrAstTJragbkc0dIPkv8AFU/drhdV3a3mNuqO5TpFPakS2W7XJ3EmmUVFS7RPFP8AHFBnCVHl51nxsjQK5FqTiodTQJBtQwUC0vBm7RXCTXiKpr82Lqg5io2Rckp93OMsCrn9YlVEFaLfa8yvoXPevp+7F2P4urB7RFhh4gjmBt/dU29sXFcZYmeRqMWU6LQ6SjLBPx5qIBzJUxslN/XqpeGvog4ixaSy5CamOvNwudDvdW663ytAGqn5VXhjGZVavnFmbHiREiRUAzWtE4m/DUdENlg7tdOvPanHu4LdnOXomU6Q6auyZjxLvAq04t7IebXmS40HgnwRETHGVZAv2i8UFqPSefU7U+U4plrKnehbNFOnZpptQmZdagUPMaxxBuQOiPPt8FdZR0f2CHbpcnH6Y9ll2C5QGJ1KpnYG4zhNhEINXYTgooOsu+h3Eq/FOKY2OHTZFYnPwmHYrbj3ajIneRT6dzThqui6YGNp9NrdLzTCzTQW2QddhKlWpbRLdOFDQWl9EcQL7S/LDC1xYraetFwZHlO0T07zXgtznQZj/jY1uriOx6K+cuagwpDZs2saK8nNoWuolp1TRR/0xBGqRIMF5uriozmmUKPK003rWvFVTxXwJE6Lx82JWT84UTOEdx5I5q01ICMTTge0ecUb0bQE47zw09cEJ5QezyU2BPhRaJAhuKYPNvDIkFw0IDXoKJpx0148E7uFdrbr3fTCBpr1I/DRrjwa8ppIZ0ZalZUzDnF9tXWaVTZJ04i7zRKChve915sKXI1Mp2UtlezWNVYcGpU2sz0l1SLObUheV47EbX05F6+HKWDT7ZEpug7OFZQpJOzS7IDouCrRoiakqBaipqgpjZnWdNqU7ZZRp0OLAlRnorMc2xv7Uxu2rSuK3Xh4+GN/hr7gw9tKdsxI+A5VS6hHEKz0qFTKW/sIzbW8t9ki5iyhFX7wpz+jZTAhuLwcA1/bW9xU11RRXTBJtj2zrtH2Uwst00Vn0urVSLTHT7OaPEiOXq3pqiIegacU10xv29ZVkZuyBJao7Xba5RkfNDjODqEU01kNkXTRO+n524XORcvHnrMOQJlPqcem112lzKhPru7vZeeZRGRB4LtFXnJCLroXDDVdmLx5N42gpcOhGoggTrPXrVCVtpb85BA2NdN5UapVckjTa5lUXqG+Ibt2YwC9iNA4Kjl16e7cnupiPnmgVrJVVa/owTU6KrCOdhqprxS9eUJHVFHwvRU7uKrJueqdWKlRspVg1y5m5pdZ0UhvCSHd3kY+jiEK6W9U8R5cMXMNGk01prcdokR2QNH3JFpNs+gCq+Pwxir1m4wlLLyFysgyneNY37iotuh10oI0032PekRW6q9mWeas0mZT6vTGN7U4b7OjwMqo2OCqLo82Nxcwa6IXHFJIqze7JG3Lh8BBe9jo/NQUvN9DhGstpiuQ0R2LU2y3T0V5A0uDTiXC1FAuQ06phRQqCmbs5zabm16NQ6uw2DzEqlxNI1QjImhGAeQxVFU08LsRaUnEVBTRJXoI3PT86UehzhIlaYSKBmddyRklhrz4yi0qTPqDEWDGclSHO4w0F5r+nD0ylsNotYhMVCVUpE1h9DEGGhSOTbgL3HS4+XRfDBBKy5By/leVKy1T2o8ynOdpYJoNXJJ+dtV6rcmo8eHdx9iNs9hToauUZSZ9JHKZqlu/afEsmf7pTZfyj9xtb+bYNQ1UFjeZn3tfjj7Xa7WaUy7Gowpa+2QSLl0vD3Pl/FguDLkyZRI9YR5oWZKIbhOnzM3r509ebmTFRUsuyGakKg+zIjuqgK62t1q93w8OXXX0whtmbi4uPKiTRpdbQnzGltJotQqTcd8GHO2ynkaUdyW6DRNT5+nAbfN7uPQ8pvPT92s9LWVEl3Qc13lwzsxVdW2Aosdwuysc5Deumplx/fpgVmPMMhqGvPaNofu4ljoDWFhsAL350sXeFfu0r6xRapSZO6qjCAbrlwPitzTyeVRL1+BYoczxyZZakaqFh8B1t1/44YOZs0NMwRhq4koo3MYuWloipzfy8cAQTm61MYbbAHY5OKnNzEGJu2pZOdG1FMv5xCt6BzJXpBmqqS+8S4l01s3DFVRSEV4cMEM+DSyvcE7iQyEG7OYST/HEOHMj0twXX45SA0Lebr+z+a3xxbmUtHlFXFxHWtkiYxBtVTXeknBsUu5vw4s8qE1Uo0991i2ePKBN8pEC93/LildjsZuzI0xT5AGBoJODpoQIneuwaLQwpOZ4S08U3RhuZDYrzInlPAL60NpyH3yJqsErM8qUuZI7tLqT7EtbSQy1EuX8ON2U89UvL7NR7bvEiGAmr7acAVPUvTDUr+yNdolYYktzI0VGQAHG3TtJ7U0EbB8VG4l09BwE5yolIzzUXch7PacMqhQDEqzmF0LjlOIv7ED6I2K9bO9+7Dpl9m5YCHPdiSen5yoPKQ55apaZR8yfaLlvNZbpU6TlSEYdpdYTR2Yqlygn/L15SwW5bmUlQdpkQ246RHuxAxwEr04WAPm5uGJO2Pb05kSCuQ9nzjcKe4IRp0qmAPs9W92rDOniqLpy8R6Jxxd7C/s/Tch0yPWqiwrWaHR5WH2QdCE36WrxU1TqqFy9MUXz1s3hyVugt6nKJ3HU/wA180HOMRM/tUyr5LrMFkHOwXtKtqE24hFd7tt3+XFps5yHGzZzy2p14KJPQxZICEV1tK70JOblwWZkiS6pDehSDeddqrZxgnWIG51TnsDw5evrjdTZi1qiUmotQFCqNMoA71LAOzltLTw5eHpjHqvC0lLikRr9OW/WmKm8yYmtFBye3l2S623EFh87tXB1uJtdLRuXjpy66Yo9vWf5eQcljVBqKOOxWjiU2MaIljrmtx/Oo63cfdwy8yxpNWoMJI1Vp6z3FU3SjSLDimg/2pncmn4ixx1l/PdD277dKNDzlUmWcn0BHHZBiBWSiBeHKngZ2CtvhjoAs7l64/1grSpj/wBQRpptlB6ikCXm208DKc459fjzot+znswk5C2Y17OMxXI1dq0Z2QDpkgmDAiSh18TXj/DgubyvV8gZpya2cSPHjy6V2EH3bv2x+2aedD1IydBLvewcbZdreVqpkeVlbLNIflSZkpkItRghyIl4aiI6KqqgCeiJpiHnPMszNtNJun5eqaTAbb7Gf3fuBF1k0VozJS1VdU4qvHmwlTiK0KW+8kKLv/8ACNo16UWhC3AANAJ+NbahRVi0ZqjtsPi7NfGNvWFRNNed0yLzcokn54X2fZDdQzlMcjp/V4bYQmGi7rdg8wj+r/Li0zxtIczQkeYxTpVINqLwadkNiTRvJymIIXHlEuPh0LAPFHs4CiLy6jylhwu3t8IYPsr+Zbg8wA2GhifWqUKdvFQ83ARsZ37xRvWszTK5MKjZYUX6kkdspU5wLo9PFUHmP33PdaH89MEeyKKxsZbmNU1luoyKg92ifLqACUiY56kacU73AemJWyKdXG4xuQstwapCjKQPPu1NmIep82ljg6L9bsMkM2BHEpEzZjmFgHH3yblRWos0d4YW7v2bvC1R5eGOrMeNWv8ASwh22KggATpBO3wiuau4K4LwhtwDMT61K2p5ZpFWy7HzXCmDEmE2CSo059L7uUdBS3VV/ljHLOyOj1rKTEwJch2pGl1ouJYJe7Zbr/ewus0Ztoj8Y49XzCNDIFF1sZ9NlRiU+lnOHvL1u0xf5VcjBTDdZq8WqND3Pu99DLh4aoWOKYv44x520DDJ4SJO0zHSa2tngFlm4ixK+40+VEOYHJb+XqdluqSHWqa083e1vBujB3iK78JcqL72LJyhZPyDld/MCTnqZSYbDkhya0SKe68yiq9Py97CfzBUJFPM6hVLo9Nee9pKkoZi2Pr9BTlwFhnyZtBOOzRkmLs6jqBAFTXdBU3Gz1FEDr2cV5rOiqPpgNbtxiaGLp1ORLYAKuao79ab+zptyWkmZ5chUKjspnauT85yaf8AdcWpADNOpRa3sxQXlN4vFx1ech6d3BUfe1xIzFmydXJEqrzQadfHRLG1EN4Ce7damunl8cU8mtRxhRZIKphKQSYHRbj1+XH628M+KMLurH9Nz/bAzTuNOp3rjOL4Tet3Uqb986RtUzcvyANI7W9MUut1tH+LG2ZS5FNjQ+02E680Jnb3bvEcbzqjMGOEZhLzNblIvNihzDm5ZmZIQNuXR4bfZ3myXlIlK4/4eXGCR/1LQ9iywoRboBjTUmRrWgPhJxNmCnV4/IDpVkxUpNPcFY75AfgOuALNsqZRc2tVOG2rUpoECVfoTUxtS/Z3IXfHyl64Nc1ZsoVNOVDoDi1SOe7MKq62TRlw1MADwDXxLituAsKw7MqTTvYosomuINvs3ii+UuPjgPGvH4ZdU3g7QSFDVUan0pnhfhfM2HL9RJ6cqccasZOcycxMKvo2DYEZ28xEfe3dnVDHu6YUmZtpMvNUr7py1E3osApusEYg0zr0N57oHKPc6rgEzCVQqU92A7IaBl9wzl9hRRdcNfIK+HxXE7KmTHKFHnsNCkCBJkb5GGiut4acfVe9/FjkBYS+65fXS+I4szrWxZYRaIDLewpTVPK9eg58riRYVOm5hkxGZDFQbNQSMW8W42RXqfLbx+uDXKWzXMEh+RPzBUEF95jdK0wakafOZr4/hxbOshT9rhm5I7QK0ZN2N3TR7u4I5mYt2IgelxKuo40z98+W0tJ5gUPkQF5q1ZYyvS8txRCM2hEvMrpJcS/qxPmVxI/cTmHrb3sCszMRkfs+QcTKblmuVwAksxnQjr0MktE/w+uFikEArd9akVDatc+vOSg0A1H8OI9MpNVrxWRI5GBLxPuh9cM2g7PsuZFnx6lPpxVmotqkjsjo/wBXNfdJOi4jyM0ZozdmCoVVmHTqK3Ne9g2+CqLGmg8jQaCiW+GuHCsKuU4UrEyMiBGWecnpvFLW71py6FqgydZjlVNS8st5LdGoVWoPw2geQO0sGYNIXl504pjsLYfn5raFs9amJLdmyob7sKQ6/wB4lQysO7xQgt4458Juay7Daky2JgvqW+a+7mjjOiiLykB3KvN82NbtUmbLa/TYVEqEqPLrEVTj0jL0JkhZ08htFd3rtdbuGM9f4LZXtk0i9lLrglKtwAO24B516p90vKWxBQgwRz7/ACroralS2a5QQp6xmpguuXm24ic4BzFbr18vDH5K/a1yTG2a7fq0lIVpaW8+FQjbpe6h6KQKngonemny47XqP9PtorEXMFXrE+i0V4DihBNoGZCkCqhrwHkRSEvjjn77Y+ytilZJyxmWjUxrsjW9hT5QqZuq8p3Arqr8vBF+XAfg8DB732NbwUFyIExPx50beOe0MeXlWSZDjbWtn8nMVPSnwAlNb3sMMyIWV07q+i8vTAZ9mHP8PZJtBm0uqvuxYlQUWu0traLZpqg6/BbrdfDEX7GuY7Mx1qgPssv/AHq02IC4vNyHzICLw10LBdtByTlajbZZI1akTRyzUlWMBE6jT0Y1VNHLrRDgXh00LGzWTbXL+HuqORQkRv8AD0pcvJdMoJGo3p85pqmWMxVzKjdOqjDshl2XOkETwE0CNtaNc6l11Mv4cUud830CJlWILlYhMxpL5dpJuQjp8hotiNDcvNy8xYR7f2c4ZZ8rFGgzZJNxIjclkZRoRFfr3tOHhhz7PqjlfZtls6PmrKkSOAvC6FbixkdNV00506/w/wAOCX/ELlratMJWXVIIOu5HIb0E3gzTrpciARHYd65uNzeCiml2nx5sX1E2wV3JEpmTGqbkVWVQ2nb+Lap0VF8FwI1KpM0eNvH9bdbUEeq4Gp29rjT8yQCtQ4wETY+v4sE+wt3AhxOlNVXBbHk3rDannubtKzg7VZTm9NdAAdPBP+br+rHRf2ddtuVtmOXnaLMp/YnXhLtc4WE3zyrzDeXNwHw6JjlfL8ftFbiqoKYo4JKI+mD6vQ48xnf6bp4E4ON97BN/Zsv26LIyE9qot3FIWXuddhZO2hw9nucxzFSYbdZypUENyXSXUB1u8003zI3aaldqoeKj5cFmcf6CuDHreWagUeTJX+tUdsT3LOqa6op8Q9FBeheK44EyhVWpkoKZUHkkRzRVbAzIVbPXyfiw7MpZ4KmAMefIkz4/dbN9UN1v4eqpjFYjhDjTWUGY7fmtOmXm3lhzatmbqgeX9vOW6wnLFqEfsJlpbqvMPN/EmHZGccG5DdUh93y4SW2+qxKjkSPU4D7RzaZPZltkSILqc2ipr105sNrL1USuUyBPad9lJbB27y8U5sIcTbK7Rl1QiJT8tvoaY25AcWgetG1FmN0uWw7op6Lcu7XDLgysp1QqdUWKQjstkrZjEl892p+BoF3S7qnTC6GCIgNg8MSqJTZUqqg2y87FjqBI4+wCGYfkpCmMNxiiSlUHrpy+1GuNhYq4zBm2pVyPUpdXYdp9QiLvZIlZYad0VAkFENCHlRNEVPTCyzLR2s/Q34UkHOwSWyEwcDS5U7hj6GmHDkvLtDCa6M1xubIkaghumRkXqXomKLM2X0o9cOOwYm0KXJ5tPritm/S2+VI9/efzXeqktICclLzYttTquSayOzzNjTFUbTRmnP1Bu4Hm9bQEV/l/LDmn5ZjR5Lu9jtA62ZCYF3RJO8lvTC9zRs4pud6A8Txvx5sEO0tz47SmUIkX9oenFA101we7F6uO2zKxUeq1JpnPVCfUKw6KiqzWObdyRFOBa8qKvDj172Gt1bnEmze22i/8hyPcVTxOCrXaq+FMg0uonuzSPY2TKDpcHH3fS3E+TOl1aI6BggutBa242HfH8P8Ay4zzLlek5SqJRZ0plHl/YdqfRrefRFIdcK3a322oZcgTmpDgfd8g45OtFbyuDcC6p4Lb1/LCO2tzduJBMTzNESPeFDtEpRRtq9fqkWlpLgU8RZkDCa1ONempOCCdU5bV0482AnblT4FdpcjOdJmxImb8v1JHYpKaB2yNolgoJcTUV1+PVPHFMGYJFLkk61IdiyBXvtuKF36k8cXAZsqVarIMyqg6MqZpEcqHncaXhoap3vr1+bHS7dDls6i46AD1A3HPeqXGwtJTVNnjOdC25ZTpFPgU99jNc/dC5OBi1mA5daSG5aSki+H4h5sLTLWxbMDM/MjZitaYpEzsjm799ON1vVUw0c4FK+z1nkMxUqM47lSpqLNVgRQWxlxPOPpd3h/UmC3ZHnijSqhn6azNEYr88ZwPkiiJNqGl37/Lh37Yu0tVLs0y2dRz1kSO0f3S3goWr9Teuda25OorByCc3TUfi4JBoWmPZPlb5g5KKYuvOqa2ryr6fyxL2l5p/pBtXrtFp7jVUpFXcBpjeIQmwZoGqgvVON3AuGGPm3YfIyP7WjSEq1J18zdjzQ+hinD8x4fTD5y4at2Gw8qFrEigw2tayUbCgGdTUrTwNG2hxWuZy5brvlHFDVsgPQXlm5eecad8Ipn0+hf8cFoXkZAgGwIpb+f4cSIbloWOnz+8XmxW3dLRttUVNg71UZO2zVfJ9QaZrjD0N0Ft34pai/iHov6cOfMG0pvaBs8lU+msMv1J/dixKaVLuJpddr8LuuFfJgxqkx2aU01Ijmdyg7zCP4cDsvJdTy8927K8t5R88M15voi9FT4LgJ2wtLp1LyRkWNe1EJedbTlVqn60Z17ZzWMt0c6pWTggwC8XGHemvRSFUT6cuE1mzL50+r/fFGVFZNEMwA0IEPzafBcNDJm0amz6jHbzTTgGoQ9RbGelwhzeAn4/iw7YuX9m21rMVOptRgfcZyUIEkwbY7pn4J6L+ofNj7293C3IfQSOZA0j0morZRcJzNmuYaBmKNMYBzuSO6rXm/Ti6gTDmP7wzURBeTjbrgn27bCR2MZmYOmTGq5RpqI9BlCm6IOb9i8HkPAcw9Dq0IDBvkNeID3gXDZLjNy2HmDINDDMnyr3oiuRweC2l4fNjRUawsNmzQyNfd5uX3seac5/C8cZXBeTrid3pcl2n4cUCJ1q7Wt9F3gxBfdkvG64ly3cv4eXFANYl1bMjECRIdkQ2j4kKW/xfDFpKkOONh7MwIkLlFeZPdxhl6nrTRfff1CRJK4h1u0TFicolR3qBUrQUfxK029dqqCSaAtv+C4s49Y3LINttBuATku5rsL8ntzzN6c63LizgVQBDRXFuHqJd5SwpdtQqmDb5ojqVHgZqhlHf3sN/S7eDy/3fFMKir7O38tm/IRe2wiXi615ObzD4YP/AL4OO2a8SJEuS1cBLO1pil5umR5YOfdckEE96HO2fiVvpgizRcIkN6jpXrrrZjPQrVabMle0Ru5hA4cMPHYPs/j02KFaeVGn5TKC20XLqHvYCKw2EeMU+jEzPhaqLjTR3CC/KXhiy2aRcwZsfWNMcl0ujApkjbHeM/dtu15sWYipb9qUhWQc69YCEu5tzXSeeMyM7YKgVKrdPivR4TDbJGLupo+JJpYt2vAPTp044JaPQKpsbpsiJWyenZcqYNjGqT+pvUxy9FFl11OBsmnmXouiLgm2A/ZmybSaI3WK0LLVfYbldqiypCO3s8LFIFXXlFdbwUbV4L3cYOUadltyo02j5ypdXoxjukp9VaORGMF8LxXXTTh3lxzS8i3SEBUtq6855jfXvRjbiFqKE7iq6tvfcbCuux3jLugDSXGar3UxUlWKq2xpFidlkGCX23ESebS7EinZjquThZczRl6Q7QwSxiUxrLcgCmqEAkl28Z8UVedE664uGKxTcxy/vSjS2ptPcQLDa14cOhCvFF+BYzDzC7fYSOvL0pkDQ1VDchP5bqtcB2PFhVPfb93QA4sOJbg+acWoNNONsG1eiGgmlpJr8uNma41IrOUYpVoGDpEOowzlC6muo7y3u+nMmCegUuJMV9ozV0heIQdFbeT5cLbl/iMIWRBTI7fmtVZwKHqblVym5qpzigkhjeA64R22oK98f9uHJnKgSZkGI+xZIp6pYjLQJqAonFVS3GCZTYboiG9ZINkD3boqrLjevHXhwP6LiFDrCwKfVo0qG7PUTSQ2o28RS1NOPDlRdf34KStLbZZe1zJkQSII+hmlDrq3lhbfKqSti7GmMz3nm3mn921eJoYoSBpYunTgn0wnftY1xiiZOoNfVXe00WqNy4rItqoGK6XjcncTREX8sHFbllUaicyQDQProO7BuxARB6aYqMzxTzRl2pUd4Lo8yOccxNeXiNuBrJ4NXqHiSROsnU9aOQ2QkUW7Oq7Lzvl2BmCjgjlKnhvRM3ETd+8Jh11H89fDCqi0+XDjSJ9ZNho23nxV0eQBJHFElLURs+hdMDf2aNs8nZ7syaoKNDWK03Nkxo9KNfai4C8V4dA9VXpjdmXM55rzGVZr1FcadV5GTixWHBhh/wDNLXg4uvUy01/TjQKsDbvuNx5J06n861JniZ9tKuY1am1Zq+lxhOJoQrPfUt19QTqf8kxMp8MIst19152bLNBvkSdL9PQdLURPw4vo5zZWXAYdZspwSN6lzfecVO7r+XTGMaKspH7EQiZTUy90f+iwvccCfIhOlHA1rB5CAlTBhWpDGgRmmRZubZNR93kT/XXFDRcspXK0w65NSJDZbU1EV5i093wxOoFFkVioAyi+yFfaPmdqImvMt2FjiULgJqtahz5Vf0jew6S17NxoD5kIkURPj/PF7NzTuqpHlU2pyGi3VqtGYpu9F7noqYFM8wypM1oW5TT0XRdIjT6ujG49zjwTXrwwNBMYcMg1TeDxtxe2XrNR4K4OmvMfKhAyi6AWqn65tbnP0Q2QbSPURUNHwRCBQ8S08F+XC2zFtGq1dN1iTITdK4p2sJYhcNLfmTA5Bqjkdt9viVwEKCPlXFEcrnF1dLU/h0w4fxnEcQ8ly4SIA7H171BjDWGFZkooV2r1epZtzNl7K8N4bmQ7QTp8d2mvKn0ERVdPmwZs0vMkhom3K5BEfB1uBz/w3aYX2ydwsyZkzBmao6DvHOysEBcraJ7o+PKIjhr0+rRocm96KUtnTRAV0mePvaii4uuHS3kY00HMTrTEnKmEpqJFmTcoSo8qsQma3T1UwfKEBg8yiJzK6CLr8UUf4cXGWW6O/R3KoysebMlOG9IEVUuzJ/Zs6LxRdOKr44sUr9HqJC0lJbjN/tX3XHzMy0LUkQtfMnvYYWfgym9HGpaQG6jJ0I0aMN9rone04qicqLhyzYt3mGuOIcGdJ22kGPyKSu3KkOoCkHX82qgy8smqUg2whMsR0dE2UFbEcNEW7r10TXAd9/BHZEG1udO4k93DNzRDp1f2aTZNMfcdGE63qW7ULETgojwHhaWEJmCCcOiPowag63oTJD79yW/ldhfiOCOWJbbf3IB+B2+VW2LqbkrI61oqMx+rVU5KurYzqw383vkP58P041m8baat6OiuNr1HDssdozW5pUK8e9r3i/vYsKLRH6yXYadGGROcEyaavEb1TiX54HaZU4oNtiTsBTdZQgZlbCqoHrk1RbPW7HztSjIAEDekSiKWYNZezJG47UeU+USai+1JoBPRfTRfFMVEbILlDrm6We5UisvAiBGv5YpK0iUq94cqqS82r3TUWXVI1HZA33wEL0at81ylboOLcJS7ok4lb8cUlZpLjudmo0lEJiDESWnFDEzeuFC4e6gl/FiTLkN0eO6++6gR2w5yLwxBxrNlHOvvKr3asjeaeaPeKFmnPf3bfmwqJ1NNmbNn5aR4YVii/anIvvWeqYvYseZnSR2h9Di0S65tjum/p5j+GD2gwT3ZNNg0DQHYjYrbhjbpVbryI1J5cqvC0tplVVmxLKWWanSXp7bDD9binc8Eo0J4U98E8Uwe1LLNLzA8194R2yIO4+2ljofhNOI4ts0/Z4jTqNFmUR9KfmNhb0lCtrbxei6dPr+/ARQs6SSqr1FrsdKTXIx2GGlou/h+P8lw18Q4HdWGS5QZSobgzr2pCzcpu1KLZ+HMVurztTpkxmPAr51VofZsRaoCuGBddEdG1dPHm14YsqNGmOTGlrcuntQiU0MYwOchABHrx7+tpJpi5pblNveSqR3ndR9k60vM2v0xWS6e1OFptp02bHL1IU5i0/8AtsIg+2wW31kOE7gg6R1qYkgtRHerKlS4yvLLcYSZGTVIgPgIKDar1UU6r+LpiNWpFOiNdqCN2cHDtRppvmu+uMDbdbDdoinYF28LluxeIzDcylSFqDFwSnTLUtfY83XT9y4GS27epceT7idTHKTFQKksLE86GJbLbclpVb3rSKhKBpy8OPdxKpz0WPGkMI0jTROXJdy4mO/dzL1QRiPIFr33yuu04koj4YmQabTJ1IMh3kh5wEJuQB2gheW39/H8OKNIyE6UQpyBMGoMdluU6KIiCS9ME2W8vtvSDV9GyBEtuJeUF/6FcVEPLMzmUXI5gHfcE7RD/rvYIKfWYsNtuO05v2tNXSNNLzXxwXaKFq8l5YkDkdj/AFQFwsrQUNmpVWeCdUPuaI2jTBohSHWg5bPc4eK43U+nNRZkcUtF0UQzM14AvUU/LgmMaUQU0CQ11dUO0G6P9pr3vyxkEyLMfdUUeRDRSWxEXTBRuEuPcQp1JnpznTpSmFJGQbVZmy4DxoUlJDqIl4loNnw4YwKMy6jZOopkiWuKCaCCKvjjXTo4W9pjEho2B6CSLzL8SxVTJTkeY1J4nvFQ7RXwUei49GRbinFj3j6n51BtJJyg1evSFY3QNu70NeXm4a6cOP5pimp8GSUh7dNqQSRPeDprqi+uMyJkpLbEY7GCt1Il1RV9U9PT8sFYgrSqoLari6rb442eB4OrEnFONuZQg9dfQVU64LdO29Bfb5RNnFl8DZ0BS95Q978XXEw4EVunrKN0tAXgYpbr8LcVkmODdW0cW43VJq0vMqXFriXAbZ9q1LUmh1QmTTup8NMIOCBcqRA16/uaNPlQFJrGBY8SqSlvUS5steGqeCpjKoCr7Tug3ESLyimMjZbF5xpoFeEF4H5tPNjM2yBltWy1JU1UdOnHouBXWVoVk6fnxq5K9c1YU2E/caRksCy1SReCJpiQFzcOy+3Qt51+GN1PZV+GLOiqS8eQE16euIxx1Ehb7vG3rhipSkoQlE6yDrpryHSqiQpZzVsGcct1lnVd64W53peCW82nx64zkw1jnp005cfThxY6LpY+6AAVwr0VVX/QcSoEN6WertytKvEy66/64bnD1FKLcCVnXQzptryqnOlPnG1Q0dIWzEVtv0/lja2jjo3OKSqvXVcbZsXsjxIJJegIvLjKM2oiRI4hGvlJOVeHHTAarZ1Msq/x+lWZ0xmFagUEcQlG9NU1Ql8U6YyZjq6/YKamq3KI41usnc1x4bxOXFlcQM2iSiK8txJxXFrSJAK9hUFmPdogbJhW92qtqCeXXFXLRtvgmjpotyDdj1MJN5og26J5k8cZVER3BaNoviqjh1f3X+oIQQgAilaU5FxUNqO4YaoC7w1M1HXoXl1/LH12E0QC9zFw428URf8A7ON7ZC22uhrqCIOmtyouNkUeTcivN19L/XCnIV+VQq0qI1quBy3eq2iiWnDh0xWyR5icPiS9bsX8iOorvGgT8PinxTFe4y24vtCsTTvaY8U0JCUGaJacHvVVmzcA/NjbGjBo2quKKGq9zqmmN7se5vXRREfN4JjW023vUIlVAXqQ4gGimiSZqZBVztGjjinx1RS4Gqf4a4tKqiNxxUuXhrzYhQG7jHihfNi2qbajG1RebTDdlsG3VIoBw/qCq+FIJuMa6qHKunjeeJNMlK8hbxFvTqWnLiHDFY4iYhcCf2f1xtelczQ8QJeO682uHdjdOW7QWlzVH+PWfpVLiQskRUue4ApqpoI93mXA7WJUWOyjjkpoCReQdeYv09cWtThvkwgkaRWl1UuFzi/n0T+eKcadFUfZRhakBx3qcTcTx1L1xbf4w48wu2eQNR3md68YbSkhYNUhSJDzo7prcB4m6mpL+FE/1xYRIDHaAOWJSEQFTn5uqad3Ek4qiFyAoEo8DHu4+mPC7RCROH1xzoykgoG1OirMMoquVgQlC0Dlr3Ubl4Eniir4LjB+Q7FvNA3qaK0tq68PhiW43cHTm8cYmKCAaKnFOI+mKYkSBtUpn3qqSlXCbgAbreiaWJcXHGRzpDVidjlgOuoFYPe9e9iaEBYxg6iLY4C3/EtV4/DE+DIElFp1tp1pVuXep0+OuKFISlcVJTnlkChNJrULMT7DTbgtTw7SAOtkmj39on59eGCgofZIHalbE0cQOTxUl/0xDzXTQdiAMZG2pTJ9oZLxQ06fkqYl06qnV6Sw9GHdAqarYupAo8CFfpxxL9NS+KUf89apUolCSKyhi3WGAWPHMVTqQBypp8cESvAwJ6JoqImuvXX1xWxZwQ2U0Er0S1SFURFxjUN5HYlvtgrxI6gKJL1TTG0wbF7ZpeZxOpiYGkAaadetL3kqXofhWs3EeV1wnN0QhyFprx8qYiQKFJejO3aAaoipf4euNk9l1u1EFd0OuvwX/wCxiStTch0Z1/RVO1UbTTUlXonD/rphT4uv/b8R4akENpHz03r23SptoEbmgupE5IQQbQyBeVzdqolb8MXc1kYJq006rjTggqqXNr46LiDDbIqnHaIjM3u/chIunUtPri9nMAbabyKLLLYKbSNH3k1S5NfHGKZs1LtVlI+OunXUaAQdZps65lWkVROPbtl0nAUmU0JdE1xXQ81xm6gEZ5o5YPGt7AtXk2unA/hgvq1NZFs2o5loCJyNcR/P44FRJW0FtwwQj48icq/UsJyk2zhG8SPztV7SkPoOlDefq2o5jy1XYrD7AMPnDddNqxtWz00S7668MHE7L0WO03NqaRJcoz0VDb11/wDsYH6gx27K9apm5CSDyOK2Ir0OzVFT4oWKKiZil5mpcJ2MKgYNIy85JVSC9E0K3xX19ObDhdwDbBSTrtuRHQ9694SlwE6AfajAcr0aABSDy3BELeLrDn/Wi8cUAUynV+XNaocI47puKr77Ew7GUTQR5NbL9B1t8Oq4kR6fLrLvYZFRflKDV7wlysst+qgHVfQS64sMnExlpTjR2XDiIi8ghzKvvr9fHBrGJOMoAVqD2Hz22qspyAkGVD1qF2rLuXaYEORR3pMRwHH1fdMTSSYd64lLifH+eL6mIlbyyP3MEGjxf2rI7twTa9VtXgX+GL2PQaPmBW3pkXenFMiADEhBFNPEOi/niDtLZZoWTKjLhiDEgY+5CxNNVNUAUTTx441tvd3SbcPNZSI1EQeh2ilpdStwI1mfhQjTaC/OZqrtNOnVRqZqoSEdseQyXTmUw6cvRNNcMnJlDnJT6cNVQmii8N0R636CiJd8NeKJ+HA9lbK/3fHgU5p0hkBHFFJRTROHEh9F11wxZUuHluik5NmJGhMN6HJkOW6Jp1Ul8cPvDTLV8TcvNgZec6ddjQ9++ZyIMz8+lTo0xiYwRMuI4IkoKSeqcFwptpmR6vVqm9NjNpNA9LRv5m/hovh8RxR1fbrR8vRJEulyXJDENQZO1q9JCXd8S8e91xnD+0I1VaVvTo02PMVEvQOdkPd5/jjV4jf2K21s3G3XX7ih7e0uW1BxsUusxZTq9HQn5dMfEAQjMxQTtT8ixryjtAjONMRNxLi6HY24LK2un+XTEqq1ibmSeJub10TXRtrRTO30FLeOCagxSjUqMTse0HkF3rwU/EC8UNPFP3Y4NiiLd5R4AOQd+XXatkhZS3le3qwpWamJzIvxnRfDW24Vu4+hei4XO2bI7GaV++wlulJKQ2Bwxb5DBA0S5fy44NswbL3nXCrWWXCp9cQLzZdS9qaq81jo+voXhjXlOU9mZJUaXGZplVhKvbKdMVUcb0TW8eHOHukmFFtaP2znGtfMgmKrS40DxEHauc5G7EpLcZVY0eXeEIbreL5uX0wTbLsiU+uVLf1gmnY5I5ow73nVQBX/AHYLcwbP5Ob6kcyJEcbvcEnBJLN776iPhw/iwTwqRGacZbbBIyMtOPcg8oXcoIf1Xhh1cPOhKUAEZ5302pmp9PChJ1qU9FkzYJQEbaaihxZjmCFYvuoS+PDGdDeZo74uONNtNB3xNO772uJz9QptQgDJjw3Zs1oU7K/GO0WVTyEXRU72vXEEnZE6Y1LkRo606WqGQp3rF63cNNR82LMZ8NYhaW6LpZztmII2E8u0UoYvW35aGhG4o6ffWQqugDQQ3tSMw/tEROH58o6L4YpKTDenSHxVQfaVvhJBLRJELTj8+qcf/dgTfgTcswnpFLI3aS8SotJdcUTBFTgbXqn/AAxOyBnaHVKK/Sm5qxZTJq4AOogOgvlMPE7S6p6YY+HfNdNt3DmRCDmBmIP8Gh7hnJbrUgTOlF82gHApiSJLKtE8RG3dbyhrwu/TbjRlipNwa5FFwkBp1dwRa8E15R/vW49XMxVatQI7VSaZB2Nyk6wXK9qnAx9QK25P/TFM1DOZHkqmnIIAly6JeZiif7i/Tj9LqDbWEvKfXnRBMzOkda58qXLpCECDIozrGRiEikA42Dl9yFrbrx6a4Xuc57UaeMftAuk2NxkHQV/F44OmijpRpbrbDG9YXdbg/wC0RS0VPoqXYA5dPidpF0wkgQLq2BWLYiLyD6Lj8vseD14u0LnDhMkyCRpHPlvW8bvk268twrbtUcoTgwAfdRQA0V1Bs5h06cq+q4qK7HlswpskJsw2GFOV7N5BAAsuUbbcWVUgVk5AvtA085If1V0i5V11XWz/AEwAbSDnQqVOF+XIkznXFjKxoABqvBU0Qf8AdjHu4e9Z3PAeBGvMfnStIw4l4BSSDUehss1jKUDK9jrr0llJbb5qt0R9E5TQfRbiBfVC+CYZGT6zSZVDlOxafGp0ihsjG7C+Pdnucm8+ceKIhePNgayzld+mwN6/IcJxy3fldzKPlC7097FyVPCVW4fZv6nIO2VIdbRLjZZ1BoPpe6X8GNJhd+05dIZfBUhM/Dn8poO8QCk5DrVr/RuHR4zUBHSdJkODgoJb0l5idM/UiIl/Vgky7BqRNq9SHgGUym53YqgmILzcMDrrm5J1VW4iW5PpimmVqTDdJyM6bTvd5DISt/EmDTctNXhfMrk8zrHLXtS/hrcbyD+qM5206vwJToTYdbabYBdbFbDfEi6cFUOH54A9tSMZ4yxUarHCtnNZJjdBDkHvTJeSzh4Xd7l05cTo0uqVYk+8Jsp1hDD2Uhxd0SXc12penu4JadXvu++NEiNyBeMR75CR8eW3TpjrWB2l1iaHnXUKDcaBXM68+grP3Vw1ZLRljN1H8UvGNgtHzBl2Iw9NqkKfCMHX5jU0jedNbuUBXgFhD3vlxtTKuaaDKVmJmmLWtyCGv362oKan86a3L+eHZMo8MpDxtNAKk3YYiZJzovVPXC2kV58+1xaAxFn1JmQSk+44XYGHAH+0c436d5Gw/NRxyvHri2vb0W9kkBtAAM6gHWdedaGwde4ZLhk0Nv7Tq1s8AaZXcsh/SKUJvUwafL7QUqxUSxW0ElbBOKka9enFcCr+foOU6iNLYqsn76nEP31mOoQCeOAR90CALk32haA3rY348cb6dmSTX40uLQswBUKoRf8AfWbbBLhzJuWdRFVc8BQEsbQtfjj1WoKZcoEWg0+eMiNVpARY0aGCtNgffded153lBF6r48cN0vlKUIb0DYkCYgAb0VwkiZGp371ZUjLtHrDlUlFSY9QytGN6JfVQGS9UTU1I5jr3BUXVOS3T92M8lZbrFSzlIYyrNqOX6M4/FAwly1llJa4mitbwTUERL+973dxYMbNJAtquW6lIpCPN3vRb747ipwRVBfH4/XDwyDSYuSaIzMqz0MK5VBFpBaXRO7wBvXivDUlX/RMMMOF1cPi4vHAWiM2406a9aWXbrbbZS3vt+fzVZlSUzCqFTo06VHBpuW4cotLCcADLdIZr1UhTUk6J4dcWGY8wSs6UuYzQ6kMGK2SNFKaG4kTqZonwTu6dS+CYiEMVuXuiUCjqau+3W9S1XmRVXrzcf1Fhd7Q687S6pKgUeT2ZgnG5Dxx+UhcRNbUX+EsK7vxc6lPCYPlnU841gDX60IzYBa9tfpQxl3aFT+2fd+WGCmBqW/qbkR55m5UVCNNLTeMvqiJ72MpbdXkvA/Lp02VULf6nVn340dWkBLNAa59ERPBR97FxS67JmgVR+7u3IyvtYjALofvEIp68v97B7GgQssxRqL7DrkqUgsm0Z/sdU4gPpjndxjTqoSo6T1J+J+ulaNQbZ91PmNC2zupP0x1X6xTXBqBNobUpXQbjP8bOCnaiOEqaWr08MWOyCsIEaRT5EYmJRSHnXQa/sXrrjBfh6KnDEeVLWNTJMBt5ThP8gtSSQ94irqXBR8w3LgIprYZTzFNbbkSfu04okbDQKZs6XcuvnS0engmmFy3W3khtsajXseVRLPFCyrn+1NlcssrLkuQzbIlNU3TqXAnHX6ouuF/tDZqMGK+YushIGa2w74iAmBmJivjooClvjrgpNKnSEhPUuIDMWW0l0me8CmqrovBlvvJp82AmvZLrWdKiZwau5Ip7D5m/MNwGmjfAyv0BBVeGtiar5SXhy48trVNs6pV1BjvpqDHyNQaUZkr0oZzFs/qFOzSMpmUFFzObCPG5DW5pNQIdHAT+0JLuYNFBO6RYs8qZydB8KdUt7l+qx2tRAC9k+i8lzKqqK8mq8U6p1VMWR9mocWS3KNhiRYAMb18RO1F5jFV7/QU664hS4NJz7QCj1ZyLIaaPVDbfDkXymhJ0X6YMuL5DqhKIbG2skcvjTFDZKfPSf+1JkX+l2zWROVxVdoiHJbGy4j1tRebwTTm+OIeeJ3b2djVckCYvg7HHfi6pXIYAgW8vFOiYvs8M5rpGzfMlPkQXqvRZzb0em10tTejN8iAswLeUC5tHOvTUcL7JkequbMNnZ1MmyGgZm+7HpnNbGbRwN1f490i09eXHWfDmDByzBu3oSkKUmNyI/ms/iN4UqhlEmQDXTMWqT6TLJxxXAaacLUXA5Lk7yEPj7q4RmX6PEyX9rifRKXuBodeoT06I0TiiLAnY5uxFOGtzSoqe6OOq88UZJLbpSrlSKJpeiqSKKcVXj6dbvjjl77QmTpUXao3mPLlr1Xyxl6HVY+5cRAcZZk6GiJ5/Zl3eq6+OMzgd8hy8ftFrUptWkneRz9aJdSFNBaAAQPhTfmZHp+cKy5TJgOum82DzT7Ke1hrcIi8yXULeXBsR1LIsY4mZao9V8uNobTVfIE3oCvcSS106/wBsKfiEeuKzK2dY+asu03MGWJSw4tTYZdeKOqE6z/5rZF6gtyaYKX4tQrs+Y43JcGKBPDAdfThdotp93mVE1P6iiYldIRbNpFq4FAqIykDMBtqZ2oRLinXDxBEAek9u9CJUGNU6TCqFPFpyLLLViQxIJ3fAutnL04il3LgCzdSZNeJ2BS5f3dNbTf02okmosTW17hJ1UCG4TTxG7BhUtnUehR3hylXZVCq7Kg8pgAHBlLpyKbF3DRdeI6LxwOTswSqJCam5ypi0KxwD+8YzavQXjTzgvULk8D/njMPWlxhV0h9vRzcDmOhjnTlpbb6ClRkVcbHc3ZyzdXplFmQo9Jh5Ygf97UVGRM36s88W6se87AtBelvW8R8uGxn+pvUChSJfZwjvD/WEB32YNgqDcpeqovBE8Vxy3RNodIpOcJjkORu83sVF3t8SK/yzIy8WXkNOGgjZYqdLjTFvmXOdQzm+NQqsgnBRPZxhVd0ymvlH1+ZeONZid49iyA3ct+YkGfhr6zvNJ0WSbZwKQfKOVF1KrzuallNrBjQYsl8JT4R0Md48iabzivBTG2/1UcDWc9q1OyjtHy9QHEQWN2809afKKmIEB/5kUfDFXDzQlFIUaW8O6u793X445d2iyKiWea3ISW89IR955uTJW8hE1vsAvTw/VhzhjLaEH/36144Cteu1dQVjOUKZ2yRHqTUpgXj9o33R0/5fewF1zNiOSTjxn1adJOQhtPj64AYOcrqQCrawZoO8EVEbTXECqiEp0Utt81zfeLT3sGaqV5q+CMtZVWvJId7POUgfMf7JOVfl+P8AlxhGFYZ9pY1YIlutb736fhiFOeTd71UbEW+ZTJbbfxfDGJSDtEAVLvAi5cWLAIirE1KkTDG4B0AvJandT1xAJ52zebxQAfe5bsW1BynV8zOWQoyCGtpyZK2NCPvXeOHdk/YnSsrwyqlT3VWmNJfe+H9WD3bR8f1YTXmI21ojUyeg3ohtpbhoV2dZfWl0rtkgE7VLW5S07oeUcEEgQGYN4IJly3aYspgo20SqaGJIOlqf8MJDbTtFm0uT/RehOKWYqlaDZB3mAXvHd4Yytsy7ilzpufoP6pguGW6n1/MtS2hbQIuzrKb7kcnHLa1WGAv7AwvA0H59Lk9dStxYbcc7Za2HZSbyNk0XUlOhurXXEJ2KHVVMh4K4ZcV9MWuzvZ4mzbZTMbgS9/V5P9ZcqI983/W75cQfs1fZVn7QauWds4nvGxI3YtOfd9tJJF/bF8L9eBdfpjQJdtETmP6LOw5rV1/gUBLiBPM/Srj7Jf2eBpsAM95niq5VHrTp0d1P/DCevtiRfOvl9E/Fh/VGUrNSNuxwmA5jIU5ixYVSnxIkduDFlS5BNqpvhqRgjmunXVdbfhwwM54pNVrkKO9KlyXaLIUo0psJO6RlRThqKW3KenDr44zLaGMfunXr5/hlCSUiJGnId6mXHLcI4aJkx/dUzuZPvSsO7rfmcYFZjtNNiYoKlzmYranMVo63a6DjVlfL+cf6EdpiQYsgu0SAAhW/dDvTtuBvgnu97jbgmptLYnA7HBSYNAQWG/Kpa2in0wt9ue2WJsKyjPokOVGGvlJe7I1F1EnnDEOcx9A6IvjhxhOOC9QjDn7cPZSIneAIGogwN9arubbIorZWQTv/ADB0pV7ecyVdmqw8hUupyZGaagANVRto0aZjX+QhTqtpc1y8qcMRdgezul5J29Zhy/HbOQrFGZkLKltpeBqoX2j4aqX7sWGxPJMLZnl2r1PMMw5u0KsNrLfhAu9kNNKt4gQ+RSXmIy08vu4ochlVMwbfs7VN2TUaBVXIzcEGILIPESnbyIVpIn7NOK40l2u3LT9vbQhvKZgGJkRHMgVBKVHItzeRT0qEvLOSto8R4663TZENtagBMRHnhefNbBHs6c6nbfxBEXmwUTc50fPcBmVHIdl8hnnNyqir0yoDprrHaP2aL5rj504ahj7kvZk9QacQ7oTqD9z0uSS3GZ/Ma8cDW2iA/l6mU0JDTRJU71b4g6Nja8VT0XXx/FjD4fiLSnOChsOAbk66fsJ70W61nXIXBpPzBjFMmyYjcgWnnjd/rL29dPj3iL183AUTm5cfWSUhaP1NMYcSdLVeXGV27caRF5deA/NhwtXEUT1q+ITlp2bApUR5+qRJrRmwdhkTfl7yd3oqYaYNx8uxzaaVmbRp283TTrdyNGhJco/xYQ+y2kzKw1WWIzc0rGQMygkQmCa9bk4phsT6HHcpGXKeLVbenukRNW1kwbYS7nV3W7XX3fRMVO4guzaLCHyQsEFJEgdCO9Zhy1S7clxSIIiCPSiGXmhqmpASmU5yovbpQnQYLCugoaa6ghkOippxXouOf9qVOh1asyqnIyBEisgan2qlSmUeNlA6kAkCAvmuE+ODvNFWk0Onv1NrNKRzbO/dVFoLCTzIjzYgacuE1W85yNq1KgVOXRH8q7PGF5xZDe/ehAX9qfLuWLuPFOKdSwuwZtWY3CQI2J1+g0k05UjIRQtLkNZwpRQWsx16i5TesFtqtOk61KXXXk3nRsV4aCpKf0xupY5/zJNYj5cgxavRID6x+0RWxiNO2aJpcqqmnN4YL0qRbZa9CyBlfdJTZKNdunuAgg2GqWthy6Cq4a2ZchObNXjouWJ0WLAp3tN1TnSWw/Qu9qeHl1eONMSU/A6gT12MmoFSOLkQdaUUzNMiivTIuYcuVunVGAYJuo0MJjKKvMKmYEvC35dcUkCt5dqmZH2EzZGpUXs5SmRmA4HtruZkUURsUuuG2DbVPUJmYau9AYlGRPviF7vAepakPHwwnc05mpNSzNNlwIn3jAVhIzf3iAkXA1Ui0HhzYlbBQYB4eULEyDvy5yd+pq0Q4TBkimjkFKdvX6xVWmq5CjKYDGiykS/QNRIlTXRCwoYDzhTp9UkO2FKfJ5Gi0EG9S6D/AIfpwOSYEJ2QbjcKPF15lCM3ug/hTGp4kExbBEIS/hHTwxJu1SiQk79qtSVA5lVc1XNTUqpiLDRE1pxMemvoPxxnErCuXo/UPuqICXWRgI3nPxH4fRMUJDuS1VLRutS1ebGBuJeSmq3aXIODUMoiE18So0V/0ipdNOKFPbV1py4nTJOnuquvFcYzM1I9ypMUQ8B7uAKTWIvamgVwzd4oDbaeb5sbnbHh3jmghpxu/wA2Lgxk3qkhJr7IqG+zt2tvmT7uJre/HedMElGy/PzIY2SIUNq8QJ+dLBkEVenXjgXJ5ltSRpP1D5sNnYhsJqG1t56e8jbVFhqu8vUrpJpzbkNBLjp44m++EICiY5a0OpAQJNXtD2TUin0yY8k9rMdSZjmadm5Ynu6Aa99fj/DguoRRaVT6fTtRByyxsC8dE5hHDRrDLQ5eKI/S41OjpyMuEwm+4coiI+Cae7hZZ2ciUefSZFbqMWFFmK1HYMVEjt7twtBcfL+HXCvw7hv/ANU3bjD7/DSkTJE/ADSgsSuzhrAeQ3mkxUXaC9JpdHpzoQnSgvuGKy7LgEvN9bf92BKhZTm1Zh8aRIecBtLVKDz2ea3Xwx0NtLy3ljaZDhZeo0+qu02HHK+DDf7OMxQHkER76BrcReZcDGzGiu5Vy9V2IUZqL2ezcxhW0SJC5kIfmHzY6ZjFol7CG7Bl4NpZMDMYCiTvrG1ZC1xBNpcLfCMy16mOXavUuTPyjk6FBbpdLGqujqdUcXfSwvLl5l4AXxRME1Eh5dyixRnZ0iTCrL6KUp2SiWIevVHU7v6sV2baxHg1iHX1JsKjPcAHqe5YYsoA3cpJ4Fb3Sx8ztm6lZijU5qO+27Yp76NF7okveK3wtHHGV3blvfC0vpcQmQMp26QdRvWhVbKumeMyQidTP71Cr06fl2cw1JhQ6tABXTRs7SAyeJVE+H4rhxhtM2R5gz5spzNl+q7zdPQL4MbULAcDmC3T4jikByl5bYGhtAVS7M8PtxNPaAnMPw93DIy5nqu5yi1w2wai9jZbFpgm7lIeOvN64ljWLtlNuu2YDbjatTtIkRPfqars7R1hSypcoMR+dK/JjY1XIezPbVSZNejqMBmUsac0aczSLw1+oHov6cd15/pqZsyHX8tOZYiVKVJZKdHqQTABxgA5hJBNfHXiPVfDHJn2zNn/APRvaO/Wo8NYsSq6umOpLa95/wCLrhwfZZ2xLnLZxWMuSHJZ5jipHsfIANo2UUkJT159dBAUt/3Y7CrCv9cdtb5uUyP+I+OlLXrkWgXzimR9gLNdLmbRa+OcnolNzBS4DIR5L6gzvIzYE0QEC/tD1IVVe9hlxKPl9ue/UMyqsimm8RnF3F3aBUu6I+C6cdMczbYMoz8yZVd2k0SZIfzxGzEcVGoKEZAy2iA0ogg69R/vY6O+zvmKhfasyzY9VGqFmakRw+96cQ87ZothvIHSw+Xm8OmB8U8OqaxJhD6SGSo5iNxAj0jSvkX3/aOPML85iK4eydsBrmeoM3M0mRDgMghyGYdTlbk9ynFT1XkRBT3tNcUG1TKNWyTRW2qnT34HabCjk43a04CpqJIXQ0JOa4cOqn5gkZx2eZd3rCtRZNUh06plovcU9LDLyoqiP1TEH7c+ZI9Sg5ThJFbZqm8eN90FX2gAAACEPTl5sBW1/cuXzbDg0JPwAp/cMtoaK0VznkaGotSH10uLlS5LsEc+/s9mnMfKgjzYZf2b6TlKrZYejVmjrUpqvuEf9YejHZolu6MC04a8RtXy4Pq1sVy487fSarLpo2LY1U2Rkc3u3t2rp8bcGX2K27NwW1mCK8ZtHFtAprl6j5diPVVqTJjruARdSNV51+mCqBQ0iP8AaGJ0oh04C65eNvu8cMSZsjzDF35R6f8AezTQKSvwV3wiieKinFP4cUJ0eRHubdjuNaJ3XAsL+FcRN8LhOZBkVIM8LyqFD1bjuVamvw3QXdGnAfQvKuJ2zPaZVKHSm6f2hwxiqbSiXMKaL3cSTiuRyA+cLvewJxm0o+cHmDRBYqQXt/jTrj5LbN0yppYkb15nW0sKFdH5e29S4rII7EizmtOQS1G33sM3LH2zNnEHMEem12kVTLcc2wFZiqEhsXLuK8B1s+o645EbjuxTvQyIO8ojiuzRSwr1LNQT2oJchD3sZ0+HsOfVldRoaKXduxoa/U+Xk2jZqy999ZbmRqtHkrvoc6nuIbMkF7yXpw18fh0xTPUtYbQUeZCbaqDQIQW829BeOt3j82Pzg2NZhzNs9ORMpdSnUoHgBUGM+bREfjqiFpjqHZl9s+t0eW6uY4EfMQH33X17PLQfHQ0HRenimMNiXhJbC1C3ckDajGbtWQFddE5bdqOUnpTcfswsySHtAzG0IHg6KnwTRcJ/7Tme69DzbQK5l6G3SKvTgfBmq0k1B56HwUmjHoqBww1qD9orZXnkEblzXaBIPq1Vo9oJ/wDpA1D+LTC3zo/TJWfaLJo77dVp6MzIyGw5cqi4rYpw+iKuFmHe3Yc9kuR5NfTb6VYcj5zRrUDLm0as7QKGVUqkeLmYBcteB2ODUlFT0G3drw8B0xa02n5GqUI2YmWYcV9jmckDIcZNNT1VlyL083Xp6YVdMzDD2NZ9rFFrczsFEqQrPp77+pa8eLfC5VVFUk/SmD2ZmmnR5RG3UYAKqJqW/ATNPzLXzYvumHWXCGEkJXqCNtfpIoxGVQHakrtCyi1l+tyxjm12XXetgRipAC93VFxUZJo33xVWTkRphQmyUysaU718OKdMOzMMal5vjx46P0t18H2zV03AU0bRdVQF6pr0/fi4Muz+TdNDzJaloYbDEVotghSfPRICZoQzFGnRH3KrLJZ9FlMgzOg7q/sop0e05lMF6Gg8ei+C45/q2V6lQY+bJOW1SoZTjVP20Ng7yAUBDRxv1QbsdVSc00ak0+ZNfqERqOwujpA6J7tdUTRdOKcyjhH0nP8AluHmXOcmPmeHAjyKgBtC6N8SUCt6Giig6pxRedOnxwywa5uChaS3MRyMHUdBuBzoG4CCRJrntrMlMd2iUGrQXUkNR3m3XmyG0uRdfHHbdLrlOq0mK5HfM2DUlUNLrPgXpjjrPNJy4mbYlSyvGcSPNdtKnki3X6arZy8wa9F8fdw1JuZIsvKztRhypEXc7sZAMag8Bgo2oWnHrw+ONFjlom/QxkkaR6etCWai2VhdNrPGy+jVrfzWmwhPiN6vtLaH4i9MI6XRtxF7bDqcOrwCNW0divIRAad4DHrr/LBBlutPbUauEbN1ScpdA3n9Xokc90spfRw048PTDXzjTsqR8v0ymU6LGWPFltyWadDstMU7yEnHVFFfzwiZdXhQDDyisn5AevP7CiFs8bVNc7m4FupnYN3e91cT4bzjPFVW0sPjM2yLLtcpzT0KjHl2eTaczDaEyvwdauLRfmD+HCbr2Vajl9wgmRzANVEHxuUD09Cw0YxK3ufKhWtCLZW3vVTVqBSc3MI3VYxaotoPtLa8H0XzfQuGAbMsWu5CIXAfcq9LBwVjzwWx1guoXJ1BUt+KYO98Y8+v6samRWc8+j6oTBpYrXqPzYfM3BbTlX5h0oNTc6p0NHND2oUnaPkx2n122oQnmLXSJUF2Oad4+b3euOcSqCZfq7/ZXklwlcUG3xQhF4EXvW+uLnaBlJqkz2By8w4xImNqZsCtoACdSTXohY0RqtNzBCp9HQ4dL7PHLci4mpvOadLvQsGWNm1bJUWfcXy6VQ86pZg7ir+lVRuqRjdaS+zvj5kxMZmA8goC/p17v6cLvLlccy/VN+4youg4gOMOd0k6EhJhpU6ns5kZkrT3W/vRlw7IunM8CeYPfUfEU/LHlw3wjPKpMq4g71qN6ORAjioRKvIQn1x9abUnt4rikC/qxWtSEcIHVbbG1bQPS7j5sTx7nRObmuHFFW1k7IRt4dObh3dcDGYqxJhzxOMpCfg04nKWLhyOnbAccYQhHmQr+a7y8uKatVzsZE++CAILaH/uwbbp12mh3DlFU57QKzYStg0Q8w26cyFbgZogt1ipPlUTW4+bFdUq4blSfcb5Be93u/pxFeI3AFG+vy40bbCEDQRShTpJ11pt5BrjFBiVSjusAXIUhsmgX2gJ1u+I4YuQ83MhTYTrDSmCqQIQ+XT/AK/u4QmWqlytG/ISPPh8zJOraLg+4X4kw4sntwCy805TEdjxTfIladW7Tj0QvTGexO1RlJPOnNpcHQV0blrbXJy1Q5dJZU+xVA7pzsYEOQ/8DVeOn0VOXBDl/PVMzAy6tPkg6TJ2mwKWmBfMOOaSmbuSZg4ZjZ3W1uIdPHAVmHOc6NUu0xlegSmUtbksGoHrjEu4F7ecpOo26U2FylnzV3dErU2GQuNOLH/PlL9OIOUsr09mpT36hVW6THVFkHMa5HXdNVILunzd1VXHLOw/bPMj182K9MOqFUDBlZUqRzxiTXROPhzY6hptS+8GAkxjB9ol4G25jH3+HP4S4Wl+6efWmbD4eTKKnUDOu+oNVjvSKeysN5XQJy9oiBlxDFwAPTeJoOqj3uqYPKTl+q5CdluSpoVuILgGMhlxbhB0lsuA+IJqConh0wEO05M0wnqbNhtTojoEjiSkvs4d8dfEf34ssk5/ZKYdHrU2MzKZp7FOfbkPIhPOA44iWj46jYqfiwleLTrCw2meZHP861YtKpkU8VzCM9IsxZKmAMaAJd64vN+7hjfRKg1Ml8VQuPewBSgWtVeJTqZFNg1ArGht1VdNNPp3l5sXuWaVUYdR7O7FeacEL90VqKo66co3ceOMym0dcKXkydaEWhCRExVln6hnNzALsdG+LDYqPALl5sLmtuO0uoRoDUQ5tXk7zssNpdb7OVTJU4ICF1XB1nnNFQo9NnvtRqZVCbMGYismbMp9DUUEARbgVzjp8NNfDEOjS6Usltp//uvMlUBtSGoBuRIUTlYZXpu9fG7ifHzYeixUtZd3JOgB5zt86paeKGxIpA7Ecgv5b2ybQqZOSG/MIGZrbrDNnBzv2a8UTUuny4LKjledXzOFBUb3FOO8wTZkJlzcCIOIKP54Ka43Cy39pKgOm4tOCqUZ+DIkG0pgjzZ6hzcdfTXB8xWI1CdkWSGnhaLVt5nkFy7jr9cGYgt9taLxfMAbiZGh0+FFIeg+QcqTOW9on9H6dUKNKpbNVrSENOnUVX1vFwNFvvTuDzIW8VMbcjuGJ5ghVF7tEsBbNp3TQUcNQUgaHroIEqccbxi0tzaPX6vDisszZrcUldsuFzRCQkXXqhWjiBT4qw81Vt0HFK9WCFokURAgEgL481uLEXDJVlIgRzExMT8pMUTwvKVc6Oc20WNRdzGhuK6bbd0g94KhraK6J+/9+NWRK01S6yCylUYjyWO6Jr8RXT6435pmw83nEmMU/sFQYbAHBAh3Li6aagmmqcfjiiElp75tPtmDocqiXguF96GkvKDBBTOkTEfHWqmpWzC96bYOBmfJdZemIEeMBOK2bWm+95L9eqa6YVbtLfFoVVi8l05g5uPu4IZ+ZIsjK0amRXD3qOK8/vW7bl8NP+vLgW+9DZURRxRtXhauA8ylwOlRtmyjN60SZdo71Mc7RIFWXUNRudaUxZ5eVFRPXTArtNoB5Z2d1yvpKYitAFjMIlUjuNUFBAkuReq6fTjhx5arSVbIR1NCaaZYNwZxPgiiKgidE6rw00+uOY9v9f8A6W1jJ8BqKMYEfNyQ204trgIoreadNR/5sObK2WHwh5Om/wC9RbdW8s5eRolynRYNBylR4EVwzPsoPSjNLbnz4mifAeCfpxZyXm4bJPPuA20PvLgPf2iU+LY02hk7eIW+UU967xxdQZkSuQ47hqL+8W9sS73AsfPtOZy44mJpllI3qUBPzlE79w14Dpzfw4to24pvZUbMRN5FO3zaItvNiK5IQn7FTyXXevhjKeyDYxXHGHSfT2N7a/sgu15sQQ442UqTpUVJzeWug8k7V6bKpEKjPU5tmRunE3TDSAwqIhKmgr4rp09cIKr1hipZnCADiHopyztbs4a8nL4d7W35cbWHAjmJuGYtN8xl8vXFXDpbsYZkiYw7HmyXVNwSSx1sE7gEnhaNvDGjvMZuMTYQbjXJInqT++lLLWzbs3FlvnVxJZQkJE1xZ0iIENyO6y6rU0DQwNOVQPw0xFoMN6qzRjxmnJcjdqYACaqSImqrb5sWMve09wEfaJh8dDATQhL5SwKyh60U1eOtnhyNdpg8jV7jiHMzKTrTM2iSCplRpr0pv2tQRtkSbb7j1nHXT8JfywEuuI9W3ZCOutblpRBxrvXaaD+S4Gc35rqctWH6zV3pNMV0LgMhHcPJ3DG0R+mKYK9UM3GUShsO06GYXPzj73zIJYjiLbVzeqvbYQhRJ15TVNraLZaCFmqwKxEpI1GSusqozJZk3EYS4yFOQB+CcuI5ZRqualGRmF3s8f8As6awtoj8SL1wZUjLMKgxrI7SE6qcXT75f8MX1LKnvNq1PQgNdCCUC8AX0NPFF9U4pgRK/NDZjufsOlHuLCfMgUB5Xo72Xa3AhTahIcy9KcWOD6ihuxnNNQDiqaotpJ8MOmRkDtL1JnZSdF046PJKKYvMWoCmlnRD72nlS7FHWMs06pUU4T4J2c1Q7hXmQk7poXrgbplQr1Jpj0YK06pvS2Y8R5pFF21NbnLvWy5MO8Jxy3QhbNy0FJO+kGeRB7UpuWnHyHG1QR8vlTAluZkyWDFQpitvR0cRp2M+RCCivTVPDpgH2lRk2gvjJkE1FqzX7N1hOCaeHqqYJKxmaqV0xCZJJ1oBQUD1X1UfXAxIJuLGly3riVhN6DAN3m5x6KN3BOvHCxy8U5Fqy4eEDInrVlsyWjxlgZ+1UeVM+KzIKj1zViY0tgPuLyn+Iv8Adhgs32bwPL0wpdoWVTCfTlZjFTXqhMViOybm8EGfmPxxe5BzpJiz/wCjNbURmMrYw/3ReFO7zeOBLuyCk8Roz+bimSgh1OcUwnZQFCdccNGhFCIyJbbcVlKzS7mJlqDF/rUFh1TR8kJLD6WD6p/hj6+81WHQBhxSismQuEC274u6Q/TF5R6RDR2Iw0I0/fLyC0zqP6tOmuArda2EFA/z+3egHAhAzKFVSi+UknN6o3eXE6itxqeMRgidGEyfEQX8X/Wny4t8yZa3MiF2VoiNxVBbvVPH6af4YhOxGmHlaBxJK36AYhoK/hTEuGpI1qjih1GlEtWbSdSC7E2hM6oS2r1FPH64HAbMeKItuLmlVIoatsI24LbbhHIJ0bR09ExhSYjdWekanurOe0QUseBCh71BtnhgztW2mSnV5UQid0XQtV6emJoOKMV1CRANzQkEmrb0+uJcNmKpRAULiVUDlLkBdf8AD1xZR5KVNX21C+wibUPLy8MNmLf9LjDUkwB8P2oJ10TtX2Ag06mtb1UDXiQ3IvMvHwxAn2uDCVuO08Gvd48mLYNxJu3aiX4lTGLKaLqTVoAerdvXT/1x4hSVrIjIPnQaTlM1SCrlPd13IauKuhDzIqa+C4IjmdhjMCoKhINl3ur82K19Ackblg0ABVOaxNBXwRNemLKHHbqkNpp68XF5ltX5evx9MdDwBstsPrYV+oRA+etU3CsxRm251UzYrc5lUNBkOg6BK73fNbzf9eGIsiMcAzae1KRqhBb3HE8y4vHqa0w+TaNmmqc6q5cC/FU9cUbxG8wCgqmfdS70xnFBKAULEr69OszRTZK9tqlluB3O6b19mgkQ69/XmxelFbFoyBlp0POBdUxTUuY/HZsYYuTUuYk464safOfkNO71tLST3O9jW4bbW1+ktJ99UctAR310NBvlaNeQ71FV1AUVNrmsQEL1T1x9cisyhZFtNOl+q6Jic9EGU2jaaiQKpB5sYrT+xtr2heVdO75PrgW8wm6w9akqAUNDMV8282tMg60PR23G3yPS4SPgA93F5JiOE6yDaqTR9zjwRfHGC0cycHcrw0I0Il6a49Ahuk6KOaiDK4nh7Djx4ZbJzEa7bb/CKtcWPfnapblLabiKbp3OeBl/hiEKqKIOvBOg6Yt58dHGLtUEg5ubxxW7tdb08FwZjNsLe44bYypjlz9aqYWVpzE1itotrqC68NFHqmMmxuS7RSHwIkxt3fIpoClp1xubBdEb4WB4YTttgjWryqsoLhkRottqYluR0Jsk8pdRxhGjgSaqnc8vxxOXhxQuPhg1tkTrQLi9dKqXXGhFNQI110XwJfRcSvZtgBNKvDquuMJ7INhevMPeXhjzApooaoqL7uJrWrUFInrzr7QiawR5bh1S0S5kLEWYyJOWppx5l08MWAs2LcmnwuxgbPO6SrqRL6+GBEsiM1WJVBqnc1Rvdiluq6r8cQ2huuTvWLby4tyZXmxF7P2cyNTtDx9MeKBXvRoUKm0lnV4cXM9oyZ9kN59ObpippMc3HhcLkDwD1+uCOUVjKLjS4cw2bdandhSt9f6giqZumulFIHF/QHD+eMIoRh/Ztoip5tMTzcKzTVcRVjoIaBrxTC24NuSDbT8a+SSfeqNKcUkMi5+tolxxRvSY8BwFdd6iqpYl5a6dLU6YmVGG68hA2SNGicL+6vwxFhUvszxmRW3ral3p64VRmMq1NHNhCRvXmXm5Wijoo+6K8UTHnWbuI9NdEHXji7cobRNDepXp5h4aYrKmy3HJoAJSM9dRL0Txxe9gtw2wbgjT1r1L6SuEVVOt7tzXS8NOcm15kxteiAIXmSA7omgadfjjewjjRErRCBF/5oKqfyxEahyhcHeSgFNSK4WtdP34QFsRNEZq2MDc0YGi2r8ca3WhjuDz6gacCLhrj5IafaDVuYhGq902kxDORKIwZdOMXDUd63yqSr0T92BeBn0UatHVNbJDwPPFY4jhByrx7uNVCpn3dVXyFuyPNS5C04A5/wCuJdKgzTcVW3IQAje5VrdqvRVXX+a4sKrHlNwj0cYIvFvSzX6KuPk26EHfSord/wDt152AROIhciF3bVTVfj9MTa0RLTZCCVqmKWkPeE/BcC8LMTFRL7vmmsWoN8GxNbUc9LVxex6aiNorjz7ryc1zrhEiL8qYEUfZiVJ0B/4odaSCM/KqSGdUm08FlOOA+D3tnSS3dp11FOi8On4sW0VZTzTJkiXE2hGZaIuq/DEOaEkXmm3FXduauuiS98A04fv0xLOrmR6INxfXAl4+q4CJEnv9KuhSvdArfU1fYjR3Oqo6hKQp4J4fnje1I3kchUlM1cXeCXXT44jrUHpjRPaGDXBLvIqeGMmCudPcmvOHEbbSVE4lzY6lh2CG5wlYZdOVcctiN6WKcyqyrGoqujTt0BMg0XahVQQETqvTFbBoxSHxSQBNBw1uS0l46YIypjwG68pD2xxeLo8AsVPL8cQ51JlMsvOGaq4aoCgBqSqH/RY5Nc4c5aulsgkJn0+PcxTNt4f4mJqtekRjqTwK2DUZG+zhw0RUTr+/C6yjuaS9WqQrZq6Ew3WpAaezZX4L1XhwT88NREcFgkEB3IJo/MtT2adLU9V/kmAGflQaFnWNIjknZKg0ooJLcaknnL8Xrj4NOFlbmWZ1221ijbZxCpb/ADSrWBJmQIgRqYykYnpCXukt5mvXmVfG0V44MIIyAYcemSAjuqmqpygSoicNdOuBwSWLLYZAhQ94ikZeXwH697XFxUY01hlCblNusg6AOCLQoXjyD/dwVhXAeUfapgDkQII67cqHudYCY1q3ZmBTZoUx097KfZWSQlwVeIpjCr05iqxHIMhtDiukiK1r6Kip/NMAj1QOobU5JxzJwadHCMA69S6KhF/Fi9rFeN6X2ClCr05tRN1xwvZRvS+3qvyJ+eNG9LzhbtgcgMD+OpJ1oXglGU8yJq/fqq0WYLbcZydUHkU2IbXeVelyr0AE9fmxXVPI7eZXGpOb3iqrqe1Yo0clGMCp8vn+pcMF2XcvN0KHdcsia6iE/KNbjcL6+nonRMfa9V26LEWRarr5kLTTQ9901XlBP+uCarjrWFYcmxtghXrH5zpIt0qXCfnSsPNGTqhIdKS3TwCE4gJHhxDMdW+7e4gaEg6cEHh9cLnNe0SPmCecdg0COC3IDSdP0phhbRaKUUESHVSjzH+V2NvF7O+4Z8xkicU7xevlwq8qZGfamzXqm4r+7kPMg0xfe84BKnMXpy4wfie5WEFlJkTrG+uwNazDkNAZ1VfZTjPhJGeQboUC2Od/OWvVfhw4fxYIGHybkvW6I04N6tCPTQtUVNfFPDEc3HhAN41JMDRbCNu0+H+KfuxaUiJvCbR9p5mMaFvFdSzhbxXjjjxRdJuIggCPgDz9DTVxSIzVf02vux5bb0n2rDgaNPtJwPTTUiTyl4Knh9MQ9pNDh1unjJWS5S64wipDnxV0eDXqHxbVOqFixolGjV7KypJNBZlKp+y7wH0QhXwXh09OGF9Jbn0qqFGfYUzH9m+i8kllejnw0XqPhjbXls5ase14fK0ESexI3j8ik9u2267BMEfX851WO5zkz+0QZrrMWZDTR9tr+390w9ULl5R97E3J8N6fUpT89sHQaBq2n3ruj1uP2op39OC6dPrjTVaNT81o9GbjrIqreiR0hAivNPKqKrhl0RtEtRUJeKrgbbqFVg5rOn1CR90zwNd5Gh8naA5UEwIrk0G23hzJgSzu3BcM391+pG4OunSm620ONrZb0VTRqswGWn5jrYgAJcLTQaDw7oAmK6FVqf2NiO3MZIRbQbXOUl/SuI70FqZDB+A6hCqkbm9fuP8AVqXUe7jVmGdGp9LCO6aSJbqC020wl7pea4R8PxY7Bc+J1rD7PCHCSmU85JiNPj0rJt4cBlhZzE69utW9SIM0NNdtcfEUTdb9o0aNsPMnAdPz64HJ+TcnjJYN0GqTMZbIIlVjP2yGS9bLudPeQsQKZMn5hqjlPcCdSGRS54WAudVOPESXgP6f4sXMHKNOos/exxZdIVuOS6tzxfi1464xlhiNzdLQU2AUqACYJ35kaAaUxeaTbDIt8gbgf3VceYpe8iw53Z3iYVWo9ajexjua81jwHoqIa8t/HQrV97Fn96BIg2RqVVHXb7XLmxEUJF0ILrvKvDGqq01qrRnWHgS11C0Iku0LAdIzHWMoPUOow1GfDnGMSVGlcob9OQDIvBeW3X5R1x03G8IxNGHBiyXKOYiIHMDqO1JLG4tXnuIsQuieoyqwcB1qJSVZvcUlAnBud/Hr0+uM/wCkFRGQD7FB/rDaJo2TokA6Db7vHEilZ4o06dY5HmQq04atPw5LdxKS9BElLoK83Ljf2cxLhqJD+nC/w1g6LhFwA5kcIiRERHTSKtxO7LC2wW5G+sz8+dDP9IKy5WyN3LlSlXXEpMPNhb7tt5CmFlLrlXzNmB+S/lWsPxYykG4hqDpNPc3MXhh01opA0g2223XXXF3TIglzpmvdAS/Fgl2Y5FGhwZVNlE1979ncdcADEtXT6hd46JyrjKXPhG0srkN3DudZnWeuw9Sabs4uVNFxCI20+9LLK9ZqeaoLDM+AtNZNxFcinymWiLopcvC73fmxdbxYdcqj7xJYjUZlsRTuJu94qfxu4sM23R6g+4+07FdMePLbaqeC/HhgTzJIYnTqlEFCMCfETtW3mBpoe8nu2453c2pw4uJWIIMU3bWLkhQ2NTplQOQ9u2hUiJeAj3lxuh0/sp7xxb3x5k48orjLLVJbp9JkSNFFBQQV1w1Mh1Ll68ceqtSh0eny50mU03EhsFIfdI+AAniv56J8Vxv/AAUzgobXiF+4C4NknoOcczNZrGF3hWLa0QYO5/btV3RKO7WJeqiXZQVO0P8Ag2K9NS+OCKFlZmFKKYm8ImnLorBrynZ1uX4F/wAcCOyHPkPPDIfdTrv3dKdSO/c3aKmAqSEH6v8ANi+rf3lmStHEimrVAp6GL7bragUw0Ti2JeAa6IXrbjW+J/EL6GR7GYbcTp1menpNK8Pw1MkPDzpOtUOeyfrkdopk8woxDz02HyDNVC43ud9Gx+VU1X4YGwzTJztMXJ2UmWYEWDH3VSrDTSEENpfIKdFeJBRPy1xsz5VXKvmeDlWJVYLFYlMos6TwRumM9UvXXQnCTlAOGBveZPyvDeoFHrUuMkZ3tO/hvb+S5J4IRGQaJ6qZnyAhaJ8vD7K3WleZwQNo09ST8a3acoQAneizLeRqPk9qhU5qVCYIHEsYFVM0RDG4+mqmWmqrxwJ7RNrOX4+fXzgxCqaUuKNPo0RhFb3rzh3yXOI8qCNqany4oc9ZqzRXJcTLmUZrNGq77hBLaiNuhIfDk5weURuvuUuVE0tLmxNpX2Vcs5ZpkiRmzML9Xq5akMOI9umgBPKS8xn+LgnNjW2lmw+24gJidyTOn99KgtXDUFvGTyAqrp22uuZ8q7lGi1SJl9GDGMDEYAkSCReth9xLvFR1XBNlvIbtAzdTa5HqEyrz4r+r5VeQrzotcwnuvAU0LomFJKyLRKDVJVRy3TKpmCQ2oug5FAgGGKd0B7y6fOX1w+KWU3scU56gFSsE3DAFACL5f1cv6cYrGFqsYRbL8m0UWEJUJy0az68y4AK0e/a1Egcb5reblwrZxPzpzh6IBG4QqJLaIlrgqjulKiPtqJMNRTU7mnVGzeFxRAXgSEo66epYHH5FOGudmblsuykPhFffG+/ujy9df08bsZ5GHXCGg+hJKDsY58x8K+aWhJKBuKvqPHlUHVUacmgaXuDFW0QT3TVbdNddMF1czHNlsrCciQxFxresCRq8p9LPdQV4/HurjFYDuTqRTXqpBaflSn1Ix11EERNdPTX6/NiBMfcrizJUcEtjSRlgG7VeT0L0ROZf1LgBxHCXDqIX3FVhQdIXy61k9kia/LZ7cbtVlGQFuic1AVD0DlThgrzPVKXRWO1OxrCNzncYMQFF1G69eiqXd0X0wHNVSbVJRyV3pO6qqbrXkTy6emLGUL33UCwxZkVyonuUYlJvF6lz29E1X/BV6DgnC7d6+cWyjfU/AdO9VXAywpw/L82rXX3Jdby3Hi0iSdDkyzV03GtDGLC6oqotyNuHwss0XqvQcRcv5sIIxUaNTW2YsNEXdQDN32d2l+q97VbtdfHGOXX1oVQqsU3Jdblvy7n58obzOxUQl3XTTRNBTwQUwwpT1My+0860bcRtpTNRRzQRI9NNePDiicPjhpij1q60hlOmXQiJJInWe9DCWjCkzOo/P5oVzpAYYy9HdNYoBvVUWJxXqYounIiXddLtdMD4TKU4e9jUeNINteJ9lEg/Fw46a+NuL3aNRhGkszTnMOyLkJIqWk8iL3g48S09MKYsxyITTvYnTZKS2rRlbpqC97AKmAw60cggQd5B9dfpTG2HGZMHrR0xtSp0bMsoDYdOnuMIybtiERlct/L4h3U9eXHN212cxlnMUqpUuBJp+SZ9UgTZDT4IG4mMl3h0UtQ8LfmT3cGb04WTHU+XTFTnWTT6tkCqQ5cZqdqYGkXhvXNF15cP7K5Um5Kle6vSBoB6V8bYAZhT7o1WDMsmLCkoc/trqtAIlpeJ82uq8OXr8UxWv0Vlz7StchC9qcLI8aNIdaTWxTlLxRF8bAwnMoZz/os7T6E8bzvZnEKmPtOFe+1d+xQx4o4g8v7sZU2vyWvtK7SpjVQqAnT2qfBb7Y+pmCA3fYeqJfoS+bVcWWVuLJm4WB5hsfUgUM4yVOZQdx+4rZkqqv8A2etv0zJNZZX+h+YlKTCbjqlkZ5xNQUCXoC2KNvgtvu8zromYZNSlyJUmMUKFSZatMXKujorYTh8fogfkWEvtxy5UtruUSmKTp1Onn/3ZMbC1AeTjuUP5v8bcb8t7VplW2W0VqqQZMCvbv+sMPp3zT+2Px5u9b1uxosN9lvnEPXEJBICzGumukdYigbxLraCWxKwNBy6U0aTmamUuBVpc99iLbaSC/oRGl3lLqS/hwA7R9sMrNkFumQLoFDcVBMXU9tJ0TghegeOn7/TC7lE5MnlIkum66aftDXu/KI/TFLXa4FPaGMCqb+nJevMReuGXiH2bFsT9qt0wEgJHoOdVYay5b24Dxle9UeYsjZflz0mwN9RqpGX2c6nrYQFprzD0/LFXHzdnaCpRnvu+rx+ZpHRNY7pfEuqa4h1StO0+tmrjlseWiG2XdFDttK4vxY1hMNtu/VOXyiV1xYk2FJSEr83rRp82tWcjOk0YxHLo8kZQhwteQwTT3ST3sUz2dDiwWodTiSt/ULtQfhHaSn3rtP3fw4p63VBjw3bgF0tE042jdrgZ+8H8wPCTsh2O4CloQqVqjhg0ygDNFUk0axqbHFzfRm3Y6nzGw+lon+HXufTEaRUKgNQ7K1GIY6hesoj5NV8g+OuM6LRZ9SdjsQN7IL/zHGyIk/ThyZY2LoLzDtYNHSJEtjNLd/ESfq+mKVrDYK0pn716BNK2HSZFSIGG0S51wWkJ3lav90vDDUyhskhUuZHkVZPvl9FElY47n89PAcWe0KLTqxRI+VKDGR+QcpkTJhF3URL7iMj8OUSH44uNn1SapedKvRmmzJomBqG9dUhJkEXdkPN1uXj+rFviPBr+zwZvEEyJ3TzGukmqbG9ZfuVsnlt3o6ZodLE2pIRt6TwCEeHGC2/3eX0wDZ0qFXkVt+nVVhaaMBywKeK3CytvUtOBr838OHrQI8mmvUibMT7rdZVQYfJn2pj1VCHx4Lbdb5sK/by0r2fnHRjyY4PxWCRyW1u3XtEICcQfThp4d3GMLWHqw1tTAPFHvEzOvQdKNt3HzdrS6fJ/jH5vSzzdnD+iGUKrWDZGR2COroNGegqfdFNcc17MMl5gzQkjPdQmuNS6g8YNk4hXbv3h+Cryp+HB99pitPQslRaG2SI9WZbccS15iAV5v71uGXDix6blinwmmE3EKOEZCbt7oJg62X/puH8RA8zp37D+TRCgHn8qth96ybzMxScpBAkTW2pGvILi9/l71uGTsNk1SdlOW881v4MWQEQDuH2aql9lvpzf3sJ6NsHzTnqUdTp1KcmrFdvDeOC0Jjp0ATt1XTjphmZMiZo2PJMn1SGg5OmmyE5gDF09ebR9rj5OVDQuOM9e2jLlstKFSo6/HpV2fIfLTCzJmtyiRXY0KIgR1bInNFUjeLya6cdNfBMQkpbT1EaOROvlOOdqkN8d0irwuuXgnBE/LBNTYcCvwWpFOYcltumrxzmGN6qp0BB+ROP56+7ikbyXT8y1N2TPU6lT2iDcw3VQYiH6kCd8/wAeqJ4DjItpyhKVT8vp/NXhxEacqH5W0WFSGXZFJjyaq7DbJ45TTe6htIniT58n7tcc55VhO/ah23VfN9diuR6LT0RRWI4qCryDa0iO28bdNV/CmDf7Y1aap4QtmOXHHJdZqzwdrjxkVBZDXlZ4eF3H6IvDDH2L7GaTsyypRaR2+XUSZVXpHblUYSmpa8rSfn3uvLjcMNIwmxLqE5X3NBzMczQTig44OlbaXR6Dl6myG8vQWXJYOo7Jadj3BJ047x10+/zacqkq4TGxDNblK+13ndpg3ZTs+ObzkjdCIsvgqEeieAaqQp+nHS9abkZ4rTVLo5OR4DhmAT9yljAeZGh6GaenRPH0xvjfZ7y/s1Ihob8d3f6vOSd3dLNV01Vw/j/0OFNve8G0ueP5lKAG+up0Ovpyr14tShB0O9GdNjxK+NSqtabmRWR0Uji2WuL7g6+OORdt2a6a3nisShkvxaYw4MeI3NcvMAQelqd24rl0+bHTZtrHh6T478yOyt6Oi+XKKDzIQh72OPtsdLj54rdV3DiRbJxGBiFvRehDgvw+0o22bJDZMFUak7xNUNrTxiArWNB2qAzObqTLTsZy5p9NQdBfDEt0rXI66+df36Ygvw1g0xpimsiSoqAAkuiIPmXG5SVuRHBxy8dF5iTx0w9WlJ92jTTj2E1mn0aoVJahJdhA+DMdh07kjuOXqW7M+mvQkReuDudv36LmGVU58WlnDltg5JftBGg4qrhmpCgB0+uI+wej0VvZ061WYTEiPVZTlm/XkVUtHQv9ML7OmzAcz51lRBrjIZUpBgUmknLcjRKg8vO03clyXNjb39eKomMw0i1uL1XGO35p6mgM+pisfu9/alSoNZTeVintI7uGJTARIdt9oHxS989Obu6Jdp1xlDyu3MkxYdYnOhHaIi7OQIMZAQte79B82JlAz5LlQ/u6TTZJVFtwmo4taGXDlttTgvl42piy2iV9jKkVgc7ZUqJMvMlfCYcEDIe7oZCWqIt3wwSlNy6/wmkZUDpyonOkJ829J7LOdKHk2h5pqFNdaBiZU33YkHUjdJsC5NNOOmnRcHGzvbfkabliRUJD7js8kuOktj7Zs9ei939/TFFFq9Pq8VoqDBbo9IJLWIbAWbsO9pcREqpdcuFtmmjRo+aJspsB7QYA04evHp/64duWlteqWl2QZ3npyobhzCqlZ4z5VM7VgJFSkq6IcjTViIIB6cOv1xSbwGy1RLRPGgo7kfRX3Ud4/tCS3+7jCo8rdocxH5cNkISgBCNqujKKzQVKW6qOEWveHyj+HGTjysloAXCnNjAW2haaA0W4Vutv83zY+G8pOGvFOHHE4mvayac3jt+ilovmxg6JPPeFqeYsRe2A2HPrdx5e9diK08cx0kU7B17vmxals+9UZqOkdiGb7jWpuvHd9Mbi/rHB3mt6tinKmJm7COOgIA8Mam3FkGTbIq86a2gAeOLc061D3a20hunvViFHnulEpyuIMiS0F5Ngpcy24/QzLVPiHTmstZeigxHZit9nKnSBU3hUUtNCDrr1Ii/VhJUjY1Fyps+y9SVpLVVzZmZi+ZGfXjDaO5BNdU4AJDwROOuAmjVCo7As1OZLqdQklk8JWj7lPfsBl4w8THiqeVRL5ltxn7+zViRjIfJrA5jr2PSaCW5mgoXFdKVOgVCm5YrBLT4lUmsKu7lMOo8aqhDqGqLpy+OnTCspuTcvszgcjxYrROHc/Upji36+g69xPw4k5wr0vILjURXI0WBNRsw7JKUxAF4hb8SuuW3qg4hxKxCritQGE7RKA7d2ac2q93T1uTGWbdurNQVbEoEyNdvlFFPMofZ4bhmr4ssuw5sefAQxii4hBMiXbpNPESwf02tUgRMEcWweZ4tyVzxeY8K+fWn8vmUCRvCLW59sjUiZ93k9flxqg5kcnALtPcdGGqoVzmg6jd8CxpPELeP3thbuYmolo+6dJ+POayVrb2CLhaGD5xv0olz7UImZmWGowMsKj5Em8bS8x0t0IvBCwKQ48WGy67v26W6GoqJIggo+bmxZwMvuuQsx1SOqU0oym8rT7m9N0Lh4CPhivH7vcaYqNa0GFFQXnGC82nh9cZs2vs7jbZXG3XSad2znEbX5dBPxqy2fZPpmdtn9XkUqRHfzDeR79o7hDUtOUenlxQ5fzdmTLsCqZRmtx3qhKeQk7KB9ost0JLPj64Idk06l0mfIzW9XBocdw7gp/ZVdkyWTXmGxOCd3vL0wV5n22xMgUquZ0o9KpqNMr/WqjUAJyZx5QTyoF3dQQxpr7C7Nq9DaLgONrjlKs3OB0mhbF65cYUHG4M6T0rjn7beTcw0XKlDYqsB4JVQlKMJpxEF0rE1O0O+qIijxt0xzNsB2kpsg2t0OvTad96QIz9k6mOuboJLJ8CBV8PKSfERx3VkRyrZxrsrajtBmHKzDPZ3UCO6ykj7vieRkALkBS7ykWq/Ldjl37VOy6OzmQ8z0aaFWCqavTAaUTNg/UtO6hf43Y7naXdq3atobUYToD3G+tZxbfEccbVGmvz7V17sg23ZnzdRc1UbJ8KJkKlLXZUtJIMCMkAePeC2mpFxRF8vL82BDbJ9lGq0Ujz5s4rUxcwxmxN+LYgLMFO8XJoiqXmAuuFl9gbaF2Oq1uE7ISVV2QB1uDM5geZAFAlu66jqHD5Ux2HQNoVQzdQEOjQOxEyqNVGoTDAWYZL1tG7U19OHmxyzxHj2L2mJ5bfVI3nWQdZM/tRNta+Xz+6flX57bPdplcy3TJEejTRZYeMDMnWAkBeC3ApIYkmokOKr7QGd6ln6Rl6qVFQmz24jgzpTTCMgbyukXcHgiW26W4XFFqz9HqYK2qjHdX2jZeKe9hkISOcDRHWnUtUS7pY3q7dNs8HMtNEOcdMKrrb7K9Oy1Uvs7MU9+NFgVmE+5XmpkwUMCeRLBUhXgoaBYYa8UL1wJsZtYraTJEiOzTZUYy7RBaUrGfHk1uVW9Oir4Yodj207L+W8nVzLdVgynZEkWApsph/2UZEcvdQw8UXhx4/h8cMvJGw6TtVzQxU6c87E7A0uskTUGZSdUjEXqa6JeOqh1xz5+1YZxEi+c/TcIM6+WeVPrY5UFaOVHNRytWNmGzHLdedeKBPzGZm5AksByRQUDbu146qogRJ6FauKraNtzpueckTKVMyXTmsxvdKxCdMRBdUUl3KiveQdNLvHXDL2oUnL+1XZEGe2FrrNWiSBhS6bVppSCp5ASNvMncvKomN1yd65F6Lw56OmtMoSAiB+HxxVe3LWHXLjNkv8ATVGm/wBTzqNuk3aJeGoNA5ZdkTqe8DbASHdOQXVt5vxYB9pGyWpRcpFmUX4AHRjCQ6xviEyBSFFs5ePX3sPBCSP31EPxYkzobFSpsiJIBHYspsmXBLiJCo4DssUct30KjyTr6c6NetkKQQN6VNQ2PZuotKptTqOWqpTYVQZ30V12IZC8FqLqhBcmmhCvNpgTlU046Ghhbd7uOlfsd/aOzbs2g1DIbs857VHkmy3CqKG6gNeRWi11APl6fhuwZbVKjQNoMtyZm2FSYk9GTe3sVsIhE3qvNchan+eq41WLYtZWrmRhKs3TfQ859KTMsXC1SuMtcYkKODoiOCKaa3ebHrTFRTRCFOheZMNLOWWMhRabImUfOkR6QgXt0yOva5D3oIA3cuv4sKjMMuTlgmWKlSarDecbR5tqVDKMagvmtO3hiNq6q6RmQkj1BH3qxwcMwazcbdkPC4j7jBgvJauJx5qqNPJDavIR7xieAOTnaS5I0bp6kJLaDZSAEv5YtKMWcK4ZpGy6BCHXeyBEU1wY7ZQJeiO5FVIdUo+SiWrVGRUpkKstOOOVWGglHN1SPTRddOPh1wbUzaXCz+m9q2TqbIeBbHmzgopr8wHb/mx82c0upUl7s9SoTMUiC7tjUsXkVdelvhglzBlv73ZE4cx2JIb13ZNryfmidcZq4umkOBojbYg7fKm7La4mtNMyDszrUztjmXGIT/i1JFxkf3XaLiFMyNAzFVJFKyVSEp7cU/b1t+Y+jTZ+4wCFxX1Xpi7ptPej0tpiW4Mh4U53CK4VX88U1XyocxCOnuvQ5A/2bThgBfuLguFzV0riqzOHtJJHyopTYjQVDYyw3swrU8JVMh58jtJvZcphsu0wwXrvQ/Z/6+OF4dcomapuc0oTrFPgJMblstvxQuSxOoF5Ofy8U0LEHNVMkx5b7Mh2WovmovjvzQ7/AI8eK/iwILkGRT6c0D6LC3z1lklP23N3+HRPD442lsy0UcRbnnMfztt8qUOrWkwBpTSqe0KFtIzVkSkx4LAv0qVe/Oja7o7G+UA18OXXTBfmPJjtWcOo0iQlPrAgok5/ZPj7jif6+GF1lHt1Ez3SIsmmw4MBW39wUHpfu/MXX8yw7qZHMYwg84jq82pWaa/pwhxN42TjYZ0SB67kzRtsOIkldAWT6G5tTcXKdSy39wZgpl4uk1ULTeNR67pRvVFt4KGumDvZHsgnUdKq3GlDS+wmjYkLCPOCffsVTHpov1xTzKVQM97Xhk1CTVMuysuUllqBMpj/AGSZ23XUHAPxQE6F8cMHKMnaHkOTIlwSDaHHmPrImsVH2dUc16nvOj3D1wDiLwct+HbryrVBynbXXQmR8+sVY1nSSSJA586IIMXN8eoRISpSqhGfOwpPPGdZTva6Leh/QVTBXXIcmm0B2HUKKw72kFa3kpUeQ/j8PLiBlzaPl6VWGWpRysqV95EeZoWYYpRnTZXUbmjPgaajpw1u/ThlZig0qRTHwn3tNEl6G13g5fLjml+7c2r6A61kPpROdLg8tceZn2Zg2665CRBXRSON4fpLADPprlHEgkN9nEEu5uURH1+mOmpceJFjGfdEbtXX1QdE9S9MI7apXpuYhj0bLtCcrUWY592RCQOafKcGwQZTqaD8vDXHRsBfur91DCUFVBXLbbaCs6UlqfKfztX5RbxzsQoLKOe82C9E9EJeOCysZKp+aKa005HSFIZS1qS0nOA+X6p8uHS/9kTMuQMqRXIYt1RyMDLc6M2qBJZfPXks6nzIvFML6XDfpskmH2jjujym06BCYL8wrjcXa3WHBk0/P3pS2EqGutILNeXapQ53/eIq66q8koe68KfN64OMh1FjNOUnaUpoxUYKnIYMOUk14kI/w4OKsUdykzAksNvtIwarvEuG5E1wirqhketxZDaoBPMI6BD3DFR5h/24YNOf6g1kVosbUOoezrzcjTsytQqNT6K0stp+RTJPtkqcY1M2yX/zWl+bzJj5U8kT6Sx22IqTaQ5+xnMKKtEn1Tp+rFRsYzA3UqPKprjiC7Gc3oWLaSgvHX9K4bmWK4uW2H43Z2XYr66yGCb5HF8Vt8Fxlb5x6zdUNz96aMhDyAqkXVWVbApCNq66HMgkdtuFVXqx95THTQ0K/mt15bsdcZt2FUPPkeVLodVkUiRJS5Y+t7P4bOqJ9Fwlsw7Eyyaz2epUZ190Q/8AGRTI2j+YR11w+wzFbNaYzefpzpfd2j3+O1JRkVInUMFEu9ja0y7+1BOXXiPmHB4/DpGliUh5p1leG6Azv/1wNOwwGoEjEaS+0vcFsFuH8WNa3cJXSRTKhVQ84ki5o1UiTDn2OzAnUSZC15GjErfc15S/vYX0PZvWa0Tr8eGQaIRJveS4vT64hQKxU8l1XeorkeU2tpiXLr8DTxTFFyEXTZbQdatZKmFBahpTpCguw6j7IzIi8pLy6XYHtosVIJsOqidnPlW1cXOV87MZsgG+37CUH7RguYvqPwxT5prXaoLsOSwt48wGHc/F/wC3CNlDiHYVyps4tCm/LQbTZ0SHUxkbxREv7Pvc2OgcmZ4NuPFnw3XGpsYBA2CReXl05w8U+bHPMGkuX/s7bOa8V/vYdtBqTDMOO7JjMtPm2Pt2/MX+l2PsWtkPIEianYuFNdZZI26UR6CxHrcJacY6auxUEwX9/HXFxkmZFmZ1myHd27T8xx3Kg00+bZnFeZcRN3p4ezJpfqK45YjVRyO8C7tHY599oe8qe8ODXLeYJFHrECoQnGwOMt4C6FwoSoqd36Lpjld1gaGkuFnTMPz61oW3c1deR5BMOI7Fe3Twedo7V+Gi+GMKvVpUyq0ms1WqLDGmOXHNf7iAncBRDiakRaeK4VVH2gU7MTwnIbbptRXQVLX2R/q/5sHmRo6ZvrUKrz1QqRDO6mRXQ0V5zTQpJivu9AT04+mOfpauMPCg6ohG5HWrVoQvzf5Uwly7T63JDMOYJMOPU9Fep1MFbQjDd3yFNfbmKaL6dB8Vxoze5Ra5QoceQ6kpWBVlI5DqemuuvyeHN44uKvQ4soWqhEbQHAMEeaDlR7Vbdfr/AI4GZ2VldflG5LMHfIDoIli+nL4aeOK38QS8tJaGURyJ6/eaBZbG6lbfSk3tQcZy7UMlVVpLBg1Hs5kKlbafy9E7vl64PKwSToxOJ7UNFBQ+GFP9pWRLh5IKO1CkvyUfSSpNJcLINDeZr8NMHuV601OyoxUlVCYegtyjs/BcWmHDqFLtGXldSKcoIqqy8LxVuoNqBkMMG4lxefRCUVEvwkP54+1CnVZMxU9IOr0iUO7Bq+0TW9NEL+PETZvWDq1E+9nwJo6g4bu7JPKhWjw+g49nWQ5KqdGaMDaijLAQfaXmM1X9lb8yD1xclIL+Qjsat5+WmTQacUp91hGnRqTbmiAVtqaaoSEnqK4qJkhyoGSv2E6S3KQjzEWDCDmCc1Cj1EGmKi8S74HnWxCSbSioiKqHf09V4+q4ro0W3icZYplzbpy24R8uFlyhlCpZM/COn90AhS5lYqjapcmQ0LYIQh5bvLjGXlmSLRPIYFalyj5vxYIl1ZK/W4cfQqDe5NT04IuAEuOJOZNXZjyqLKzcLez5nLUKG5HvkdolyDdv3y94k004Jrbw91Ewpcv7Ppu23bfKy9TKkxSxplOA3JLqXkA3gp2B5z5x73D1wwxHiKL3fHAxsHnnQM51jN7LSSHSnOiIEdl4WkCpd6d3+HHTMAxdkXvtuJahIjbSdhpzoF61WhlabbQ70a56yZQsmz6obNQqJyjsan1B1xA7SaL/AOSgWAgrpogjgEy2jdazBHgUGM1IkGJR44yVCNvFtUtBIbU1W3zDxXDbJ8c7yZE2vtOOBKIt6jKoPDpoAr4Ilvewqs7ZKi5AciS6cbs0pUw2o0VWVbfQEG5HLrtC9OGAUXbN9eOXLxzJzHTQaemwq5hSkNBlR88b70f7L8py6pX50DMuV58ec8wLsVp0miBls/Zm5otqrYvFLel2IW0XISZSzjQo0itjO7QjwuMNIo2FYhgRfwlgcl1OowIP3nIdlSJ4NI0vtVU7OCWa3dPhgXdzZmHMSwHGIb0UoD++a7SdygvNd9LsM7vErO9tgwwwEZZAM6x9PnUGbZ9L3GU5oeXw7zRPmGZIe7LThBGu1P7orfKyHE/7to/qwYU6JJz1mViKcpsahNO3fu8o6oPLraPoNuFdDlVesZkkOewYOCykdd5zCinzl+fdwxsqZCrFUchT2cxKMkJgAkWnWtPoGiqbgmvBNBQvX46YDwOx490lpcFCfMQTE/yYqy/WGmiuYPI0/tn+y+Bs1iu1GVpUauaLvJANqVgL5G0/x9cLnbQ5TXK9IqsrMEOE23HuWLOOx4bE7oDxv1Xw66r00wqc22R76jWKrVJ7TSqoDMmmZGOvKBWl5vlxZbJ8o03OFRq9eq9GjxRjRu0wqMl5x+GiXmprqWnW1euN+vF7PG2VWy2wlCASPQDkBFZxuyctF+0rWSfTr60B00pe0AyqM9xGKXGcsbgtHz3/AD/8S/Tg/pr3ZwEARAaDlBsemCJMo0pll+PEgRIpPLepbrvF62+uKadRX6aYtuK2RaXXNrjji71t5WVGg5CtaF5qmjMQkxqAj5k/a6rcBd3FWTakQ66loV2N4ynBt4oN3TE0ZTUhRrGptVkUSG9uoxw1RWkInC4KnlMcVcvJMisT46z6ge6aNN2xDDdCmvArvFeXDhyHE+9smCEgk7O6fLZp4f4ccBuYo+5lPtCa+yNRS3vLouH+O4OcMSzcsaIcA9QY1pDa3pecW1zBNA9Y2ZU+nFKGFHacfJwU1Rw9D4jd5vduxOjZZo8Fx0/uxmx3viKFcendxHelOx5LqSTcsa5kLmtQfXGiq5odboTBxmCKbKuGO04nOvlutxl1NvLgTTdKFEATVGYtZozp/Vwcj0ajNq0ntlIVkL7uvS1MQ88ZJWpSYob2y9CCO75ge6iJeqEI4NMpZfWk5fajK2gyFQjfuW64173NiwrGXVkQARDsfbUTZdDyGndLFgu+G4IOg0/uvC4EHKKA9nGZgL/uqoxwh1aI5a4wSW70fXDZ325YE2wcBgOhD3hwrdoOTzqjjFVp3sMwQ0vCz+2RPLi92f7UYlXjNtSTYaqSt2OsSNREtO9aPTF7zIuBxmvj2/qqXQVjOmj7t5uti1HffkMqiDY4t3+OK1/Vl8CVpLm3BI9fMPNcluN1TkBGcjyYThdnkBfaqaKC+OMAf7fci6q6uqrw64EyrSetCtpEVaRaixP3ybzRptgzNsUt5UTog4wDWCwTDjm6tO18hXvlbwQfh44HHBS7TEmrErjQSXHFIlQVMyW7ivLgsJChHOvCzCu1XPaHHGlNiRyd2wVtxe5WdVyM+0r1gA4DnXp7y4Ao7nMIrza4t4M96AbrjKoJG2ra3JdwXBVujhLqh9rOiE0V1zdxXVRt1Xi16ljNmuuMstCqo8hJwu8EwOu1JJR7xQQBLoA+GPIPDVF/VglSM7hMRJqgMJyAKoiZfKosqDLSti2m8MUPVT+P5dcW7FThR2SaQtwaXdSVS1Xqv54G6PO7IshUOw1aVAL44wt3nFFw1auXWE/pmCdPzpQarcLUQdqv4YG0ByI2klku+JJoqp6jiOJWvGojYyJ22F4a4m0wTYgBoSWqHp069UxWxmxeekDqgGlpIPr68cfJTA0qlOhNW9MlR49QBxLgJG1JRLiK/HEsqiyDhCje+E9E3muhaquKl1vemCMGV3e0073wxiSusIBIooaLxHxTGis8TuLRsMs6CZJA3qpbDbhk1aVCe5YKMmoNfXRV/LFa45JehukpE60HlLHxwnHERNFFE6c92mJLL7kZghLUQeRRAte6uJpfN48VvKIBnb82mo8PhgZBW+JJcasQdUUeCjrdri9cbUh10tu8uBpq9s9UPmToWCiG5vIzWvesHGp8NqOdaCe9BXg0CqjyIqTAEFVRt6Yr2o6tjw82LkxRsDVeURRcVTTikWhqpY+x9psPIIGp3qNupWU9KxIibFW9OVevDEoAIm7E5tVu6Y9uW3EHRbT9BxKZG1NEW31wkS1FTUrSsmW92Fip4Y822QmSafzxlx1LGZtqZaImLw3NDzWMlvegnivhiLDbQTcRddUxYss6t6J1xHaZUTPjbiTtuTDh518lWhFaXGVdu5l6pomPjbJCwKoo3BwQsSHG1c6IiaIupYyFoXB0ROZE8uPW2ugr7NpUB4QJeAfXFYTPaHuPFoOl3iv/AAxdOx18dLfdxiYoYaaCmnu4GU1BohLkbVtpWiGmo9E72J81VJvTEaGKiqJ0xMlD7PGktkH2RaE0G4f1Jqv4kmMwbQuC6/pxs3SC2iqqDr0x8NdyQ68uEyLVTDgW4NKlmnaqtwbZJ7ziuMG46EaoqXceHwxtle0kiYprqnG7hjNtVIunH4YUPthDpCdRNFAmKwCU6Q2aioonG7EM7ClumaoNzYjaXd7xY2z6gIkDTSXup5QHXT/hiD2KZIS9w24rSdSTnP8A4JhnbXz1vKAZHQ7V9kB8x0rM247J7zeagnNaPXEQ6tDBw1eNrQ16IV2mPSKCyJXvKcgvdcNSH/hjNuO02Yx2wS4+X2SW2D4r/wBeOM/cJDq9BHpRQiN5qG5VIMgDNlt6UopoO4bJAX464htsyZIi8sMRIORsjdS4dfhbgkKG224Coibm9AANPDThj7IhtuG1u9Gj1XWzlXT1wHw4XkH/ADXodCdqraeklm8gbYMz75aramn+OItbkyLQA34QOn+zDnU1/di5fbIzaXd7qPppcS2pamKeTBR5hXDQd1pc26SoJAfl+v8A64qWzlVlKd+v3qSFBSsxqglU2dVWCiPNQ3RNeCmpIQfHXwxuy7Mq2XmxYq5BOhIujc6OV5N/A/HTFpT46VAUUbrtOYdOYV9MXtPprRMOC+2iAqqFheKJ/pgdpvi/orGnXpVzzqQINQFqESXJVxrdvBuwa3q9A1VV/wCXGuptx72FaFQFOjjScyLavewPV2inld96fTEORELjIi9bNEu1HEyjzI1WpbUhhzex3HOLWuhoXTj6Lih1tTbghPxHavkoTAWg6VNYjTIaPdocbBhG0MwA+q/DE2muWuA8yiqQLxD1Txx4x3LTAL7UkC094ne/Fj7CJBfaFtUYs6XL/wAcdhsrC6YtQWFkNrSSRuZPSlLzralecazW4HJGrrZv26D/AGoa6ceGmluKR+pPOVIospd9H1RtW2EUNfrpxX6YInYjpMaK4Ikioe94cyp5CxAiUdqe+sq4h3g32j1A+i45DiFpdsrEggnadyO80c0pvUqqI7UW1iyIqAnZTRQv+TwRE8NMBGe3TgTm5SId8QmTQy4qAL4YvK0JxZz0betuBYoBamhKumB7MLo1dmqGqJzRGEASXvKiXa/yxm0uOapcVsY0/OtOrZsIWCNj/VWlKcKZUEVoN8YqDpXKlq6rdi1iq6c9tFEzbbI3LB9E1VdP1JpisylLR7LKTX0QFeeUwUU0tBsBBeX00FdcRq7UvvmgVOUyhx6aDSCDlxAck1NERNOoNcenjp6YvtLIcYBR0BnpPOPprUHFlSiI7VX0hFgMz5DUsDR5w3pdQaHm10VVBn95auevT1xYbO6b900MJZgbD8p5ZBiSrcmpciLr8P8AHErKdCWs0GFTQbVb2wN0tLeTXm/6+OCuOzAbWRGnqUfnXRz09UX0xusCt3r1a7pXlQDA6A/nOg7l5DUoGpq2jbRImm7mIsc/fRNQXFVXM8UOORTGXQkTEbIG1EFIkT0H0xAmUahRWzJyrBIBOYPaIJp/xwv5TQ1Goi1TmSVszQGgJdVX5sPcUxi9w9vh5wsnaNT9KFtrRh45oIrYz2vMlUKQ6rhjql7unKnHoOLaBvWn6g23Yq/eUokIk6op8Rxb0ykP0GELzV6tNOLvS7qKSaJ+aLr/AHcQIwo89U20Ls7yy3iQi6Lz66a+GuOU3F1cJZXmJStagdekHWe9OElBX5dhWsojyP3O62gyg3EvBNS9fyxvmtOv2tPKR26Kg6641FTYTjsh10U3DaaqT5qSqidE4riirGfadMuZpNMCozIre6S1pAAVXxU/8BHjhRaW7l86W0OHWBzM+o5jpRJUrcDb6VbrmQMrQHjcdQWbTMBJeZHNF0UB8evTFJSJNVrGXHHp9g0dlxAUjc/rjbnLpuytHzW8F6pwxSR6bU5xNTpjEYqk6ftnCkEoi3/5YCg8nu4vaTUpdPnEUhqA+9DC9GwkEC6qio2KJb4Dcqr16ccaGwfcsHvZA4SkTPL4Ec/SvHG0FGdI835t/NbMt5gpuS0kNub6Pcauk7JZJBm89pONH6a+BdP54i7SnIGbibeqbYtEwWkR+K7qbfmEwNOOv8sZZkrAy4KQahFcpzTyrY9IS823tOUws4oqaXXL9FwJ06kfd0aO3VZg06Q4nsqnHdRyPIRV7y3cAP1BdPlw1xm6tQSzh6NNJOvx7b19atHMHnPerXEqNQy/Pjw62rEiE+iCxWAFAvPyg8idD+bouDylCNPaMwabaPW5wxDncXyoRfTFIL0KkhJSRGolchJHsdNh02jeFeHcW5FVFXomKaE7VMuwlk0uqHV8rNc5WhvZlP8AwovFQHl7wqSYswazYQ+MQed0RJUkHUxsBO/evbtSnk8JsQTz5f18aNu1OOB+1I9LgXj6d5MazcYbPT9qadbVt0xHy3OjVimsLEcakQkb9m+0t2oovmLx4/3sTwpYNuGbjiEKqRWh3l/5cdMvcbxLGbFlfh5BQSohWg0gDmeVZNFmzburF8qY2qLP0ZYF9sDdDTuinNgaoghWqVXo9Ujg1BN69WHFusQ+9+WqfvwaOOB6Jw5UH0TFNPKM3LhOG2gkcjc3CnKpGi23fhUeH4sdLZsr1aLcvu+ZPvRoCYpKm4t2w4Eo97bqKoYjMOpb2nViEc12MAvQH3FskvR0G3ve+Jd79JYnK9U6eLXZXzmQHU9m3U2f6w3+pC4piwlZZXM0mKgK6xKjHvmJLa/sT7upeoc2ioXXEmtVCM6yxTgiFHfB3sr7wsFe3KbTnAj8E46j4KhJ1xlfFzBtmA/YEocB1y7x3jlTbDHhcnI8JHetVGqzFDgg7KlOlUJLhHCbJfZRkIU5Q146lzd75tMRJGYZMSWkpt4mZCLehouiovmwLVujtPTXXKhIckCxoLDRXAMZFTl+pl7xeHdxcUTLEjMkFqS1LjstuuK02jqqRnotqrw/1x+dMQxC6fUA4fN+/X1rZIt2W0zyrfmLaPmLMNLeYZVuY6CW22I1/EXhgMluVuZImnTINOIAlvmb5OGSjzXWEKcNfKniqY214jgw/upgm23ZKFHb3ac6ga3GZeOgpcuuDDZbGZqlMqLCCpNU+qug42KcxqoAokpfTrg/CLhF4/mxRRLYEmZJgDb4mvbkG1am2SJ/nnQ5TKLnnM0kIw1OhQIzyo83/V3hRRThyj4+PHAntC2TZszI1LhVGoQJ1NbfAFGKu5bkqnp4raXeTDnr7NFpLzgGfaJjjZGxGF28WyQvaagnFEXVF9NdcU7FUCoSDYPeNHpYgnoIr8vwxovD2GWL7wu7xwIZUo5NNT2JiBS65xC4bQfZ0SQPl36mqzZpsYhjlGj0+p1Wa1KbYuapg1dxlsEQiuH2aDond6rr3sUW2KixsnVCFT8uZZPMOaJgvNN0qZOemAAbu4nyuPohcebhzYuq9nBzZ7QZ9Zlc25AmrGLg3xLwFsS5lRS5ePhiHsro7tCcdzVX2IoZgr7oPvFJdIGoAKSaMiZl5Rt1VV646Ve4Daqum7dtc6E6kSAO3xpPa4m4lpdy6OcQJgk0OZG2MFJjNQp0WDBEwU50x8AdlOmSeJryNpdwFA1VPAsFtCpkTZ+4MdpoKePFgmmVEt43b0186L1wL7Zs/u0+rNV/IdfqNaagyNzNpAQTk0l1vpqT1ooiqXQhJcKTN2fc/wA3O1Dq2YIDxm02W6ixm/6syDi9GiTgRepFxxyfFMEbaVLb5J32j4b/AFrWsOu3HviAadcnMkTLsyPVZwtyq4w0e7kmm9dFvTQ0D46Cn7sK3L0yNtazrVK3AOTHJsGRqUkHOVG+4A83RbRLu+OLum0tvP1aBuo7pezJvlYM7St8wj46FgnodGomUotdTL1Ii0tmrzVaJuOd9gMAAKiCqqqJff195cInb0M262QTnH786KDYC551YORqOw4P3JT3qW+BgRlGlmbT4J3RcA+q+KqmnHFrV8xyao4TjqttSFAAQt3cGiFzXJd/hpioAVG1LEHh3i8uPG2elyncWMc6+48cyzVqW0pohjTqc5l6Q0sje1MnENGh0EFDRLiLXpov+bFGuzGlbUK9CCvpfIL2UWZooOxtOYTA0tVFuEdC8MVMqKki9hxE+YcHeT50+OUCbEYWRPaTdcwX86ct31JMfoDwF4ht3LdWGOtpBSCpJ7/HasFj9k82sXSFmDAIHT4VrytlzMlFrH3JWq4dWpLKKrjdYRRdFdOQhebt1VeiKSLrri6z3nun7L8rRDqLBUJpw9y5IBd804SpyoZpx073UcG9dnRUdFwmliumwvebvNtPp6CpdcKeezIrYC/Jf7UMUL926N5KuvURXxxzbxdjrWKXoUWAkgZSUxrG5GlOMJsyhuFrJEzrUiPtbgVGkPN0mrx35z8dQjA08A2a6c+i8dBReCfTFYznCVRJRAFYUBjKbTCoAm6Rct7hkg66rbp9LvexoqVOWpQiFKfHmPkqA2MlsCS9RX1+CL/DgMj09W2QQGEAR5UEfDC3A8fcwZCiy2DO2YTHodKa3eGNXQgrI9DFPgY9OrE/tjEqWER9EJx+O5y6nxvHhwTXjouAjatOcKvBQjcBxiELZGYcpPEqahrp7qf5sD1MqtSFlimx6zJivPuAyyMhto4zIepIo66px0tLGrMeTql98TZjGeqJIdtBDalQFRVRORNN2Xf4Jw6+ndwrYtHcSuFEarWSQBpvyirQ2i21WrQD8M0d0PNUidChBIFCKNeoSiRAtPhzm4uq6eFiaa4GtuNLhU1ilzac0kR0weJ2C5yuo3yrvB9QG7TX5hwpq5tUzRlvMELKGU6VR9o1XkIDtR+70eZCnX6CIG7cQIHLepFpxuw0KRDzlSIRz6zT8q12c+wkGQTs591XWVVdGGvZezZT4cFt1XUsbU4E2zatocUS+TATpAEdaDS6W3ytGiAPnSmZGRXJDgRzaE0TiLh2Xfh9cV8wlhpFgSWHY9SkuIDLbideOl13pcWCzO2zl+ivFLhOMG0biqjUFHlGKnlS9zif1+XCx2lLXc05kypVFo1Hlv0gzEglG40zJVdLDeFPAFRF5eumFjNn+uptSgkD7+u1NeKFozJo5kbJZpUmszRqUqTXIbHa4kOGaWiTfFbCXqaYW2wHN2Xst1HO8jahMqFPrkxe3NvtHzzTM+g8FQ1043dO9xw0nc1Z8HLDDUfLdBn1S61ajFqq2uLpbygrQ6Jr83rjm/bNNqDFai/0to/3G3KYsF0JAyUB5O8Ten9n8mH2GWdw60tl+CDzEUBcOJUQpJ1FPGibQyztEq7kF5+Pl2JNRYcM3RNDVE0J4yQdFPw5eVOOnvYqpNcbbLWW6gC8a83/ALcI+g5gdyTFhQJ81ewyXiOO/F1Jl9V8xEnS33S6YKt8tQntK5KW1pVG73NfEcWOYeGVwPc5VBLuffejp/MTBRibac356loXDgXpgPmzpDhk+4fMi97Tr+HFpPbpkdgjY0Ee6f5YFalXjK4IjCusCJDvxXmIvdEV/wA2CWmhyqBNQMyVBgqUcSbJJo3OnJd5tbfh+LALKq0wXCgutyXYut1zClcgp82Ll+kza1P3ZhuBK4riW4v5YOMt7P5MUWX3KjuIpGJnF5rjRE5kL+7xwxLrVqnz1DItz3aBY2WYcgYrhz3xfJbgbfQrbV7qcPHDfyVsXkuGw4/ENofAXEIC/hX/AHYppr1TZml9wtRZFPBk2nylGpAWqWnyJx82CvLOaKlXGzp+bK6+w0KA0w67Td8Dy3InMKGOijy8xCv4sWIBvWiGSc/IVS5+icy9udOFnKcfLMAolHjg6+aCLbpKhOvKvd6dP9MT59LXLNJKRVKjl2iPsqDzhzJ7xDwTi3dYPf5kuu/iwM07ZvDbCVBqs+TOhyVsR1gGY5MppzaG2F/8JfxYrarsny8zPJyMxKvBEaZqDj7jpjw5eZy7jhvirtxZWDYurMpCCDmGgnkTzpVYIYduF8O4knkf2r2RqxNGqQ6JQzWVAlVFspsyJS91H3CkRGbTzxEZnolokI+7gpp1Ap0HbdU2o8PfsvUdVbN10yIhB/gZFdxX+Xy4wyxluqlvTYqoSCZ0MCqOjIp8m+Tgil8w4kZUrzVX225OZqNPKkB2GZBZadaNCktIF4Kp9HEuAkuHrjB4v4gxLFLZxLmjZEiJ1j1p61ZW9qcyNSPnTvy5RWo9OeqLzQg6+egEeq6J7/FePw1+uATbnAl1mi06quwmmQpidm7SDiGhtGvr4rqOvw1xL245irGV5NBlU6Q/EaeB4HRtEmXNFBQ1FeGqalhJ5o2jZsqmUalS4VQaO/U2xfjhojiFfy6D5umMHgbC+IDdOQhY1iJ15GjMqo4o1P4KQm0unhmrbzk2jm2jzMdvtbgl8FI/3cqYdUiO7SYLEiRq0ExxRbLTqqeb4Xc1v4cLvYBS3c+faNzJPzYUSBJo9LADjMPXgBmYBZel2tvNrpjsvO1NpUigx4EuJvRkJuWDYZQxFeFpDr0t9euOuf6UXltMKQpTaUECOu8ztSZV8htSyFgKkTPTahuCUvNmV4tWypNei5kKxmVGfPfNPEKIlui3L8UMemKLNgZrqzc+FGiKzm0o+8m0ysAEa9nS0juutcDTxRNUT3cX+xiDmLZHm6r0GarQSOzNzQt0MnmbiHgvgvr6WrhbbftrdQzzmB2hK1ZFa/rKy3GbCeJeVEa8d2ifHj44ythgfHZduCgnhkEmBEHqZkmmRucrqGpHm26/8UuZu0TaPRZUajxq5lGLCfpwCb7D78kGDS4RUt2HI4QW6oPKtuq8SLA2W3DaPHGfRpObqbQ6UcVSdmU6i7121B8BcXh7t3zYzfipKQ4zL5Codd0nTCi2kS5VYqwUClxHXJRnfKucusRPDX+eHVi00+55WkjvA+etTeRwxvXQn2PNniVJZ20vOFaZjyZO8Zgzas8AoQJyuOKRdNV5E08ELHTsXNH3Cw5V3JFGeaZ0FIpVNhXZQH5rL72+H6+bwxwvDbkR4DMNuODUZhEBsNL9ExtUZYtgjaoBfLy/3sC5GziAvngFlB0GoEch+RVK2FuNFtKonnXe1K2nZW7ItecqOX8vkAHFCnxpSHoCc3MPkt+UdV/Vi6qm1rJ8pmO5GkP1CFGgGb0qLTnCC/qhqVqfnjgHLWT8y5krzLWX2JUieRIiOxltNF8vOvBPqq4clNou0bZl2uBXsttZh7Szdv5LiSZDaeNq86L6d3hj64Nvd3/FQEIzwCIBAEydOdLV2fCZhZKiO+prp+i7UsqV9kKiuZItNMzEEZbBXXrk7qoyCLwL4645X23xYMXalXjpon2KQYSEUopxtTMEIysNBVLju+GHhk7aRPbyBCjx8nP0YEZIWd/NAC4d4gFRFUT8XdXCa2x1p2vTYsiRHZgDAi+2dlTUI3b3LQAdetq+7hQXU27i7G0AUgmSdRJHaYHwq+waWlXFcEGI3BpXvE42RInd93FZVaoEPdOqlpAfG9MWMp60S4oJe8WKWpzXalQ5cKl5Seqs55bfvOc/umWQS1bWmuXVV4pqX6R8cG2zPFV5qcLUAKZmR8/x4dIeiyoTk2QyClDYaNEFXF6Aevgq+PhhoJ/RXJezOK1XdJtVksHOfqIHuYxOOXa8zhdBXhpbryDjmGjzswOSqVV6pKYcp5MKJoCXmHlATURHu6aYZ+dMpVbaHlaiuTYUavUumGfZGDA1NsfMJWEP97C97D0F9KFHQmTHahHNRnr7RdtOy3KGX6UT+Yai1mSmMGyw/lCKbTz5l53jcIm3F1493THPEzPO1PbZnJ+NEdmypIXu2MREF0206uFp4+q4Zw02Tl25uFlBpow5bIwJdd82v/NgqyRtCY2fvMVx7I2YIUswTtDjcQDcLXvdF101441K7oW7P6LQUvlMTQzbKlc6W9HzRNybRo1LmwngnseyRodB1TwXj8MQyqEipdolyIiwiNy3dX3l9bkwdbTUk7Q6+3U26atAhPhaBu2HIMV5riBODa4+wtn6FT2oIOKr5IgNuv3aqX5dVLCo3TSUBbohZ37UwS0QYG1BF2+Z4j/zYrA0ekkp8wtpal2LvMlFl5TA35gIMVHCa3/lUk8PVP1YF4lQOUGjRiDRrqTpd4sGM+dOdG1eHSprsxiG6WvKfgI82I5dsnGSpowCp+osb2IMdkrzVHzXq4WM3iYbTXeWDr3hXFkgbVGo7cVY5aK0pcP2mvNiGbn9faPSzj3cWNzhBfelnvFiM/be3oYkY8ye9i1B11qJrU7FS4D3qlafd15VwebOqS3R5zFVk09uQbK3ssP9zXyqWK/KWX0qTwyXwQY4dOHKq4Yh0tuLGjmxIAjNedrT9mnluL/TCm6vchyI3q1LQWPNRvS5Vc2qbRQl1yTJmUQKa40wwLm5FHkTkQt2I623cLsA2dsgnBmUulwKck1glUH4Oh3Oif8AbK7zWKC/N+nDj2b0d+m0Vp9p9yRIqC2MQ2DALgTvGZLxDu8to4kVPJeZYsyVXaY8zSYRuNOtw5EopN4ebU7eCkvl082HGF+LnsHUu4ukAhW2gAPLpNZe/tWnQEtn3dNzXL1KyzKyrnmFQ6zD7ZFnOIDMkz5EO3RAD4qq6aYe2VY9Q2Y55Oi1Fi6arIVCAT5CQAyvIaXJ1UD/AHYKNreV8q52o8IYrbozXD/bxeQQe0VdSG3XW7Ccpud6vmjOOXodYU5FUy9EmMyJFi+0a1C0j0xlLy+TjJXctoCNDIHI7gj7U2tkLS0hB1HfemzNptPg1fcFNZmAYG6++PKRa9REz4/xYHJlPyfHfFulM1CI60e+ZF096aD5u5bw/FjCSMiQMg22x3SJeRCqlIL8vBMZZRzIzRln7qlyifcARCU6iIDKot1y6rrr6cMJE3l2UgKWSBsDBj51M2TaZUlO/wAKpa5WqxIefVqouA6YWpuwQieVO6Ja8P8AHEqjZZdkUpDr8xp2Zu73CvtEV8oCviv8sW1AypT6O1LkyYso6u48Xsz5RAF4j/NfzxDprxtyrHVN1o9VR80tHvW/njxb7lzPD1y8+cD9quSG2YQNJqvrMymZPoc2XNdeeGUydov90PwaYAoqMbZcyN0elOux8p0BluXMavuCVKUtQbX3kBOOCfbDmPs1AlvKqy2IrSmrjg3hw8hd3gXKOLPYtBpeTtnEByM2E+fUgWXOfQCs7S5zKiKlqcnKlvwwwYX7NZKuzPEJgdu/wH3q8ozrCKIuwwBeiu0x2qzaibgJ2N1tsmTTzcqf4Ysdn8PKFazFneNU6IVLgdlUHO1RLAPVOZC0H1u72KujM1GPUY7g+1lb4DDgq38fLpxwxdrEqoZgpVVYy+Yx4DaIM+dYpjJJbfZtonfVPFS4JhIcRuED2cLMHnMAag0vcsWk3AcjWvy62kUyfsF2uuTctzbG2XFeiPsF3mT8i/lwXHUv2cJOW9r8KVUJLiOTW9Bdh7615v3SVLenxwHbbPs2VjOE2i03KlPmVKomw+9uBBS5UVPHonXTCi+ylmKdsz+0dQ6fPT7vZmSypc9iZyW36igl6KJ6fnjsD6EY7g5cZX+shO/Mx19YpPcfoOkkeSaVbtPkzjAG2nSO+3lDlwcxqPmRmGCOTGmtEttIOYf1YI92EdqxtN2NvlTHm3F3Qpz8ea0sbF25K9hVLbIRzqmjRcwN22TIxnpbeQc2Grso+0Dta2XwHafR8xU52mqd6Q58TtANr5iDoqfxYBA7/VMbQctwruEN3CYcQCO4o1BKNjXRVYzxtEzQ5WpFF2l0mTAzFHaKqMRqCsex4BREUQNS59NNXB62JgSHJWennRB3aA/ZpxIILaf3cLai16TSZG8jvq0YrwISw28s5+arjAtvg0MwEuUN9uhcFF5rSXotvhjG3zdzb6tpRH/6I/imtuWSI1n1NU1T2aZiqkM4srP811g0sNsYoBdiuh7MKpl+KTYZ3qjMVOPsAQenvc2G7ApMSvT47casNsRZNwA/MBR3LnuPen144gVAf6E5qgG+9Tqs7FMJCtMOb5kiQltA9OvFNdPHlwoRiT/uSPTKP4phwWif7NLWt7K02SZwyfnDMsyVW8q1J1sKq6sh3eg04nAi3ZAaKI3KiXdRHEzbNl7ZnM2tVRjLs2P/AEdgGzHphxnnJJ1V4xAyMycIvZipEC/HXF/tm231vaCs/KjeXYCFXGVdekw0MgbFNOZAK6xbhHm1/LC32C0SNW81RanOyu/V4+VIxu1OCE4mXZTxOKguJyHpYOikGnNbjY2b7rtmF3cJWJgzyO0x302pQ4nI75dulF79BqVMqtNm5ScChy2EMN/B1jupr3uYLeGHpsdyVsschzXc7ZfnZizA+xZImVW+q9p17xMhYStr/wBXYEsm5ZWuTz3UyLHhpaRyZL4gAovdXjbrho5OqjWXgMqeTchneKByWnEUXrF0W008OXHOr/GH2U5EKP2Pzpz7O26mkjtp+z7srye9Qs75MhzUy8cxyNWqdORxDhpqljgtOCJoHNoqdO7iBVaNDy7tCitQHGxgVaIclgBbSxFBU1APhooqmuO+5FKyrtTyFMblRGFNuIZOtaXmHItw6+KLj835WVc+5JytlZM2Zedp0ttUqmXXXXEIJMZUuOGaoS2GQcUAubhbh3Y3D2KIl1cxpvuDMfEEa9qVtKQystxFMcYYuDpZcI+8mMGYYlzhe18pY9TKnHrNHi1aGJlT5QXtnrxT3gJPBUt0xvYJXmbxGwj6pei6fqxnVpW0pSFU7TWs47jZEuiO+ZSHHgJLxNFQHB5VEhxJhtqTACiuCCJpz9cbiosesB2ZwxF1wFJLzQF/LXxxTmA3qVDlYZplSzUbbzceXNJtCubbuFPgXxwq81slIz9V+0PtyBhR2CAPKzrr5fDD5oOzt+nvDHjbreu26mRoGq/NhF7RocnL+12sxEQSB6M1HkCQKAo42vveKceuNRhD7bj6mwqYT+4+VLrhJAHrX3K8mOU+PJkNiR84A6X9mCr/AK6YPKhnOi0OlO1B+oxzaDysOCamXogp44SMzMbnZnQiRHhf0UUIW7kT16YHW6NOqzTQ01rfx3l9qZJZb63EuNErDG7ped1cChPaFNjKgU1l+0LlTMixTqLLtPmMhuLgj77x4KaedtfFOqLxHHQf2dpuWto9ak0ak5+dy3mjcIUOEy4EiJKX3GUfQVVS9y5CS0scmwMst08JExI6A6aIKtEA2lonKmvimDmlyFbMSNsQcIBM+Tl1+VcQuLWxbHlbKh0J/Nq+S88sQTB9K61z3VCmtdizZk6LWqULKRHKlGgpLsAHCMTsP2jCa3a2Eo9cJnNBBlmtU2Ls3zRMr0qWrbTGTBVyW08RroRJqWrKd3T0wDvZpmzI+5bqEjcJyqAvron5YjN1pyK4MhIwzX9LUk74mXgS5F7ycF4jhDbWqgsKuCSkaZZ0j4zHwoglIByaGjek1VmsZtOj7SO0ZbrLbhIzQ57asw1XXho6vBw/gSjp6YOskUajZ4+0zR0mnLj0fIjCSAcphoyJ1AzFQbM17gCI8VT3cK2p/aEq8JqoHXaGOcaa5HucYrUoTtXxIyUOPL+fd5sL/Yrt7pezjMJ1AVnlCmPmb9ADnaFo+Im06p67wNBDQxVNPMmHuGN3Vk+b+yRBSCANCNdDHMGOvrNUPOpWnguHev1fl5uWsSJECq5bj1ztkoJBw6O2brsaNYm7N54ORTLVSTiPLwxzX9puv0LbBtUhZB2Y0GlZyzNLAO21RRVG6UDaihaPDwQbBtPXXTgI8xaYUsz7WWctq1FkZPo/3Ls1yu8hlUqiT+6deaNUFTecXil3BNGuvdut5cdG/ZHyJkTJFag1GgVUpUtI70R+syoxxwqAnYtjN/DdiYap+HhrjojeJ2L9y2zdIkQTBMAqjQf1NZv2d1sFxHKudftFfZHzdsmya7JUYlUiTLIjcinGvK64ughuj5/Ximv6cc7V7JsiqMu0uW5BixybRpjtZqBMvB3SJbeHp+rjj9NftE1/+kO0qHSnD0hUIO1OIXRHFHlX+9r9BxzNtUh0bN03UIzYm0lpzAC03C/1THL7zxA3b4obdluEAnXodqd2ls5c2+dfOuAKCNRaqQsU50olRbPktO3Uk8Lvmw7sk7SG64rtPq4HFrLfBxgktEi+Uf8Abiq2t7HavkWMxnSNBfCguTewuSt2QAj9l4269bh93hy4gVGDGzhTospHBYqRJc3KDlJC8yF6oONjc8G8aQtY358x/VCMhbCykHanPGqiU8wNt1GtStS5bdV9MT825i++sj1KHIaU31buZcBOds0LlPCUyztEdhyQoWZW91M00CU6nI4nzf8ANhjPx33GxOnyEiOtcvMG9aMfw4yD2H8J9CiNtQacNv50GKTCZzfgTOz1NdwfdGUKFoX/AAxdQJn3gN8aoCYovEhO7+764GM2Nvx3ZDVRnMHPv4w346gTl68LNOiYGK2zIpdW3Ct9gms6A8013l1+ZMbhFsl5IUnSka3ShVNg3JbIbwqqJNa22tpbjS9lmn5ugbp8Fd3SLZUOW/X3finwxIyPs/rEygzKnMypWOxROftjlOeFq3hzESjppzDx/DixjTG4sTkVvcDzW+6mF7ue3XlT71EJhwebak9Xso1fI7xyY75CC9H4yl/e/wDXEiLnJzMlK+75iWygTg4K2i5+IfXBlX87R4rotIYGwSXKQ8RwD/0VfzJNckUQUuRFMPKOvp8MOmHC4jM8I70CtOQw2fhRXkzKMeYy7JN14jArTtPlFFwci3DjsjESMgx+9aKXDhPULNUvLMl2LIbJgz5HAcDmQsHUzMjo0gZkY23WkC0xG64C9cD3Dbil9qKYUlKaJaXWG6hW2GmDWyxSMHEtHh7uCsHnGz9kq9PKvdwr9mkiXOrU+S4e9F5n9potoqnh8MMEGwlPbxHDafaS3eAvL+ocKbplKVxTBlwqE0UUTMEu/dyGHGrfOPMJYbWRNqkvL9Qib8nJtPBwDcjXaHp42KvRf5YR1PelstiD7iTLnCvIUt0Dy8uCAC3jerDqhcneHwxl72wZf0WgGmDbpFdnQdpjeaI5f0bmCB6oRtSgTfaarcNl2nu8w+OClioQISnUc0SThNWJzaIIr+ar5fzxxDGmOi204w+rExhb23R5dFTx4cUwZbH9omWXKzPgZmpLNXrTZ70K3MeOSZNL3eRwiRLe7cmMIcEVYr9paEhGuWJ/eKtUELTk6/OnDtYz/kfO9FmsUqbFS9o4Zsxd8888hooia6Jp/wDbY52gZ4c/7J4lBByfHnin3ebrUcrCBD00FV4X28NOuHtWNsNBoTzyNTokSM7oDzAWkTgp0RUD+WOaJme6E3tMp8R10kywlebqytp3yAx5xTW1OvvaYZWIcv8AOpxsj/LWNxPQRRDaBboyjamhMzFUVplLZp+XqrDCAlm8aAGuGmnd144h5jzk/WqPDgTIUyFUinNux5IthcaIVq2jr3+bBTmja1lll51ul9jJoE4EcsDMl94d3fqn4iwts3bRG8xQyp8fRp9wLG32oVxhzCXKalw5hxVbMuurBU3FHBXlp95V2lR6uyLNNoNYdOMqQUaCKJ2OdAbJLtfEfDEyrZycoVTah1qFMosjgOlRim0PypfzJ/e6Y56pmac+0KtpV6dVZdKlzhCI9OtAL9eAL3dEXjwUePN3sFJ7Ks7bTaypVvN0ubINUNwZTpukuiacttqaj0xfc4bhjDI4iiHJMmZEdhG9Bw5xMxjJ9adx1C6MT6utgxpdvbxtt/FiqLOWWHGIkGPVmHaw/IX+rDoQGmnLz+C/DxuwO5e+zLSG50Sn5jzJUQZc5R7KTYLevc793DXA/mfZnG2ZZmlhLiSK5SGZNkeoMtqEhkkX+0bHvcfMP8OFzNpaJY4qHAuZERBn41EOIK+H8aOczzuw5ZqcttUafZjmQEXrby4pclRZNByPH7NEcnyd2shWmuYz/Dir2p1CTHyHqbDsXtj7TTZPtkBEKrr3V4p3cEeXpDlHjR967cTTdgGPoqDy4HCUpY83M/amAyxVFTs3bVa3TQl0qlhTYwhq1MYtRbbvUy/24usuwqktRedr9WkViqqAO76Q6pqAqPMACvd+a0UxbQ3koMKRunTaF9TdQCXkaJe9b8Nea31xBhUP2sWYcx05l9zjt1yuj7pEvhiSngptTaAEpPT968yJ1VV042lnELhVeOK1+nkQ8i2j73u4n1OV2O1bCNrTiQpdbihzHUk+4JituXb5NyyQL5l5f7uAWmVmIr1KM1VuQIJlT6jPd1umzXnmx05SDuj/AJcGGVsyyMoZi+/Jn9Sp1KYO8n01B4nk0VLk91P5ljGnRWoMNpoNAYZbQLvKKImAqqyHM+VpqNv1OjR3Bsa15ZBJhgy48l4upMRzHL8GlVOMh8FCtq20xx/O1UGsTWyapjRl2KK550u5TLDYyHU1plWclboXmkZVowPUUNF4KnD4YiOUdqoBFOEwDQWceHKPy/3cWNDjxCuik40m8Ti8KK6bWnNfoHHTw6ebFNu5c3VwE2gIVyA5fnOaGuFI4JSvai8csR6llmRVafKUpEbmdi6cQD6/h/1wBIL9UnimqkJKI3l3UTB/skkOQW35tTidigymVFh2S+Ak8Hj7FNT/AH6Yj1iPR3qxKcpf9ViKiWCKWCC+PLh5jVhb2VsxdJyh0gZkg/XtPMUotbhfFcaVJSNj+1D9fh0aiJAksvOzWBMWpJOtWACrwEk8dLvXFW4yHbzvabAhXi2KWji5mbrenFkc8d5LOXm1RcbaJVMrQX2mMzS22pjPslaJDve07pCKcVuTGcZS7ityMqQnMQNBAHwo/NwG+Zj50U5LkTodIn9ldVlsR7QNq6cU6/xJr+7FTIkHIedkOHc64pHdiqXP0WYy1CoeX5Uhd4aEc5xYzLAqS2rcXFfDGbOzTMNfhSH8yVhlqno3fuKQiNI6noRl/wBLhvcMXV4E22aeEDOp2BJmDsYpe0ENrLrmk/Ohao52f7WsaNHZr0eWFixWuR5n0Il6WLb8MX0DL78WSFRrCh214LWbf2TQ+4HxxY5YbpmS03VJp7QRXOEgDW7tCeCKvy+uLjMlZk5ipxMsRRajMc7bQjeQaea7EyLN22HAUeJ0jfvPSi1POJXlCIR1mtNLFoTdUxUxUeFq+OLKJSkqqK2j6sugV/Mlwqnw+OARuY5HPRFUPmFcWMXMElm4N5cPmuTCFLIzyoTU3Glq9w1fSocKmOubxHHuS1OnFfDCS2hZXZZraVo4l8J47ZTTXKQF744aq1Dtyiprz41S4Lc5so7je9BzlUfeTBloVW6pq1pPDMqoTpUDMLVPaShy1rVObDeBElpzoHyn6fDE+jZwFZxQ3N9TKkC2lGf5DRflXxxP2ek9k/NqUt9xUjGBlHIk7w6Lw/u4ts7woeYVdclMC68K3b1tLTbRE6IWGLha0nc9PvVajDmQjy9aq5kwIrpHvLw8ScxModSaq29Z1bUbBMC71wYCCj1gUZdFp6fRgfEu0m0JO2AXu9DwR5Vjqy8/MiSvvJh1CMDExbkMopqRXj4rdiw2oCd9akvRNEzlH7Iui6Eae74Y8DPLxRR9MYHUhkTD3ZG61rrea3KfxxYsuI8g68t2KEgpOtDmSmoJiojw5tPKWLOjz0YB6/QUcaUDvDX6afnjIY0ZU1dBHkHyKqii/uxHi01ll40C5tk148SMgT4a8cNGinfnQ69RlVUtkQcb1RMSKfIcGY4CcogHG9LhIvT64xKOjc3dRTWQHLYZcFXhi0fgLCsElRHuN4enTRf54IDR1VGgodTiT5etS4CvOAotuoCePDrjB9hYpgagqGi6OEX/AF+HHqSyhS2kcu0JfJi0ki2Lxaqr34l0/wDs4sbRFLlKyry1GYZucHTmFV0tHvYlVIW0Bpy1GiHovVVRE6YwhA284rquI2Ac9vivwxveEHrHAtEbdUHT+WDUIKUT1qgnz1HAhcbFUDqlyEWIs5tyzgF1n/V2JTjxFoOt34U0RMbkZaca9oaqqp3E8F+OCG2tdKsz5ahx21K1VRRHXhgmY9igB6II4rGmENxtkU7nN9cWqD646FgFqEFbqdtB/NK7xzNAqaGjg/3cU+53LiiqcfexYxy5tO8K8uPON83c6J3S64njjGYoNUMryzWiOiaKtqKWnp0TExgQI9FT6YzYEGxuBEFFxJbbEV10449t8NUkIXINRWua+G2m70RExHTl004YlOiumNat24+vWszkoERVaTWkdRPHnBQR10xst+uMyG4MBhlS0FFTmoqjcHD0xmwKcwpyqvjjYg2jx5uOMQG1zVExJpvhrBr6dK2NR92uqrzYhzG9XS4IPDvYsu8OuIbzJOGunTDC8aQhkJbG9RbOsmsIupOfHTE17W3h1xqjs2r11xvc8MStUKSyZqKjrWHDgnC7GiboQWcL/DHjb9piFUCIXhsXnRcVPXMtlC0abVJtMmoMshbLUiUPl04r9Mb2YhzGxNx1QaVf2QeP1LGrs7ROISoROedzxXG6Q8TTYg2qiCdMZ8N2zCio+YfWjVSQAN6+PxbV9joFvl0tx4m1cbQTROHlHxxgw5uwNxdSFEx7eLKbNERRLThxwkdCnHDwk719BrM4zbY6mW64cC0xT09XxNCd0JX+KF8nh/182JUlx8YptvXc2goQqN1vmT92uJbotk6jgqikqJp6J/0mLru3bbYSEghfOa9QSmZ1mtbyOE3q35OK/TGpyV2RU3orqKL+evpjeD2+QxRPr/64rHmd7JNHDXm7nDuJ4phRlyJzjerUidDWEyonJJtR9kDaIiNEuuvx9MfYLLD+ggC37y690NVD6YljS2Xk5UVFT49cSG47TOiNhppxQiXxwO4pxS+IszMVMqQkZU1tccXonIOKuoVxsmdGlUzMEW701xqqIkJkjpKd3x8uKNoW4tQSM86RNKF4Gia2/AsBlxxRWkH51a0yn3lVveqS85naIWaKPlRMVD8GSEr7ypLSCjnITaoiDJ9eTE52Cshy2Q2gCh3CBpp+/FzTUcdIG7UAANVuLp05dMQw9C3bgMqnU/vRjhS2iU1W02rNVQLNFYlBynGc7w/h9cWcaGrx9OXGt/KrFSdR81VmQPcfb7yY81XipskIM8bJBLoD4jyOcdMdxZvxh6UWzqpGwP7Hoe9IFtcUlxHy/irZBbiiKcP1YpaXUFjy5UZzeAioXNp3NOv+mLWJKslGzJSwT1BSLqi4qJ0ltJJIokBmdjnDwXhr9dP34wXjQrS4ytO2sHrO4oiz8wKDVTVxgoTatKpukmqmqc6H6/8AXpgcpI89QH2djWjTjhcvIge94Ji4qoA3GcueVix3jKtub0TwLx4+nriogI5VXHZb4WxXHVcBpURNelhn6rw6dE/njkxbyguuaDoPrFadnyoiomW22ZMR2msyVdiRzQnSIVFX9S1sDXo2n99fhiZm1twcutRwT2k2YDSfEQT/AJjTEWQ87lzMwyiEVi1RqwlNNR4L1+uqf3sFFNYjZjqtEWQm6ZhGbxCXdPTTiv6kHDKzKbi7RnMSIA6Tp9jVbpUhPEG2/wCfGmDlehsUaOIo0gOk0IkX04aYsqhBiTE1fjtul6knHEzhauuBStkzlumSCjuuNDzEgKd/H5bsfoNCWMMtIGiEiscM9y5J3NA+fZUWO72KHDbEvOoiJLinym2oTmnTaaEnORpo0u1RV0JeHT64wjRHa/VCJ93mPVxwy7qAnVcS4b0huUKMNKxL0VtGiG1QTTpx8NMfnTFsScvbv2gSEzpHatqlAZa4POKMmkRiE8wrnaNb7uKL9BT6YDajKVx+cy0PZRZkv7+Y6HIiqScB+P1xpmZl7HSJ41BGmtzaV5tIi2rw5dPHVNPzxVBRZNczFWjqcg1pDU97dQ95oBrqnE0xSXA9YuKdOkiNPXSqGWS2uVfm381okOLmXs0aKzJdpqqgP1aRpcqrrajIdxEVR03ip5sXMGNTqHTRbYhNtE02VjTScAP8fVVLl1VcWOaJ0LL+Vv6/NjxycJlttp9xA3bd6Lpp16JgJqWdKBVYro0Ok1GsTl5G+wNnut50S415dMeMXL9qpC7UQfTbl86vQOMnzA5ZqxnSkitG5Ybosh7Qvinh9SXh+rEFaJ2JhuZJJWpzhdpM98ooZKvcLTqnCzT5cDrzGcaw6KNUqLSorZ3oE+VvTJ1F5SXTyjzcqeOPp5bzRVDjv1WvIFP0UUClR90YKpcC4+Hx8MKjKXOIXPNMkzrNNQ2AIkRV5UW3IbBT4zbdMafPdA4baK7rdxLj3A4+PHGVSquXWYMlt9YEeQ42rTsgpS753VNObTr9NFxDa2Z01uC2P9cqUw3TJwpim62aL0LROq4taNleM0G6jw4cSUuvMDQ8V9B18VxZc3KcwWwTJ9NTURwyPMdvhVBl+bJYImKdUir8VptTFoYrjUhsU8AU+DyIn0X01xGfrTlW/wC8qTSqjvz1/rjagG8VPAhUuKfiwZxpEyBNJtqK8TwubkCHTdfiL/rhiNGy7Tqr/WqJUljSzInX5e4Uosn3kIOo6e/wX4FhqzZi9bQpkQ4Z0nQ9B6nWol9LRJXt1/mKBaVV6zs9M6lLoEuLlia5/WlbQTCM95jDQiVLvEC0T3cE3/aRSCZhPu9uix5a8j8mE6DQpaVpkdumnLb+rF1CllTJp06cpRJ8po0CN3mZTfQ7D6OJzdO98uAPsM/Z3WxajzVYyrMO1BfuNmG6vlMfAF94emP0D4Vbv8NwvM82U5SZTIJPcVjcSLF3cROpGh1j09aO4k6PVI3aIUlmYx/5jDiGP8sap1Ldq0V2OwqA6Whg4XkJCRRX+LFJUsnhvX5jdO+5prFpLU6VI3Q6d64hUdFD1u1xqcz5Jy2o0+u7mySlzFXiAoAaII98Oo97qPDDfFPGFtZW5yAlcaCCPv8AtSu1wV15wEbU3VqFAi0cqeb5RXnHb3H7LkPh5vl493wwG5rzqGVGHp0etQpkhWkB9CHlkNh72vedBOmnFU1T3cBtXqdVrdThUuii09PnopsSXFuZEE4mRevLbonjdj0LZVfPckTXnX5ot7xX5neVE8A8B+iY4dd+LL1YLjyfe0BEz94+dbBjDLdnRSvhUws7Q8w5Vkm65HJ15u1qVVX9N4l1yWNginaPgqqmAenZxruU3JECLWY0hlXL4j7EFDRUX0Fy5UXXFg9RIGU6yzTn2/8Aup98HYrpHcIGvEmCXwu5rS8LlT3cWecqI1U4zJ0mGELsAL2UgC10SVdS1Xqq64yK8SCozH0PP5/enaGW0eWPKag0OuKxBmzKhTCkTX3BOXOdSw3F97T3B9xNE93EfIuZoDNYzOkmcxS0kSmJwR5ThtAY7qxFINNFXk4ipaYxy9mSPmB4Y8hxWqo22pG0QLbcneMS/wBMYVcoOXc3RapMktBAmQyhPi+iWAbfO0vH3tTT92JIxR9SDaPDTl16xO8VNVsiD1NHkfscreyIrjM8i10fjKJCgr3unvWjimrdcpWW0A6g6xHd4kglqTrop8qceUcCXZ1zhPak0yAWV4C6X1JsN1Jkf/Sa6AlvmL+HA8WVXRclUSO27UobphIrLr7n9adC+4Y++XjqYiJKnp+LHXLXxJgllZIsUNJI3MyYJGpM86y5wm5deU+twjtpsK+nnR7bVmsptHcGHlyhOAbJ1JhSJx4xW10WuioNpW3L1wxqTs1pmaHoX3g+7mCYZ2oVXcuaAl91nuf3VxJyrlBmr5uYZpUYYUGTT1acY3KALO6K8UtTgq6GqYpJWYqpl/MJN0+JIB8VtbYkt2GHukOvu83L8uuFTl6cKxI4naKDjO0kcyJIHPSilt+3WwtwMq+nao/2h8ySXsyllNypPMQaUw12dphgQiPcmhX6Doi+CJ4eHjimyrsWzTWMqHPrNSOAT6j2Gilqq7hObePEhcly3cOvN+nB/Ai1SuyhnV2p9sqIqDzLQsiAMuBzCdwW3n8SHh4YZzs6nyh7YFQFpXlEVF00EjW0b7x/1w1uMuJNjFrJvjCYKRMjTt9qDF0bb/s1nIQN+tJ3OOwmn0t2LWstSDgTY7W9ch3rYwK8xJqt1q6JrzKuK3YpmSg1FYkHNUBIUo1R3fuFu0k66roYlboq3Jx82G3n+Q7RaO+wIRjjzG0Zuf8A/McJAFGlQuK2nrpxTFHnfL1IzTH3M5snZaGiNviiCSN2fzW7Th0xmsZYDbKb11tKBOg5jse9MrW44qSyomev71S1mHSZRS+yNS4rTjlwtOuIdgLrd4fS20sUc3LDmVak22mZEmwlbv8A6y0IWGunm1/drgcN6t7PXnUmMu1Klotl+pXtInm49P8ADG2rVzLmbob7v9ITaak2RDp4M3k3pxIiG3VLveHGAZs3rh1xBSNeewGsnTlTtCQjL5tPnRbRobNSYa3ooSn+0cBLS+Yv7uCej1AKLSTbhvgBPERutk5aXyjx68o4AdmVHkQcuSmHHXzdkvqbbRog2omqCn6ktLELPFa+4YBPuPi7KX9jFHucPEvFf8MdS8M+GMKv8GuHHXvODJI0IAnSehrI4lfXLeItsIRKT9f+KYv3yzLfDcyrqgY2NxWF9qevk7won5qiYHatHmjJCJTjU5DxqiiBpyinzJw0wv8AL2eGpUB919DCeoCIiIXCvhqPp+rBVTcxSJkEHYzjISGXBHdcxOkduqKPgif4Y5C9aedLbSYCe+/U67Vr0pLVbaTk9yLVBJhHZZrehXNLebqnb3i6oNv9/FhV8sT6XG7ZIhONR1NQu5S4+PKnhg0YrUbLUp9sDdqsBsBOGImgmCuIhkty8F43CqLgVrm0mS6G5gl2JDCxwCO81RPVOg/p9MOsdwlqwcbGfUpB01GokRQFvdu3EmPLMVDypD7XWIryA84ywpGZMpcaLpy2/HXTBi9SEq8OZDorfY6a82QS6gy+Cy5MkE52gLqjY+cx46koJbxXAEmeqqzDKNvEaacW034yILwIo6HZ4IZJw1t1Tm046YNq1X2qPTI1LohRAZ7Mjb0iHHsUwJODaKvFAFPBPzxpfBWCf6o/kSuFxr2HUGlGM3oskZ3Bpy71jS8r5cbiRG2BgUk2GibbfYJACUuuvtDTzifiuvAiwH5qkvRTp6lKWFEcI3TI0EicBF0EQK3jx1u0xHl5qShiLYTHQIVuRhrm5vw9P4sCEiQ/KkFJmSHZj4jahyTuIQ8qD6J+HDXxbgltgywpq4C17QdSBG5OwiqMFvnb9JK2yB15fCiqp5mYcjbqIjtxct5IPL8cVTtHB4TcVtClOLcrsxLiXT/D9OKRmvQyAnTcF1trUkATHnJPDA9mPac4zUo7sd1oadzA9dzWkvdEi8LfXGUw5Dq0rCjoY0p06nKfLR5UqxCo7Bt70Gi42EPNy4RW0gaXnJsW5jLZk25cF3GxU8frjVXswHON01ebEXjUgsX+9gefctLUCVC712NU2pTXlTQ4bH+VVdKoJ0F502F7fTZq3HGfbQxEvw+nxxjXhjUulSKhTAOO6HMsHvtKl3MQF5LfdXG96UkchNTUVXpjGDBqtUkGqK2EUO+5u/L812LeJrnXUsvJND8XM1PeBDVXXJh68snvcflwUZeyPXM3SYwRI6zzPoxGRbxTDa2bfZvy/nR12HXZCQxNgwbfBLNy5pa1zeHPpy4BaJk3ah9mvOL1arEuFV6exKOlK+T6tA7u+4fqFqqOin9Fw5ssLuMWYW5ZjY8/rHWKBevGbdYQ4dayjZVOlukw+0EWw7HBbRSNC8yFrauLWNS946+32h0iNOJa2gA+6PpgqrOcMoVqqyq5misz8ryqgYuvb2lb2MTijzkDrZECprjqLYnsFyy3SHaw+jdSkEesaVKFHAbS1LlFr9n3rtCXXCR3A7xdwWQoEdeXXSddOdEnEWG2woggnlXLVKyTPq1IN1uIMUCRRYclmoi57xDoJLp8cMGgwX6fRoUeX2YpTLKA4cUCAS08ePHDM2l1ChtynolPdfqEm+5yY+fLd8qJw0wCXJjvPhHAmMOtg4pEOHczM/sK5Tj+JvXT5QlcoHLpWtRS23GMmdLGAMMJDnZ95vQjXJYTndErV4KuMjJRTFM5UlGpcWl9iaWCXMLpe9+nGpxi9s7CyXcX2rY30meURSPDmLi6uAm2ML+VEuUotPHMDS1iQaw1MvaO9xrURTup4cuLbbJV8rwaZRcwQ6u0NSoFXhSW1YbUhVs5ANPBx4aWGRaJ7uBoJEeY1ewqC6C2PNjzWHpd3sLL7Qdap1J2eSlnv2OvPNhHbFOc3ELXl/xxjHPDuCeJWmsSRKUBJgDQR3EVomMTv7C4NovVROs6nWmXt92mZbr0yg0tt1yLmAVdM4Za2G0nC9O9pxt73vLhVRBNl80BV3YJcoktxFhb7Mcn1jatXqxtBr7jl9hswWhK3fOIP+QenxUvlwfRXjbeE1YVgnAT2TiWkK/9Fji/irAW7AJvLVORo6Adxz+NdJwe+4yTbrVK07/H+Kp/ss5TaZ28bTqFT220cdprcmO2R2oI78TXm/Xbx0x2VQMl1CjrCbqkuOYw3+1s02Mom6bqoNqEa8ETl18cci7EqhIyz9sHcx4syUWYaC40gQ227jNvQ/7S1FQd0vTjjpx2oVSh1eXW5NNqE8JT+95gZ0AQG3oDtyKOKLvxbiWGWaWLZKSFpBk76iDFBKwZi6uVvL36dai7TM8ycs7XYVQksxRjvQQp5E43cLKOLvL9eq8/+QsJb7Rf389nLeSxjzabHS5+TGhIJiel15Ely2c3vaa43bfdodUrFBkHTcpT5E2Serczdusx2+bkvVQ57vAELXm8MUNKybB2pR4T21jPFThMsxwjhQ4EZxmIgB5XDQb3vrd8MB22NXKLIIVDba9FCJJPURtPwFOBZNocDixJA0pKZu2x0HLMeVGp8kJtS0QQBpFtvX3l6YtMjbPlodBCoVElOszHO0SC+ZfIX0uxY7SNmOX6ptUhzMtUGn0zKFFYBmI1HbUCmvInF80XjxX3uPLi8r0ioUmkxZdXAaVDdVP65JbUQP8ADrp3sRfW2GUNWc66nr2GlEt5lKzPfCtblBF4i1d3WiXcqXXf8MEmy3L9Cr1WJZ9RjERtCcSHJHlklraWg3Cq6JdqPzJhXytpLbst46LCk1VdNO0u6sxx/Dy6qn0TFTOzJHodNhS59Qqj7Tx/1imUymuREcDzCEvmMk/dgZrD3nkwqR9/z1ipuvISIFdQZT2x5O2eVgqdVapFo8HeG0UewrxNO6SAAkq8cbM4faEqee3m6dlHJFTq5doQGJtTLsDNy8o9/n00L0THPeyTPWVaLUqlVoVOWlCDZuxhqIKT2q8BEXV4mupf64ew1Z95QnvzFF/gVznve9hBc4ezYv5+GVK7mB8h/NfBQcEzQztBe2tQqtUoNczXFyPHWE3G+7svsk4JtW8rYOLzKnMty3ebAHQtiEGqK7NnDUsyT221ecNTM1QE7xF46Dhg59zjT3YrTlXcclWGItkSq86q29ATquF3UJ1VzO80sd6VluOFwg1BeteeBe8jxXaCC+5x+JYcsOuuJ3yI7af2aqKAOWtPzLX2aUa2fPySKPleYB3QmJzYu78FDXUj1I0uXp1/DhVP5dn9oBgH4z8zu7hhwjIy+XQcQKTVHKXRJDVRzJWI8Jplwo5ku+aQwDlG30Luj4Yocq/aNzfR6FHo0OjUqG8xvN5LZikcyYp903TMuFoloiJww2ZbZuANIA3MyT86FIdbB1k/IURRsi1TLdVi/fjg0Wh1V9bH3A3pg4oqq2h1VDt/f9ca41ek0mTMBh+XMowPCStC4TTpBr3rRLTp3kxVtVifVIYuVGRIlTBb5N44pCwKc2gD4YzobKzqvuFjSpEdQueGGiEafhFev6cC3YSXjwknLynf6Va2SG/1N/pRbnbbdHzFT2odLo7MGFFuNCY0Hh7xFy+75sXuW6qubKNDmspqjzKaFr5vN/exSbSMiZXLZdJzJlqS0xKB9uPIjCpIRiuvfAuKKPrhpZMGhztneWYEAgodZGntnbKFBN7l5ia15FAi8yaljNYq8lbKXEg5pj0j0ou3EEAbUG1+n0+mhDiPpvalPW1tsDss+Y/h+H8ONFObjU8b5aPb1tbYjTB3vOOeoCnXT9yeOJO0/OeX9lWWplWr01uRVHx7NEdIBvVelwJbwTvc3gmFpsx2iUtnNLsluusT5G6UXJ4nY02i8SACPwt/9cFMtG4w3MlkyDqddY5Dt1r4qAdMr+FFG0TJdUzDlw50/clHATVIbbiKgGnQ3V6uOfyTw9cIsYrbZACglmvAcdCZrr1Ab37kvO8F2I4iky21c8ZinhaHBP4sJF56JXJZvQ4bokPMDpKIh/D1wysOOluHE+WviUOapqB2Vi/5cajbY5m1BC095MSQpsvfOttohnrchEfUcNLJf2b8yZppb1alwZcKkttkZzRY1S0fHiQ3J+HXDBbiW+/prVKyke9Sh9mJaevvYvso7N8wZqJpXqYrLF9yuh7vw1wxNqmwCflnKbGZMrRplYegf1uU0KpcIIvKXwxa/Z82r0fapHqC9tbo1Tp8XfzGJKcEJPcG65UL1Tp0wBcXbxsva7RGZOxPSvsyELhZqyomWZEWG1BgU40DdkLTRDrd7yl6fUsQafT3JCqaMPu266+zUtNO8XBOnxwc1Lak45Dix26YwDoJab+8W50U6XCnDlxJzBtWcqWQpsRimS5U96Osd8GnORQNNCPk4pjDcW4UsZk7nrRBW4nlVllOk1aDR3VgOSu1GCE0w0aACDbcKkfx8EHHzaBVO0UCBGpDsq5pL50OYpftVS23fBwVNfdwKZPkTKJkql02TUFbkEWjrYpaYj9MEseHLcppVFxAkNMcyNNudwfUg64iHxbuw6AtE85+lL3bYuKzAwa1QAjN0+BANghfjN3oTTq95eAp/j1wuJVKnZH2t0qoVBqJSqXW2XoTko37h1RL0S4ehroPewz2ZlMg04IaRJJ1I3N7vS1RpR73L6/iwCbUWyzTk+bFk0Ls9ehyN80O/QiEg94blTRU8OuLcPci4jL5FaH40WUw3AqzpLzZGcyJKckRJLZDc4dzqLdjKkuR6OkiCDveRSPendei82hEvji32XZj2dSMuUyq5hqDEOSLQOOQDkgDQ6cqhZ31txrzTnjJubc3Orl04g01bAsgQnBIuHOZWCq9fHE126jnzTodoP320rwPf41DaqzrM4mptO/qvIW8nXCy8i/2d/gZfN+WKKXMckZomo69GpcVkfYxbDMQBe4NyeHxwy821qm0zZqVJpVFlT2KsSg5JlUx0S3aejrhkeor3bkTCvoEiot1KnxJkKVIJ9wWojvZ1Mn072nlRT+F2GJUW2ghmNoMc9Z13mg2mQ4rjOddO3pQrtSJScyFHJgSpdWqSHJdLR0DZjlvDAg/JOUvXHVdVYy1MHK9Kg0EnhqDHaUN29psdR4WIBcNPHHOmd3KQO2mjo2/91jHosp19p1so5tuKYIQmBjwW39+Hrl+XTtrtEgSXWnolIozHt2HVVqQa6aFfp3Wyt6D1wLiTq2bVkJb8sGZEkEnl30+VWLJS/JV+cq1nQaZHq8SHS6U7Opyub2dWL1uQEL9lGFOK/MfpdzYIG8zP112RSINOZBmYyTMdozsJvhy/DA1t02iZXyjluHN+922pTCWx4bS94bfc9BxyRWftiVekzIsuiNgLsVzfI7Jb1I192xPD8WL8K8KPY5ZC8LgbiRBkk/D1oO4vVMOZMpJPyHrXXb4VDZ9m6hykp5ujJYmw1Fp28GysA+vxsPHDP2ydnNMlZso2YaPNhpW6k2sqqxo0gT3bl62GVnRSS3VPexCztt6zvtUnDMrlUdBpFvZjMLugbLpyinwwtcw1qNDhqhuITq9B16ljb4Dg1xhjqHCvzREDb41K4ebcQQRvVoJW8e7jzlhcO7d5sYE8RARitvrjFp5HGS0W8feHG7pXNZbs21JR/6HH1C5C4dFxsAU76IvMlq8ca1bUh4eGIkV6DXwHBER05SxIalON93ud670xAeJGRI15RTmXGpmqMOHYjolripTWYVYF5aY+VtqrlCfajVASkRHEtvAlUw/4pjprIv2fi2kRWqt99x/uuVbuH4KdoB5f/LvuFAMfQh1xwtLmODUhRFuAAuUNP8Adgw2c7Zq9kJ6pN0GsyqN95MkzMi6+ykgvqhcNfdMeKe9jPXmDpcBcZ8po5F6QnIad+WcvRaHtrzxDpc+phCpMxvLyzG5CDYbie1XgPFFtINOnNi4m7Gqbsy2mUHNyNvyso1ya3SanGGUbRRZR/sXjd17hlw5vHCx2KVeHln79EJqwXJ8oZKCTxfN3i+peOH23Qw2mU9vL+Z59Qey7Uv2jFMkA2884CKba3qioiIYoql19MZu4W4xfpaUuGYyknmI30B1nUUaE52Av/LemBtA2Qxsh5tj6URksoVN0WUIxBz7tf8AIB6iXs3F4XoXXgWLdii0zeHASOz2hhNCisBurPlLu6YHth+36rbR9n9SyrmpIVUrVFvpFUYkiihJQNQRzVOPG3iXqmuK7Y/thfPOELJm0QPu+vg32WDWHAUe0p5GXiX9t0S1xO948cZDE8PU+442yTnb5Hn336c6sYdcSjz0WP1Gr5EqkSfHAo8Y/ZuDFEG94HiBLaSEvzKi427X6tQts+RWqXImvirJogA/HAHWC8pooLwUFRFRRTDdcogGwcaoRGpcUh929s0+v+uFHtQyXQcnpCk02U6MuUZg5CdNDsb06ituvX3sILK7uGwW1HItJmPSrCW3liRrXLuzinVfZpnLMOz2tyYqS3m/vGmTGHFdalAY8zgEv71DwUSwXsZFmUV+O2tVYqccuZwTj7pwfilhafxY05yypHqc2PmKmK0WZaT/AOFJ9xd04Ca6smnhrcqa9UXG7KmfYGa2SdbjTIjwpztSophovmQV6HavDhjaXLzlyPa2U7xn059fQ/er2xk8iqjZCSoZrzxOgq3HgUiFIBl05KqTy8NSEdOGq8Ppdgu2oZEy6/Hj0pxGauCNq7v3WkacA1JdBQ04panjdgHyJNCmU2q1M3Wjbkz33lfB+4U46aXeqW4pKptHqWbHXW6BC7awBKHbHT3cfX4H1P8ALFbltcOXWZjypRHbX1qUiNak0MKzQKgEfLuYpu6Dm7PU2+0xw920z5/yxRVis5wyw64tboyTYTzhE++ADJZ+Y/8AzG/XXwxPgZIqFdYRyu1eW68nFGoTqxmQ95OTiv5rg4ypRqTSZjr0KnixIRNy4+5cbip5kVVIlwau7ZtyVKhauen76fY1INlQ00qVsbh5am9iq1Cp8aRKe5pzZC268JovfZ8eHueP1wa1vYzR8yG/NkwmpDTzpGB05LXTBV5VHup5vN0wt3tjuVXpag3B7PUJThGw6w8bLly91AUCTgOMZ0J/IlXlUWl1qovQFZAngkS1c0d8/N+rCZ9XHXxLZ5QV3HL1mvCnkoVrzJsHpLNaKNTcyxSMHCRlqUtw6/jDhr4dMDmatiebsn0p2qTqb/3UzzHKjOA6DevmW3iKfiTFm/Mjwh30l4WYqLzvnrY38V08MNXMee4uZaLQ8sNVJmoRK1KCO87FcvTszabx5VIOiKiCn54KTe37Km9c6OcjYDU7dqpUyiPLXKNZbcpfJuDCbYpNtOgofv8AhiHDnK4zFBHAIwC1y1OVV9cdfbRqbkPLWQ6rVqzTCrVaeaWPRYoS3SLtR8AINS4W63KvoOOY6zsVZ2YbVaHSolVlbRo9Tonbwh0KWl4ykC423UG5UAeYkTgapjX4ZeNYhbl3Y6/GN6VuryLigLaK6+OVJjWiib1jICPmVVwuKhludl+rUpyDHB58GRF0nUSxfx+mOhc+5Phy9n2TCo8Cp1Sr1utNgEzs90e9df6sICRKhotvIvPyliDtB2PZooFVztCiUpTfoLEYpbTurrzzzjYmrbSAJa6IWv0xo7G8DDYGwJO+nMChXms5n860gazIfq2ZAV9tYpNWEotGpdPBF8MdX0Tb9mGhUXcu1d2VHZaUV7da8ZASW95eK4Quy7YZXM75hqVCnSWcu107JANVVDaM071g+nDm+OC6vbGM05bzAxl6QKnyDIR8y/q7gIeiIJpwS5fpj3EXLJ11DZcGZGo/kV7aodAJjeupWNs9V2p5UZkVikUyBUnQADmU4HGnHmQTQGzQjJF0S3j15cDctxXmXrwER8ha/wA8aaJS/uulx4zZrvYwIC+6RebGVSqEWHTTkynmYcfz9qMQEF/EuOWXDq7u7W4NSTWkZQi3RkG1aq7l0835PnUd+JJqkKREONGbdMzCM4vECa71iodq8PmTzY5Cye9Np9Uk0J2A5MqKSOzBDBLXSfvstFPUl8MdZ0bb/kzKsMmZ+Y2uVV0ahqTpqv6McxbX6w1MzWOf6PFls0mpzja377aprJbsI1+qoSFpjoPhpVxnXb3jZyHWdvgJ7UjxHJotsiautqGzytQcsS36zQapRZcM+5VY6tOtncPBUXil2B2h5izBs9Zix6m0U+mvAJMvtmqk18t3+3DPzztv2mbZMlUqiTqjTKrQ6oYhF7ZbIktk3aZe2t3jaaiOqXKmNc/Iud9p01hmoTaBRgCIDMhujwUZB6weDptIOm8LgiqOmtuunXD95+3YaKX1AJnY7gfDnNAtocWQpA1oazLl+HnrJ41H2I1dlntG9HmJFQdSAtP+kwlqQ5IruY470uQu9NA9oXNqidPrhpZy2U13Ztc4xImOwF/ag07apj6p64WA1JuHIJWmtRbIt2Qrael2DMPcQ4yosLzDl2qi6SUrGcQa/RvZd9o+tZEoz1IqqOZhoKtAm6kvqLzCBxRG3fc18i6p+HHM2RMm0fbpmfN1fqrJ0Upcszbi0pd00zeqqQCNumlvhgJ+9qlIpRg1mOoA2bKkrDqId3DpdjHZ7mCv5Rb/AO7pDAtPPXGMoFEkVOUeZPDCd5i5La1oc/UgAHsOVHtqa4gJRpzpt7WPsf02j5DolfyzLrk9hp841biuthISN1Vp9owEVRtU0RUXXRfHApkjI9Qy9QakUOBKm05mVzzP7ICVOhEnRbR83BcP3Zl9q+XkqmlDzdkZ6oU09d/MpEoNVA0sPUD7yaKvDCiyFtQyllPNL6NVN5/Kr88e2QZUQ0efjMuITV4XWmfy3aeuAmbnErhspuQJnltGmum1WBm3bXKKBsy5Pj5mnEslg2n7Ld6CWmHyl4YGCyfVqGDjzAE8wHKvDmVPmHH6KbVqtTdrOToudss7OGsx5UmRwd+850tmnTnZO8Vrdsg3efErFJDROGumOf65sWnUiVTKMxVqVX83SX9zLoVCR6R2UfAze0EB48LSwabt+0UWno+c6darSht/zjSkNlvPzcNsYkiOEdju3NBb/EP+uDqltsPNdojKBk733B8fhj2fdjcmj1J6BWKY/Qaq0ncdC1bfKXoSfEcLt6HXMjyN7qXZ/wDzA5gXFudu59wwauTmRvqKbjcdHG93xAV62LbiVMFHo17aqD7XcLX+WAvLGfo9Wtbkp2WR83cX/hgvgMnHQk3qyBeMj5lHlT0HC91C2zC6JQQdqsrVlU7R9TYM08q8yF5cA2RyrI5/aYeVq+M2Wr4p309LvmTB8DgMx7zTkFLluwP5dbWVNq9RB0xae9kyJJ+y173N6Yg0RkXmG9WEeYVnmCdCr1bYgKqgRmo8qcxF5UwRNbJctjmrJUmTPcfpc2aMGXaiNGxf3V48B5vewtphHFzG2Edy42nL7DuI7flLDCqs5JzAuN8sWWagguctrwcwGOvRfXA7jK2CjIdOdXg55mugHdhmSMvTJYAw7JajuKCm5I1A9F01RUEdcC+bMjx6TDdbpZxewSXAZe3oXHHbMxQjaMfEUu5SwJ5WzlVs1LGkSswyYlOcD2wMMN71k+77vEP8MX2cchRZUNoAqVRfkSnwBH35Zu+bXlDudE9MYdAesr0OLd1BkTqNDzmjkDMjLT0z3T9mtRy0cKkttUlmLu2hU5SAD6AScTbNevDXVObAJF2j03Lbjs2LPGbIbbPQYLByC6d7kHRFxS03IWUqfEYsy+r1ZBwV7c+4VgInEVFE8SXF7mbMD7yhQWHBadkt3uk0Om4Z6EfDxLmRB+bC+8uRfPlTxzE6nQD7TXzLPBRwxt3qhpe02Rmpp2adKqZtPOKsd3cLc4379ylp73dwYQdo2YmozpN0N55xeO/mSAA1X4rcqrjUjawYwNNJYwyAgAAnRE7tuMCo75ALjiSGhLmESXmwtcWwdEogepq+EkailvtkrmZ6w3QfvMIJRu2orTbTxkQuaLwLl00/DgjhZuqEg2GHKU0bpqrTjTUsRMFTykBiK/TFJtjHsNEobgoZWVIBuL8K4s49FdzU8/VarCSO08wgsNEvOAoXKd3guHg4arZskCNasRlq4N6pTiF0KNVjGOthkAAeir72hYlwsyPJNCGkGoSJ68oRQi6uquulxc2ia49l7Ms0gdpdCV77qPTf1C1XUU05SFq7vr8eiYJocWNQRdaZYJh++47luMz8xEXiuFTjqW/KUfneviT7tU3bK5OaNHac9TRFVG1ywz/USlon8OKlmjtSK1CpEmasGO9vJKmCbxUsTzImnVS/LBPDzMpV8KdIUDKRzNuD3kX3Swta1Olxc61SNEBX6sOsGCA81oGamRF+G4U+GDLRS1KIAjSa9BIonqhJXKkVIpyOn2b/AMXJFw7ABV5epebHz7rbZc7PTojb7rfnJVsAvm/9uLGRBd2Z7OJjkRElVSSqdrd0uJSX3fhiTluPHp9PG+TygF5m/wB73iuwSl4qTLYkbevU14HtKvMq0HMc+O63Ho0WoAKpq0c87gK3mtH0wbUqv13KNGkRIOUotPqck+Z4JACbQdF8uqKvhr9catne0GRQkaOEkd2LJNCN91gt6oa82i8q6Yb9a2fyqvV5ExJDaNPHcnHjpbjX21i4/Ze1YMk8Q6K1A5axWWvLsJf4V0Bk3G9IYyzO97dun0+Gaparjj6mRfi0HjimdouaHoe4fzKoGvKvY46ARa/MuGvWqUVGqkiG4qEQFqheqKmqYGZ0E9+Sg2u68Mc1cDzbxZdQAsHXTmPnTdt1DiQpPu0IBkGO2InNqNXnmyN15yjERT9HTErZzlaLEziNcYYlu0iE+hzp9ymjKa8FEi4qgl1010S5cE1PZa7a01MdeYimtrhAFxafTFlU627TKs69Q5L9NjvibItN6ezRehW9EXGswW7aw1Yu7skkEgJG403I6UNdcR8FlrmN+XpXyvZo+9syvvnundHLWxG0gsReHTr+LBVm+ppKyhTTjqrTb5mjjXqoL0+iFheUaj/d9WgORwF+GL3t4L/MLuveIF8i+Pphj54ppTI0T7saQG4QG05B4IbfHXW3x/Trg61sl3uHXl6wSXFkCOe4JPxHKlVwpLTzTKtAKXqSEIuC4Yuzurw1h9gfRFkvuGCCIcyhpx1XC7WnvtshIdiEDDi2tukFqL+EsQZNUcJz2Zm0AdN2tuM7hlzcYHd5nG9Ygg6aH7U0fZRdtQlVTatCWmVCVELmVhxQ967TFc1HekygZji466a6AAJcqrjUgo5xRebBTk2bBhK++/GJ6oB+zMiXTRfRE6L3uOAVLQVqWnQfmlEkqZb6qrZljLE6pETr4LHioCkhlyka/DF9Ky9Lor7L8dpZkexAUhXUxPx4J4Y3Tqy+cRFpLjUI9bjCamqIqrxXhjGiZ0Yi0YJFRYOnlapIZpyOL6Xpw1+C6Li1pKnElYE6bD4fzSpbr6vN9KCc+0956MEhUJiQwSGl3KSIuIsKtHXI408kJiamqPe6ieYsSc0Vd2qx5sl8hAXA8vdH3cUNJceazFSpSITrs9CAxAPHww1ZQhxqFbjanjf+z59xTMy0fYdzCtbOKi2gjqXImqcf/s4pqnkUcwEMwlZpcePvGRkNftJYIfIpp4oiaJx68cWbdOccbk70FaaY0B0vivQPr/hjImUcZ51QhBLQbLm0xNtS2Qc3OlEBS86FUDPOVWhu6OsHKij0fh+T9K+Hwxf0irRqsAOx3rzDqOvMH4hxepHAhHRMVkzK8aQ/v0bViQPNvWFsP/1xYhSXNFiDRKiDVnGkceOLcRbcD2aIKeA4Dw+8Kf8AtESe17wDY7/D0XF9Q5zdQPdMOWu/+WfKQ/pxepk7poRenmqU7BUj1VL/AMWJYC4R3uKpn3biW4sT4MRyYjqpoKN9SLp/Fi/CktTWEJoQdVNAQU4KP1wfb277/lQKWOvoQfNVFFlCyoqQcyLdcOLqU23IUH205vFCxFbgvRHeDWhgmtqpie4UZ5oCc9iZcthLauuJcBadxBoNxaSQpNQmLbTZQeKrch6/yxNjM7xxBVUUG9E4ePwx5unKsm60xEE7wrpi2jbpBHdtIhIPASw+tbJVyUhRCJiJ0mh3XQkeWqHs5uTFDWwb17qa6dcbEbXuKaISebF4kdp4xWy0x6W4ivxefeIytyr5cM7rDHLRQCzM1Wl8Lr7Bjb5uzjynrfb19cTHG7eI4wAkJTQEIEa6XJje254LjeYc2lpgFOtLnSVHWtQcuJHK9wXX8WMSb8Ux4euDXmm30wsVUCRUkGUbDRFuxsDlxrbLG23FTbYbTkRtX0zWZjvAxqt14Y2p0xjauuBHmsxmK8rHoPBMeTrjagpjA00XFRZIg17NajG1dcfFHG4xx8t9MDLZg1IGvrXdTGLw8uqY2NDamPENw6YP4WdjIajOta2uuNp4wb6Y2l0xBhH6eWvjvUcu9wxAmN3JqvVV64sk6riKQiRKmuuicML7hguAJHOrWzlNQ2YJX6nog43y2WnNbh8Lbh8MSUTvLiM9zFgxnDmG0EETNfFwkzWncgy1ZqhgXeuxGiB2cz17qpoONpuITlvpjzjSPaIupD8Fxlbt9LdwhDKNE7UQlRy+bnXg71mqDdrzeYcYg3u+FvRNOXhjB+CImCtEqEqa3a648ZK2Gi6XYDxO846xKIIr5KYGhrVPjq6+ptuKHJ6dcRwi75tLXCDXrr64mtaEnFMZXI2updPHGcfdDipOk0SFFIioIQ3I7N28vLVCQRxm5Ib/ALRUD0UvFMfd5u3tL+U1t69MRpjFzwNtaCSopLr/AI4EUJGgqQ1PmqFUJQvOWJryJwLTqmKpqO7IYlPSRAQtIWgHwXpqvri0OGbIFyH+LW7EiE08TBJdbxTTgmiphcDC81HZkoRpVBTZRPMoLgkTzB2qTutzyeUsXcKVulNxy0W105deOvriAVFaizzkbwiTXkDXlHE1sY86P+2ACBdV+np9cTZecad4jZgivXcpHat7EMyMXT1GxbrS8fdxuntBLjCRsjIdbVDESTqWN3aGnGTJs0IOAIvxTFVW3hSnE03LCFIcVFAyXTXQkwQ4SzchthzcSdeZ5dKCEqOtb5rwy6W7MZbUngRV3XienUV+PXAvKrsGdTkktvJychoac6a9Bt8cXUaoRctUpvePdtedNVAGFQzdNV46af44GCy+dSnuT5D3Z5BHcDUdOVlf9V+OCb67dasTb3p35Hf17UTbNoDhP1rXCN5G3XpDaC8qqjDXVGEVOpern+HhiNSd5T6VvJDamKIYgJISXLroOCGqNM02OL78reOr0TdoN6+nD/HGx2oNVuILT6DvFVDaMPOqeGnxxijC/Is7e70+PemgcgSkaHeqmq00a/QljuNmbkVfZCCaqqLw0+n/AKY9Ip7lPRgGDSR2JtGphCvMV/VU+CLomCrKcdlX35BPN8oaKKH3EXxXA3ThdhXTI4iRNOm2LKlr2lnxIfVOn+ONHh1ktTDbzgkKkHqAOY+nyoVT2pQnl+/59at4G0J6HF3MoFfUE0B0D0Vfr/xwDZxzlLqT14RHCYFR5d4No/EsZZ2zBT2xIoFKmKel6kJcPmHTAJTVque5RQmWSggiC85caASB6mq9Eu8o4jfXl4//ANnxszY6c+k6TR1rbtI/XyxThy7ACkQxnPuIDqNqZ6qmi/D92Iua9omXG4Qvo4EyWoaA0wlzia/HomF5OyyVQnhEKaVXdY5kBtVCNF49Pj+WGDQMo07LEFx9wG5UpxpQceLujenBG08EVeGvXphIm3LRNuo6c+f2qp1KAQ8skn5UCnl/MNbnhV3YDLQRWycYCpna2CJxu3Xjx97xxZVTL9WnSqnJDMDsKKtTe9hDbFHEW1FW4/8ATwweVmmDNknGVkmYLKgTjvBbz07q82univ5YHchU2PUHasxIkNtH97vIQg5rd06L44tDbxZNo2BMiJO0SOcV6l/P+qeXaqFrJVFb7O43AbmVBHFN6VUCWQa/v4f/AGcHbUIHKQ3aasqyoOKwwqImiGi9xMVhR2qdNkiBKYA4qJvuOqJjLMStQRbO7s7RDeRJyponh9cZZ26dS8pLhnJppoNNJ71av9TKlJqrrjejLsUeV1090BBy+PN/K7HxyccNk1JpEjiia+bgnhjQrjkt4ZLrW6dVLREl1IR8dfiq8cTxZR1URx3c8epJrwwmUqVgCjh5UwqsYVTl1BslYmNg22fIYaJ7RfeVOiaf5sTqnBcqFRFx982QW0rWgv04cU4eGKxUaabNI6DHlkv/AIhjgJ8fOHQsZvFMZPtUlGlaU9d5BPeiH5dUx0Bh7DFWzbaWy4ob6wO3Ll2patLocJBA6aVlXcsyJLgPy7HY72nBFt1VE4GaeKr8uI8bJSVSWixh+5bA5pMYbP8Al1warWKdMpW/Am35CmlgGF5Afr6omAk26hvnUSeTDTf/AN6uMAYe7pd1T172NHa4Hw7tpp0qyOkARBEjv0oX2tXCWeaR+aVBzPQ232VhZgBqWyDyg3UY2tgup83UDt8w4oKg9VcuxHY9XjFmGhvM8J27ukg2v/mh50+cebB3T6gY0efBkNhujVHVILT1RPLYv+3BVs8iUh+D97K12NQVRWO4qiCEHnQT4inHp4Y6TiLWJtvnDUvFDAAhRGsRqJ/mk9u6zkD5RJnb+uVLTKmZqVl6Azl+r1NiVGmR0k0mpgaGiMinPGcP3w18eo/hwHtRTzdPkVJUvjvLawRLytMp3eVPEvdwR7cqHQa3WormXABitSkN196OSg0YInMTqeKl3dfHXjgcy3maOjJSahSPuFx1zs7sgU/qxmPLoRJwBfgenwIscs8UXYVFraLzhA0I1O3PXWtdYNQ3xogqqPGpLsHMshygtNtDAjiz2QyUQeVzmNBLyLoIcU4a4M8oZtiku5Rh+K/FS2RDfUkkMqvFF9F+qcFxQ5bZQQqT+qkUie8fXW1ELQR/hHG2qUcJklmZGcSLVI/7GTpdcnuGPiBe7jnPH4i0tOnbn/NNFthYg1ZZqhsZllTYbukpDZFXGzFAOxe6v4/+XAvl0KrGl/db6Ou6iaRKgKXi/omthf8AzhTw8R44KKTVm64w6MmOkWqMnY9FArhE1813VULwxR5tpSRRcFh6ZEluuNjv6Y7aYKh66D4E4nMvw8S5tMMlM2y7lTbRJb6nf1qlsuJQEEQaXuZJx5TzD207mjIPaMN2mb+t1q2j3NfUvyxNqWVVr1NOsG72yqAyD0Uw5QZECE7AHxUrbdSxaZQCkuA/GlyG59UVkzVqTreYIdiOOlzJevLwRV0xFpLNayyy63EgNSrlIWWnHiKxFW60fXBLiCCEIIBHPqKPmiUpkaPSzqbpqYGCFHaBeZ4z7g/qIhxJy5k1rJtCakTXu2uo52mc+/0feXmPinh3UH4YWmXAzHU6y7RqxTKo3TYThvMjQ22jeE1DXdXHw5LyXxVEIcWeZ61RKhkoaJfnQ5kMhZYYkuXNssJoI3g2IjraPT182NrhGE2wsnEXSAVr1SdeXpvSa5cc4oDZ0519rme8xVTNTr9FedJ4HO0slFBEJu1tRNCRPhrwJOmDrJjdMlU8Z8lyTUphgOpyXC3okvN/1+LCXyxScgR57s+tsVgDsTcw3G3iEdPM66J86l8vBOmMI07IbhyHY8Bx2x43WN62dph1sLmLu3afQRwHdtssW6ChWY6ynUjXqOtE8MOEpSCIjWugmNwRk837LVCFG7SKzy/niEFQgShdNioxXxaOw7Du0L0wo5+ZNnRAjrjMblQdGNw4PN6cMXzTmzOVDYUPuK8G7nCJndakneUtRHGt8EX96CbG2hpEEyQdTtOp37Vm8bsbcAPuArVtA6UYZqzZDodLprkuA1V2FlsikpsBM4rIGpkY97kErVwTVOQ2zWTRttWgZUGrnOYeCIl/59dMKWlZTyRmrMkeNCi0uRBOCZoMEgscM3BAUIULrbcWC2qZBp9NCG6i1BpjmJ5xqe+ImPQE7/BeXGg8ds2ztk2hl4F1shSoG/eO3MUFgYcDh4iCEEECeXapNWJXDCOYX6AvNrcRpr5sC7myWkVITkNtLSSM7lnNKdwH+HH16O43OdiQa5Uo7BuWK6VkkyD09oHmwQuz67Fy8TDtbg7veq8jkuAgKvDQb7DEdP3Y5vg2GHGMQQ4t0qUo+YJEaDmdgBWgvLn2FghoQANJ69KD6rT8/bNZcPfx4mYaSpXo/FdQnrfL5uFy93XFfmutULaBlxpWnEaqgPFq2QK08HvIQeP4sUlT2wUin1kYE2TGq0pVIUKgMOPaDpdzpzcSK0UtJcTswPS84ROyRNltTmA82kgJUyazTHj073mJVTuraWNc/Z22BYo5ZsL/AE1iCTtJ7A6xVFu45eMN3LyIWDIj++tUsSC1BHsipaRJcp6KFq/n72GNlOl9hppOmw1vXzEkF3lFATu3L/Fhe0Sl7SScALIEUDuaVys2vdmTyjvVLU/dxWPZizHHqrtPrG0T7tajmLLj7TDaRhK7mQLGiVVFPMRaJ71uEdp4XexG4Dqp4E7jcxyo66xFDaCgKHE6f8U7aoTtQpT5wDbffdMGXN2tjQKic3MvTlwuYcN2ZWHd6rahG8wakK/h+HLgGgZfzHnKRPp9L2g12s05o13kpt5Y8Ro/KAkv7Q/wjomGXsnyBIy5lqQ1NmO1B99xw967I3xIYlbZd+nB/jrCXLZCbz/7YhIMg8tJjnS7CLxuCyD59yNf3ra8XOXXgluAXaLtoOLVoeUsvI8Ve7O0Uh0Wbt0PgIa8FuHx8MMSZTXYbwpIFBIelp97AvQNmlLpOaarXWm7qjU1DemXGxETTQPS7quMJ4exxzBFOPNK1KYHzFMr2yavQgPCQDNDMOVNp8Nhpx9opTbd8rjcThnza3LiLtbzY1RdnUg23UB99GgQgPn49/Bbn6km3UuzggAJttauEnQv+iwtcxuQ5BdgmALpAm4XzePL+eDrVZvbjjPeYnU0WW0tNhKNBSQjZorMgEFhy0NO8K9B9BTBC5MqMrLBwEUZUgzvUSXTXry3fqxY1Vmh0FonQcQLButHmIR9cB8OU9nibIpsUSp0MEufmOObrdj4fmWNghCV6gQBQKzVJRKpXfvsWo7bjsJhLEAAG7/1wzqBl+fnCS1DbjuvvurYkYQ5yX/rxxPh7MqllGhwq6WVa1UsrIoDIrliiyyC9HPUw17x93BRW80Q8jxo8zt1UhAKAy2xRXmWhe0K8r9RLVU8OOnguPrpZDiElETsetVtjMgqSaLMtfZmdj09Z9XdJ+pIaDFodPdR11xE4uG66q6Noie7rri9reV5L2TKzT4lIgQoowni3YuGZloN11yD15eHN1xb5RqEnOz1Nk5dzfW2ZJ2BHiuS4T0l5TS4l5ASziRDpb5dcTpOztadKm1SvSq25c92eXvaiYXrzchIFqJ5uGE6Gv8AVMUaaSk5QQIE+u5gV8pz2Rha1rExP4KtssVJ1uBSKjA3hirbU1gn2kItTATuL173mwTVwWs+5ErcOuwElOvzBNx0mbRFpwbXeH6RwkaTl2kM0QgkfeW9hy34R9pnOiAAB2tWjd5gIC/VglodBy3FVhhKc5Kmq5coArpkg/NzafHHQnfGreHOf6XZ2+VaTAMzqD9aySMCW4o3bzkoVqdKTKZLp+x3O0rImaXUm5IrCHLo1RlOKAA4F1oO6F17yEPrauG4OV6vTcpQIWXswVXKTrMfnCmS3BjOunxuNpSL6cumBTa/sZDN0CRCgZaYy06Jg/EInFEiTm8vNp8bsCP2as+S3ArNIzHlte1UR9AmV5uMMgoDK8BV5n9ppqJXOAK/G3HRGeLh9q3cXiUrQoyVGIST8KRXZ9rcItVkL2gcwKN6BQdosWntJVc3xajNI/abqEHKnhbr1/VifGpeZabWoZv5ngusK4gymqhoBbn/AOUiW6L81q4JzptGfqketDNaqm8bRWpUN1V3gcdOKFp44opuT8vzKvIqvYGhdNkWlIniIz+Yiu1X0t8MZbH/AB7a4W6m3sEhZImQSQD09aKw7w67dpU7dSjtABNXNQzBS4YuA7U4garZdvwLmX6YozzFSnIwA/mCnAQpZbvCIuHuig8fw4Es20GiFOkf0cyxW577KCKvtOHEaQ0FLtCMtV5ru6OJmVMi5h7JHrrua5mUiNRdeiwUv4WkFpuvGWp/hTqWG+ONrxjDmPbmxlWQRBMyRtUMJS1ZXDnBVqJmY5c6um9olChoTCyJbotIrrxMQXC3XLzEVo8MczZzrlR27bUeyUdh+VSI/KyTRIBAwi8xrrwQy+b5ce+0hnisZSnDlaBmWoVEagwJE2BoNgOFzCenFwy5l1L3sN3YH9n2v5XhMnS84UyhzXUbdlMVOPvWXndLt0RfLcOvTvYVYpf3dgx/p1kABEJA10G+0mmVlZ2y3fbHCZ5k/gov2LRcwU/JBxyyfAr0CgzTpgtzKmjKsmvOAEiBqq8/f6YMqxlHMmYKvCZqOW8oZXfjvbpx1yoyZBgi8vOYICaDigpxZ62fZjq25PLdcKpymJMlpt1wI5mgaCYkndUkLT9ONe03NubZ2ULqtlmNSIsmZqdTYqYvOSCTW1uy0T0u6l8qY5fc4y86U27yM+QkEE8o0EdQa1TVnklbZAnYjrSj+0xnCrZCzfszzJTcy02Q/lyWbLEqi0ns+6RV1NV3hnvkLm7+mvN72K8Nr9Wp+aGqStezK/k+Y/2lWo7rcaQZOcT0W1URblLl7mBfarQVzBkWpR1O+QyHaA4e5/7cDeyCPS6pSIVYmPFNlCqtSCf8iB3QAfBO79cTSGnbIOOJnJIiOuoohKOE7kHOnzKhUidAPt1erP3ChCbbFRrLgiZp/aENwpr4Db8cepTmVstwilRn40WA+v8A4l2Qpbz8zLjgZr20LKsIGm6hNYadDnACZIiT6cuF5XM+ZR2kZ6prWbKu7Tco0tjVvdRzulOKXQrE5OHm9Bwlt7F+90XmCPzYdaLedQ0NN66EYadzeUeNliZEOJofbq7KUwgQPdtMOL7mvkb4J4rgjy1l/ZzkqSEg6dN2kZrksmy5XMxOKjLbmnFWI5XWoidF68qc2AambVciVWj/AHblurU+LDi+yYYvRoUDwtRbeGLfL1LreYInbadGcnww1IJgoJM+6S39Phy4oW+9YpKG05E9xr8ZoThh7VSq7Qy3sfy9R8t02prT2J75xwkK46F1xKmvd6J3sc+bYtowTq7KYM2x7JyNxtbAAfNaOC/Z9mfP1Gyk7FmV+nzY7DYjChlGve6oO7vUh4Dx9dMB1VcXNlaB+rtx3LVI3LWBBBFOYrtB1/iwwvfEOHqsRbWiCFaTA3+NBWtm9xS48ZoDkf0dz/HdjhTqo9KAL3HaVFU+Xx4oJaYEorkfMDM96mVNp0Ybm6cYkrbI09+xfD4/i93Duc2jwGaRPCg1MIssGDRGnI5slZot6B4Kfin/ABxzbLlNR5o1aEzJNiZGN16SMQ97yGvMadUHRfTyrhBaOu3qFBSSCNuf7U2DYTqTX2RQ1kV8v65cIaWNNhzJ7xEZeBfLifQMojRoz6dtdkEbpvB2ryIvk+KYOtiGxybtBSovjJbhQowdodqM8FVE17o2pxxR1WRDy3mKpUeoE4PZXVaB8mDQHw98deKAXovHBLouOFnHubctY7b1a2ttSykbil3Ucl5hzA/ITfw49NVxd2IqqmfN8OifDBxkzZ0wNTafqVMqdRhqib86em6RfdudMSRELEuu0tvMJ0N2BLSKx2B6puTGDtBWANADXTwuFdR+GG3l3NUxylA3GYYWKoJqbrhG04nVFEf1f3sCXd+40ynl2r5aM21VufMm0TI+z2uVGnwGo7spAjsiKkRNC4qcLluVV5e9iJ9mHKErM9QqKwyityxcbcufbv5EuIkT4lypgd24ZqacoECmiYgZyt642LnAAROXl9NSw4diOR6plPIkJ9hUj1KevbXyfDmbC3kAfFF05v1Yofxm6RZtuXSpM6RA0naQPrSd5lLCCgc+utVG3LJsDM2yPNUyp02NTavST37L7DdjuilzAunXjjjnNETOGaNl9NZh1HtFGpkhI7TLs1XDJ415QaZt5V5vex+h06it54yzmHL97Zk9A7QyBexN50OJNFr/AJhxw7sIejt5vq7SKfaG0KVBacW4BNFsN0B98RtES8EIsdX8NYIi8w5t1JBXxCJmQAdteopG9iamUOEgwkfGgpPsynVjaDNuZJ79XILlp7B3DGT0I1uwQQPshZOXUpFRqCkfKAb0btfgluG5UKS6U5+RHfUXZB3OC6lw3Immv8ON8Rw6eTSIolMO4QP094h9MbzHvDeLJUlFmtLdugSVc9tSf4pHhuN2hGdyVur5cuwH80qg+xLluGw0w5OrYSGWN84/oCMr/d4fxYFz+y1mFvMDDeRc2PPyiVB3EkCER1XlG5LtV/LDtqm0+mZYUmpVSadd7pRxU3nHPlQE44gUvP2Y81uuzstUMKDHXmOpVgFRV423gyPEl+undxibV9t9SrdlanFqgAqACdTqY3OlaN1T7KOM4AhAkmNT86+UPLe3DZe9Ak1LZxQM1x47nMUaxp0tPAr/AB/TgrzB9sqLCq8NM1bP81USmsMGJw5kQXm7/cHiI7tV837sRCZkkTT9Tq86ryGQtRyW9cI/hBOCfw4MKZniPIkwkrkN2tu7kIUdsnyEI3lEhHx+ONJi/wD09DTAfbRmc5wcojfrH0rM2viRNw6UuaDlzqkyX9s7Z1U0k0qVmQaNSaiBjLYfirx5eAceCB4fTHG+3GmZcom03+kGzCtsDDdPfE3E1sjL3bBK4rkXT+90x2TtUqmS9p2ZqbQjyxEYolFbsN9+KyL0l0x75WDwQbdOYvjhQ7XdmOTqHl6PS6ZQ4UOZMeJ1iZEbIHjFO+h82lg/h93CrCPDtpaPLtUvkOBMqbOoAInfY05cv3ClC+HKFnQjrUbLe0qBK2YR81VGYAOg83EfitWm6jmuhFYnHS3jrbhsUza7lFNnxyaNUI8wDeVoQbjm1JNURO9ePc5vpjmSBs4oNHkBKCOt7aCVxmRChe9i5YkXPOggcg8oOa978OOdYhhdmsEIB3npp0rUIccURnVTfj7cIrZmculvOkdutrid3F9S/tP0ShlNT7qflb5ncAEkRst812nX8sIV6ny2Yva347wRdbd+TZWfhu6Ypoaw65Vo9NCqQ40h87A7S+jQfqNeCYXtYRaPyctXKc01rpfI32jMuUmTPkVPtjjBsWNwwYEhMl4WXL3AFPDpjXWM5bHs7RYEU6bHy5KFVkPVBuKp3n7p8vDj6YGMq/ZWqtdgtSX63ToBvOADLFyvEQqWhOLZ5ExSSsq5b2f1YnpxhmBqM4bLgSrmYxmtwIXIQmvHmT8OKGmbJlagwo5jpp/xVUcQyKO8i1ykZUzLKytl+bTcw06of94R5zsIN8y6o2us3W6qnmQV93D/AKDs9o8WlR48CO/PfJs9JTkpGdSXmHkt6XY53ymVPLaFkRmmBGqbVOnkaxVY3Laooc+ppxPx73u4YW0n7UOQdi9cfiUyQmY6720Tfp0A1sjAnG0z5kRfLaODMRVcP2zVhbthRJknQmO/IVnHULFypaCdqMs858e2clDbmQ3zqUJi1QFxBasUecmgXv8AKVv1wFZczNmvapmVqLTssxZDDOjqU+eqRwhtoYreemq68o83XwHHP22j7YQbWq2sxrL8akgi8CdfV140S2wSK0bUEh1tHrhVTtt+bq1HOlRavKh00u/Gir2dkl+YQtVfz1xez4YSwYbJI6mmKFnhwdCa6j+0fLyxRtqOXKpmSrxKm8yxNCTBpju+7Ga2LHu85pwJOdf4cLGtfayzJTYsimZOddo1JcZFpd4AuyD94iNbtO9046YQ4NqXFxy8/H8WMZDy2ceQR/njTt2DYaQy4AuOwr5Rleet2bMyVvOVRlTaxOfmynFuN1xy4zL8WF5UZlabPdxIdgIvebW4j/EWDCU41IjkCraPeU9bcVE2VJbhO9kbRprS1ZLq28PlHD+zSlrypTQ7sr8xND1SztWYsImljiLv/mCuA6TUJMwiOSZXr8cXEhxyoShYa5kHluFfHEaLQ5F76yEQmxMhLGgaS22NopU4VrpyS46CNjvstF7pYjI2kFScRxSaXmVsU5cdQfbByJTqEZ51bejtU2U43Gcp4RwaeFxfOJJ+095bh1xzRchMg7HLft+8PeT/AIYyWG36b+3Q8Of36UyWMispqRDeTcjwsD3SxsttLVDu182I0dtC8brV9MbS3gut86WEpa8MMDvX1apMdJDRBeFioQmJJ5cVbOX2oKlYpld73lxZyZkeGJG+dvpjMNHo28v9kXQsSkgV9ANBcqdJbmTHGtCAOVR/5cR49UAmSV1xSPwIU5sYVGnv08SVs7mDMubGhqOkoC42uj1uTlXDEJQU0HJCqLaHXJAtuIajYiclq3XYL9n+0Gu5SSQ5Dqb3YnHd8kdtbRQ+lwl1T9OFAJSKaYmBpZ7vlLE2FUHBnxX2jtA1UDaFVtHC64sG3UKBAINGsXJQRXRdK2zDlvaHT84UqhtxahuDj1ZgnrgqKL4ry8hp6p+eDDMn2wKVmJqVT6tkynT6O82oOQ35J75F05TB1E5FRdF5ccwz3jECBJKiSdR1W7FNSqSdamjEp6uOzHVtBhoFNTL5RwhVg1o8pD7o1RsdfzSmRuFDyp510/kr7WdbyNs+/o9SqdHiGyh7qrdvkg82ilddukPdqqc3VOPiOLcvtTZZzC21OruaFkVdwB7Q66wfE0+gCn8sLLYrlqXQa/IHMtGmCsZgyQnYhmglwtuG30ux0bsx2WZZ2l5kGmyadT912dyQ40UUBNQ7q8yjonEk4+HXGYxROHhzI42T3SR/Bo9pKkp4qTHrQ9QtomTszGyLOYqaT8pbG2jd3Smv67eP6sTcyxIWy6qSMwy6g/FafZSO5Sy5wecTuOB4of064JM5ZOy5skj0efRsrNMBSWVgNZinxmCZqbhIiCEdg0XtSEi+IIvLqh+OB+ZR4VJjVCRn2hOnmurU41y+cOSBxqYhDZrufI4C3Lquvw9cLk21ughbS1BJmQY7REfXTSph5a6VdAycuaWI5TTdplDY1VihMOkiLqWur/qpLx0wyGGo9PikitjFpbFgb0URGm0VdBT4ccVsyp/dUCKkm82IzAM70WVW7Tgmqp1NS97iuCOotduyzUKOu6gRZjYobsokuLmQtVT9OmmBru5cuFCfcn/n1NHNoSgab1vgSSqVsajQXqlfrfMJUajIvyr1P9CYJMn5NqU6SqVOq0+E0pnuzjMOHpw5b9fHXxRMV7O0LKjcUESt06PutQAe0h4dUEULFhljMtKrjAzac8Mriqb8GyHj6cRxnbgvoQpSWsqe4/PpVvoqq3MuVhy7LZnjToTtQvXSqOvlIeQveDuiH0twKnqLrrpreXiXeIvewa5wmLKfaBdbWg7uKvJ1F++Km2chreRUPS0kW01648auFcLO9XkVTRt5FaI2ztI+Xrby+7ikjUanjmmIbEh+hVFwDvnUnkeVnzp0sW744NMzhS4LsJlgrZUq824wrdqAJxX6f8cVzLYNsi6UdWDS7lJbjQcMWH1IGcaT+fGvCkKoVzINYzVm16EzXX5UKmgAg7Ojti6wTic1lnBT0FOZfewY0baA/wDZ6ylIjZRy+syY84rvammEkSBeVBQjMep3WdbuC8cUuXaKcM6lLlKO/mS1euEvJ5E/diVWaX94NGiOuNGv9vGPQw08vHBarlJcSyf9sRpsD8u9UFlKh5qVuem8xN1vJefqnmeW7V51aYnVYW20Z7M8vBpwWhGzUBuBVJNcP2m56nQK3VZEzs9ajSamkkJLShHln7FsL7VHQ05e7f5eCYUm0KI2xs3qW/nXsMNo5v3Q5kMDRUXRPHX0xSTNs1NZYgQ6DFertZksoRwI43iyunnNOGHbyHsVtkhKZiR0EaHtEUOA2wsyadW1LKkDanCYr2VprQZso63sFru3XBDjuXBLinykX06LgCe+1DSH6HFbnPvtVY9GpkGGxvnSVO8gp3dCX92A+PkzOeeyjvZqrJU2lkqr90047bU085/NibU9l8XZ1Mi5ryjDM2obds6Ca33B5nEJfH1/fgVm1s2wm2uXM6h7scv/AMSrue3xr4qcnOhMD81itjtd2i5rc3lCobWWIh8vbKodzyp6o2nTGCbDUzI32jNWZJtclf8Ala7ptPoiYbWXpsfOlBaqtIcCbHUOcW+Z1kvMJgnFMQ6o2keKb+iDukuu3lo/xFgM4k80vgMoDZHQa/M60SGUL1WqaUecsmUXLWW36dSKWzEmvutNMOsAm971xLevHonHAfX8npWPs5w0ZZNX4chyo9e8iuKJKQ/g0/hwx8u0erZ+zHIzD2aQ/lwGHGYbrTS2FxsNy/43f3sW2bXI9OoMfLtLaU59STsUWGKaaNqlqmXoiJjRNYi80ttnNKwQT+4P70I5boWCrlEUnPs30GJWnKjFDVqqRm9GDLuaKvMv93HSmVsuyqTIlHMBsiNBRsgO4STzY5/+z5k7MED7RELJ0Ls8WqyHziWznd20doEemtpd4Q5eXzDj9B6/9nas5ZyJNrtWmxO2sELqwYakYAzrovtVt1PinQRTr3sHeIMEv32zfogtESNRJjeB8DQtpdsMgNrPm2pIzKa1KZNqQ02/HPvtGF12OQNvGT4WTdoD7NOhttRJTLbwiPlVdUL+8mOyahqywSAq3a8Rxyr9qAmm80UYrlGQcXgnroa4zHhS4dRd8MHQg0biCEqazUs8ulWKtAmxGHmBdjgoi0TPtTHwHE/K8WRVqdIYNx1rcGl4X2lb/wAcOENk8faPs/y9VKW79319mIINzAW0XtLksc/h72ElUzruzfME+BWYKxqh545BbcirwNF8U/DjpLN03elbbKoWOXPSkimixCl7UXtwIcF0VVrfmaiIdpXe2/vwcUiVTsyQTpc2G0JDcNpNpav4fTCvyf8AeOZK4EhzmYZ1F0iWwA+XRfHDdpDdMjmCG4wBpy3maCX8WFF/ma050fbHOO1XeStm1ChS4sZ2sVWgUg+aWVMfNCeNE9kpD3SUT8beHNgjLbC5sLdlU/IAOZkpDUoHnSr9MJiWBqBAqA6BDez3V1t1uxVVLNFBp9N3btVimuqaNNLev8sUTmbQmNEMalSqk0XFBNmxovzPCO3eedJ4ySQdNaLWhH+NSM07Yc0bWpjMrPtVnQqZFNTh06G2IRm1VLV5kFV1t8Sxa7ONjFZ2ow9IE9iQswp4xI7riJvmou51Ii5tFInrU/DiizJWKzXHCnuRKRl+IoACNND7Joe73U4JiPsXptPHMj7FZYqAk4LkdwmJZwSZvLg5qGiqnL3fm8bcHLcyslw6R8Yr5KB7qKp877DKnlSovU+VGKl1dlBJyC6Yly+W0kIu9gUpOZqpleaUSYBkx4tupzD+HH6AZR2U0yqZWmUOhVGmqIRTNYOZqSzIN3RFW8ZTG6dO33luJPjjl7O/2Zc7w3i1pbdXJUv/AO6pSO26/Ieipjy2xe3XCHnBB2J0oYI1OXcUA1jNEjMjLEClgpBIVN4WndT9OCVSh0GADRuAQRm7lbFeZS97Cxk0OsZbqbrBxn4ExnlNp1swMPlIVHEaa4dUDdvOOMES3H7hl6/XD1DbTgGRWle5iPWrSBVmKtmqPLYdU904Ps3E5rU8cHNbkBSY0XtEh0VvV1gi5tBu5bhwDUSlx4b8V9o2Tka8TNbQ+hc3DBHnyrRp0aFDWYkh8R4vxlusJfL9MWugFQA2qTcgSqjnKvZ2yfaR1GhO2W242XKgn3h+l2GDRaksefSI9Ukb2LDcM2rNOImmmi+K29U/VhPNVJhl2iR4jjj4RmEivk02txj5rfVdcETkqfmKovwozS01rdCPaZPObfN1EU6LjK3lnx5mmLbkV0JPzFEp8XslOacqk2SFzbDS/sx98y8gXeJYvssbO5UOlffdUbE2X3EOVUSRLj8OQetg6aDhDbN51Uyb2xvUne0HY+6R3FIT5v8AbhyUvOh1CjnDYluEwfKcYjuQFuuK305kxgrqzTZhaIJnn379qvUVqjIaL2Muxnq8RQpG+prZ3b0uH6fjglqOdqZRWN24ATD7qNDoWFk5VJb0RqIsgxaS6xslt5fNb64oaxXm6OYx2Y7k2oO8zMVj9qvxIvInxXGe9jU+4JNTLeb36rvtKZwOu5QpbaQGYTTNTB65tOPcVP8AdjZEnSc10+OysNyLRbBI4zprvZRcLSd9E81n78Be2CLNOi0iTOkpec5AOMx+ybFU5UH3116mv5YdNHp8RoID9QJApxuBHetWwW9R5VMvS60f1Y0q8ttaNpGupqYhA0rCkax2S1RIwsom7FtLRQcVlQnSnHbG1UgHuN+UNS5sEGcKgPaWuwrGWltmouyXdRMQ04CCePH1wtq7mhqjsOy33Lb/ANi2Kcxl7o4At21vGY3qaNfNUrMdWhZPbGrzESZIA9WGPfL/AIYvsqbGanXstvZvqDFVi5kNUqatG4EeM/GPijLTwqSo6oFw+lpYTlUo9VrGtYnu3TJlkSLFcXgF5W/l5sdGLnaU3lqKlUc7ODYCIMd4QXREtD19Madu4Zw1ohTfEWsEb7fzQ1wl5UcIxXyiUoMyI39zZteay+AXz5lZBqSMMl6MDciGruvCzBxOy9W8pU6lVhwKW9Eb3rKWspvt44ioLh83XTTRBXQObCgpLK0vMgSJMfcR6iZvR2CO4WH/ADKXzkPH4YJZPM6aotvQrRxFGNN21sbZpmCR7wMGZ59u1AO2i3HAor06R+fOrSjFHbqEduabxU+9BcFoucAXqSfHHQmc9o7GWKXT3KY21NGWCq0ZHyCCCnN6rjmRuVaemqXYIJVSkJSKYLzzZtAryNMa87aaopXfBeqYuwrxHcYZZOMNp1kEHTqJnrpQ97h6bp1C1/Kn3XpmWaozEfnPs9p3YkIgt5IiprounhgFJ6mwMwrvI7c2E3wDs7miL8f/AExSUqpJQpUSSbISWt0jiAK2oaKn+n+3F7mZqmvUuLUoLhoDtujfp6ovoqYAvseXdupvUtpDiTOg17TOhoNq2FurglRKT+fCibMmW2MzRmqrT3RAwjcAILd4g+HwVEwvCFNBVNeI+XzYuKFmxHKe9QJk0GGpqbmM+6qJuzX48PDXhic9VoMGpSG48UpouAjLRoqJrw05U06KuGONm1xFtnELchCl6KGszz0r22U/aqUyvUDb09aHYQWusSjAgZB3Rw2lTXXqPBcFZZ8jPPk3Uogvx7962Ipc82vrrgQlqMCKUF2AYTEc3ivHwXReiaemKt6Vu1FT7q8uFFnit1ha8lssjqO/QgijlWrV35nBTEq9fp2YaKsMIaoDiITTpoIC25rxuFF4Kny8F1wN5k2ePUlI7rdj7Ty2obS6jr6fDHqRHbqdJJGmbpO9tB0S0uTTuL/ii/XE6n5lqVPlKiPgRG4guo6NwuacvH+Hr1xoXsSssUcnE5zkCFJ5dQRzoNtty3MW2wnQ0HyqLIhuk062TRjy2klpY2wCWOB8QE1T+07uGy1nGDV96zVKWMUQ4i46qPNl+rTXC1d3dxG4KCPeUR5RwoxWxs2MirN3OD21ERvR1rcuvSlxEEVjHrSTCZjSQVG1c74BxT44vTIZkKXTG0N9HAIB8iqvmuTxRfQsRmodKZAZbDhGend7yYMMt03sdKkSJSNsPzHEAL+CoGmpfyEsU4ZaLuCoo8gAJJ/b40NdvBACo50kotLB6tyo6K593RrdWCPkJ1fL9B93Eo4r0WTTt2LrXZpyBeKdL+n8WLjLVKOHXa/EUe2OszjdRWk1I2yEVFcZ56oixIbVWckagbzDhsItqCHLb+aEq/xY9SSlzKdv3poX0qIRR5TGGHIL0J2R2aOq3oOnfP1VfTFI825FeNpzTUF0W1bhxhBqMKc08LFFkzQPmF1slj/kiqQ6/uxuqszs0YXHoE6MgBwvRt4RRPiKouLQCpsCdR86VozIcPf0r7DcXoehceGJ8lWwdVWkVG1XlA11VPhrgKmZyjsvi1GDep5j1sxcMVCTIELITy68wWmJf+uDUJVEKFEqaV7yqtSFHF00xtgUmPKqcbexhkcdOZdCHh3tUxhEJHAHXmxZw5KRC9iA3+JmmpL8MMGgEnehXT5SE16oO1mm/wBYYX7yicAOMQIL2idFuTrgiyvXYzy71p1wV7rjBJo6C/MONu5B6FfooPaIaCHN8UxoWlir4PiKJIENUfaXQkH/AK8MMGnFIWhzmOYpEoocSUmihwO0M6WoOqpr4aJiJVYbSUyRyIpbvS7r44qqdUqhD3oVNpXY5r7Kc2ifleidPxYmVYnPu87EUrVQl+mOjFlh+1XdIRqR+3KlKApLgQTzqjYmyYuiX3gnQD5kxf0utNSlEFaFt7+RfTA+DiEXHG3s/iGMhZ3SmFgqAI701eZCxRehbwtU5S+XGwXD6Kq4oQrG5jhqCm/3fl+uNkbMB3ijraEhL5fDHQf9TtnCkTvSfgOdKunBNziq3Y1CNuN6eqd3GVqFhylQFDVi2XguM1HGq1RxtAseHtX1eTriSBeuNVqYyTris1Ctw9MZp0xghXYyHrjyvqyxgeM8fF6YrUJFfVgnTGI8q6Yzx7A2Wp1nj4vTH3HsG1CtadVxmvTH3HsQCYr6tLmNSNoPROuN6jjDzYFS1+pnNTBrWvKGI9txjriQ96Y0t94cGK8qSRX1aHxbEN5Zdx4fDGhXDFktVtNV4Y3nrdu1Tl97Gg2SE/aDcPva4wDyy6c699qLRFZoJ2kaoi2pwEcR11dUtEXVPKWJS8zRKi+N2IpqLMk3E5rxwpeCdlVYk1qjyBIyRV0T5sbZDdzZa8vpjUYtpeqrZx1xHbNW0J5zp0AdcKlMZzV8TqKzNsXADVFHQk0t+uuMXmVNzejwcRbbhxtYkb1wgsUHQ42ljA2yIzHuar3SXr8cC+cSCK9G9bJK3gQNqoEvV0U4onw+ONat7sNBcW5PMSY8+4jIlpiMklCTiK9bVHXwwudeUvy1NKNKhSGzce1e9m3rxd8umPlGcYckTmwUiZMxcEHE+GJpuK4ajYlqJqYHx0T1XEOS32d7esg2J2ar7NU1T8secNTaDG5/PlV4OcRU84zLOpCAhf1QUxU1IWKe27PfeOxnTW1OqqvKiJjJzMTAgQleD4cFj6c//D88QiqkRtg3ZcpgJBIaNjrfuUX3UROK/HEbF0MPlbyAek8j1r0JWBWWW6e65PmTHY7bUxTQN22moi1ohCP97jiykUcGbt0aEKcQEUxXwMyOq3LJqmyHXXnOBtBaBDwEEuX4Jja45WJP7OO1BHxV87z/AHJhp4hxJGJtto4egnWoNoU2o6xUeDvWpkoZFr0c0473TTTTx9MQ1zBBpsgmosBp+zVW0aTn19VXwTEKp0l+G8Z1GQ9IEtPaktrS/wAOLknKI1DdcJpjcNrw3YaLdpwTh44xjClN+VJ1nmP+dKYLCfe3npWhih1IqNNqjotgJiEluOwnBEXvceuqJirjZrpLhgi0yA5IjcEtTdmBfl/jjFuo5ophm/IbKNDEG2Y0BeVw010HUtNPrr4YyyvkwKxTnpc1vslQR8kO1EMFNOuqfX0xtLh1bDbaLJBQqNZjXnz21mqkpTqt8yOUVAnyO0OOvtR22Q71gcqIn4sUtTy61MZkVCnR34s8OZDEyHtLPmb9L9E1TTB3lbKUQ58mbWVbcWnuWNtl+zvXmv49fLpriBmOsrNqDqby5jggNiXDRPNbjNPI9htheuqBW4T5YG2oJ7a0c0/xHOE3y5/m9DlFqIPttBSY0iNBC0kE+J3KXM4vz69cENbeVqotqm+KXb3XHEUWV5dTQenD/HA3IrsPJU2OAgf3fVGXG3d0nFiQg8FTXwNF0+o4KHI7JUt2e7MV2oGCbxRTz+CDr4JhG5xeGVoWNddxy/fsKk5AWCRpVo/X4/3f2dhsxcVUIldTXXjqqqvjrgGoAsC9X0ZAgIKo9aIryWWji1VJBMopIUfeAiiVnVPVMCmVhkDJzC3vybsqr3NYha6iK4CXfOPMrDgGbT4DWr2bdCQchom3hbklMFJBW2/w1xDqrr89yO5IcF6OwC2Wp1LXip/hxIMicAkVVIQ4rb3frj7BhTamzYDOpIvPovKmvxwjQlZOVsb1f5E+ZVRG5G7ca4Laq6JjOfVmmyaaRq49VI3RXm+mPlWp8mjyxaVxHXUBDQQXhxK3xxHOlDBYKTJeW1UtEWu9eq6d7HxZLbhQsa86uBQvKqvsCcdpGiIPOunmHriwKpyWytA2mBJNLgDmXFC5RpkWPHOHIBTPq0R8evimLv7hlTG2itVD09qRnw191BwyssPublwm13Anvy2qLymhqs1YhmoNxISTCamamg2klhoqd4kNPDFTLriSJToRo5PtcHTYdc5w/CvimNQQUim0jgOtaGgqHwu5l44kV2A3H/YuI03JT2bq8NcaN7xRi6FJ80FHQAH1OnOgRaW20TNbaZNaqY8kJTdZE3HGBMR5A63F/wAcaMwyYeaIsBOzksdI47tp0bRBF48E8F9SxkFTd+6nYMCVESRIbMHXHFQt22qKi6+qr4YGqZWm3KK08TPZ0gMblwOPVtNFX87df1YaYhj9zeYWhtx4rWs6z8DULeyQh8rQiKr6VSZblYqUxiQbrDS9hYafBx4lENFJBNOKcy/Hu4rnajMp1bcX7rOK1UtI8qNKDVkj8p3Wki3Dyqip6YOclxHoFGhyidVp55m8hJOVHlLeCv8AeL+EcVWZJzFWR5KzIEGJgEDm6RAIxRFLlTxXlwsfs02zFuoA8RU+hE6azuPSmbT0uqTukVV5eoos0mLOo6tUrtYdo+7n0VYKkq+XzsqXy6j8uJVQrYU5Q++Iq0i9LhfcVDjOfgeTkX8JaL8uK2glUJlEYhtyPuthhAEbl31/KJCSDb7FCQuXv/hxnUG32KpColFcldtqIF2opJ78jYTqQ+RVLupw4cy+GF7luy+4UvJk9Rv8RsauzFJ1/Pj/AM1oenT6vNWXl2OjrrLag9U94jQEP/kgXiZe8ncu9VxeQIcapQyqN5bpWzBBHURPRe4o+QNfJ1Xza4lQMtx6K8y7EiO0c1FAJ+AfLr1S9pzUNeCqRaIS4yayzXFq1VktVGmSILyA8rUho2OfzmRBcCKX87emuJ+xG4QLazVK9IB0Jn1qhdwkKzK0FUOZcjxs0wooNmUSfCW+LKi8pxy9PwfDE7Jex3Me0J6lysxO0+m0+EZOnKpjh3yuPc0LuaKHFV97hhk5Qyv2EpMupSGTbZBAOPDJTTj4mdqXcPTAJtA2s1fMBVOk5RVaPSI4vNSqm62CiSoBcGF+Oml3hjX4Rg/+jI9pxuI2Cdz/AMUvcu3rpXBtfn0oEzRnGNVMq02i1mNCy4zUpjkmDVHJG6djK4ZErlniBaJaZEnxwRZNcX+jkOHLjhHrMZwmpTsbuvGndeH1QxIST8WBWi0v7mqlFmOMlUcvVOOyMluSKPCKWDztj6Cqf44tHaLHoNcp0nK1TWmnMe7PL7VFV2MgrduhsItU5uW5C4XY0bWPMrZcU0tLagQEyJIBOoAiNqg5bZSlvUgyT0nvzo4ClUyXNPt4SI0JwATfEPADXy/RbVwF17IsKpATTbUUnxMdwbjA2qqFy9OqF6YKannlyK3Gg5hpKwooittTYdU4280sBdETUEQePNitfjnKZFY9QGQHGw2l9fESxyfFLhSbgHudQIJkztt6U1tAsCT/ACKE4MGmszJUxaJADeD2eVBcZHRs/KSfAk6F443s5Zy5MZFPuSCIhr7PdkI/w3Y3nBfmPCkmSBPmljD4N2kK+4Y9FQv5YF5udmqXIOE6wTtUBB0Yi6Hdr4kXQE/Hpi+1xXEWvLZukDoDRT1q26cygCasZmz3IZAQTcvxo/ETCQ046PTW5LkLk8vrxwv6vFyNDfFrK2ZczyKgpkbFHpThyTZJC5bx6JzeJF0xdTcqzc7POLmKoIkUNDbo9Oc9knDvG71c/DwTDMyZSadRcuNNUiE1TbVJo9wlmvL3vm4F1LHQ8GeucWuf9OuILrm5I2A16bxSm6U3h7XHJMDl60kxrGea5Uuy0ulM0Z0G7mTqL6G8aolxcqcEXlJebEOJWqPKaYf2iQ6/UZXjJkv72IWndtZbtTT9+GHmCHJy6vaNCKVIMooFYhjYoEjp2/T+G7GjtkMb4bm5sVsRAHNLV8e6uCrl1/wWsBLcOEn0KRoPmdaiEtYy3IPk7bz61CoOaMryAKJlqoU2EG+U2W4zIRzFNB5SFRFVwdM1SsTqxTZMhtqQLJC0ZMNJbZbzEV12AKdkDLeY2x31Oa6cX2uQyL8sRoGyHM9DeORk/OM6liAf+FlBvWj1Xu+b/LjNW10cexpDyicyiDEdOQPL40S8yizsyhJgAbmmq9Habhkru7aYBFNS5QFPeXA+7KoTkLskg4z8eqtq8EYgvF5lQEb7PBCTxL3sc/7UdpWcakn9Bq/912RFF2RUIa2EYIN1l3T9NuCrIFNapdHi7hxJDrzO9fdJbj491PoI475iXixGEM+zMNQsctIB+GhrB2vh9b6vaHnJB59RRHl6GmUY0yBSpj3ZTMxRglGxAVREC0t74py3fKODDLOaolDpbsKQ04YNLem6RCINfe8fmwJNPJc6iLaenKRB5ve+OL6I80Mdh5s0J8guV0fex+f8evn8SBXdKlJMwNACegrc21s2z5UD48/nWiTUnatNJ1TUR1/ZiVwD7uLOmVCBTZbb818Woqak8Xl0RMLfM20Ck5dzXV6ecwmnSMJAteXnASIbvDjqv6sCFR2pR5kuG1EWPPjo8pSmwNSHTyh6r6kXy4SNYY44RA8tMDEUaVTNDGYp8ySboAZqbqh5wHvXW+g9MJOW3UcyV19qGDjpynFFGm9SIxXlHlxcUugJPqcWJBp1aq7wNErj8WPdeCmRaqZkKJ3vHB1Q5NRhTalSKHSyydNjOBBfrEx8JDqm4mpIBN6i3YBXmvlQdE5iHGjYbTaEhGvy0qtw56E8ubKZmZpk2HHYivHStO1uv87UQ/KHzPF7o9OpYaux77MuWns2jWcyMFLo1MTtB0iS5c0rnVDMv7QE5lVC+hXYPlqORqJRqBlrL6vJEp4KEue21ufvBz3z8TUlvPVfXEFiLWMwVB+LS0cehq8jTYNHaJ+ZEK7xxVc4spl1BY1jcdT/ABQWQutEL0n7UwtrG1mLm7LFQo1KZ3NMcjnFkG62lzwKNtiJ4Bp+f0xsoOxHLDfYoagARHIIgybUdsTAWwEkQ0tJF73XFBDytJydnOhsVGbHjvOuLYTYmbKHyiLZnpyqdxongtuG3GpMB6mtwpDZ3aGF2pXIoahqhfKnh82KE446bxLuJatkQR06R0M0ucQGGwlhUVzvtD+yGxIckVvLUuLRqyy9vYrck0KM/onMh2iNnlVCHRflwtKWzSstZnOlbRUrGz+YJppMpFUdKFKvTW8D5kTX4jjonaFm2oZYKJRZkhtgbN41NYVQ3jacEFfBNPm64Cai4GcbqfIZaqQz/ZK0fODir51X1+PlwTceJEuPhLDcAbEaH+CaNZtFKbzOmZoTzBlHLkGoVKn5WzVWHnXkjTVdkvsTY5Xh0XULzVLB46+7i4yLHz5BqXZaUxQsxSHGeUHwchPfMKEhEGv6cBh5MruyzN+YaPkoojUY2GZsnLlQPex5q6kGkd4hvZMebTm01LxwS7Jdr8qTmh9tpZWWakjxsuwZiIciE9ot7C6iN/AbkW3Ebll72hD4XnGmbQSJ37gxzmr0qCWVJA9Jq7n1yvyZrA1fJtWYkA240j9OsqIqN2ug7sr9LhLy4SOcyLI+dpG1XKFXYZrMA0jVbK89hyNIlM6c5iJ238NNR6ooovlx1FMmOdu3siEEeO73DBLWl81o/hwvs1QWKsxKdRhXWm033tebRemo6/iw5uvGF3YtuYCpAW0NOsjcCaWM4Qy6+L7ZZHwpY5nrLFPlULarQ1oUvLNQDSdSRmlGOY55xVkOO8a16inHimOkciZrom0KjRMy0NxqpS2GXo5uw2QaZin0UxZs1TQO7euviuORM77Jir01h2k1BqjG04LqsbhCZM/Ma6cUXT3fdwa7ONmm0nIWWs0VHKWZqPT2qlFM3Wph3FJULuYBtLdnpd3ve44XcW1eZQhlzIo6d+o1I3HI0e40smVa10TUqLTHAJXzjsAK3K4Tlhlr72FvtQrGXqHlbtJq593U9ztb7jl1hacRtFfHXlu+bHPNFz9tJgzmv6Q51qKU0wUEksIxOjpx0K/QC0tt4qo8MQc4Hm3aTGpez2k1QM4za2/vo4QG2VUGG9VU7wEELoprd0QMda8Jr9ktF+23CnFJnnI12gHnWMxK1V7QOC2EDSTGulDmybK8zaxtEczzUmIwU1h9XQA9SLed5ATXitvLjoaZtTpuUKzChuR361PfcSyiwW0dceRV/cHHxwnVq07Z/QG6XOgNtUmmtdnijTFOIUx7TvPNODvCvXiVi264v9jv3RQ3Hqp24JuZJioUkQW12Hpro3YXELfexzbFF3CLxV8FnyaJA0+vLvWwZabU1wyJneasc3FtIjMvz5503J0CS4TrLDHF5vm1ENUu0XFDkuLTKpQao5VM41lKpr+yhrqN6rpa66SX3kXkT64MM5VyTmisyI4ye2bldDbFCEG18wlrw5k93GigUePRQuajtdq8OHI0noCeH+OEpv3Ftlx7/cOpj951o5LQQAlGwoUzRltaLGLdb2Q0gDqR8xF4cS8cI7Zw4zlnOldy+64gxzUpEe7S36f9e7jpSt9vkATe8bECTkbBOKfMRY5p2n5Vk5XllmUAUyZlX8vuKvUv+vNh1gz4eQu3cOq/vyqm6TEOjlTGqFSjQXS0GIM1xtRijJXlNdPw+uLT7K2S6ZninV+kVWY1RapFkK1KffhDL5T7to3cPNzFwwM5JqUrPFOCY3TzlNRva9q3aGDPovHBbSpEbYdtjytWqnHlSqDmKGcGoNQHES99O4o68NEUgX6a4IWVBpy1b/3Nx6jWPlVaxnAc5UcV/wCzpkJxiRT4sN04+u6GY+gdpXTz3J0Ui/4Yt8jfZ1oENn7vo9RzBSiNUFCh1ZxpPmuDot30xLr20h2sV5+oN0tsXXtLwJ20R04DboPDh+a41Rto0pl0EdpTLS6qSWy1/wCGMV7ViYPmWSN4mi+G3l21q8mZKzhsyqE5qh7R6nHdFkQNMwU9ucSF1tA0FDASXhqPgWF/P2n7U8pZkcqlWp0F2iusGzLYpMRJAPIuhamDhC4nHjchYb+zjNT9WOpVGp042IrLJA27JfIxMvdDl/L9WAPbJtCPMGYprT0SNDE245bttVO/5iJfHl7v4caiysb64t3MRUwOGkxOk69IilhubdFwLUr85E18CpUyWT9WYbARkoBtsOxVCOOve1Ay1D6ccU9bzQ5OdfM1bEXEtc3Tdl4p3R+nwwPSKokx9pgDuAEuMvLdiulSrXtE5i+nTCZDSs8000jzUUZdztWcsui5S6nIpxXjo20fKWnduFeC4sRz3JcSbKqrblQOQa7x0Q1ePVdSt0/VgAj3OO3Oml2t1uGzskg0OqTaoFZebjg3BM2CdcQAE04rqS/IK6YjcJKBqJFRBy+agjJFKkV3aATEntNLy2/ZTn2qj+yc11d3brocE8pWePKi4cuUsiTaQ/VsmShcKo0WTuuXW42DTeMmP1BfD3SxY/Z+p+WOxS65WpMinLMkPTojRWiBtL+zAyUVTWzT0wE7Wp2e8pbTJ+d8u196VTnWmWgGcAHuAQ+DOq94EIuBFzc2mPXGm8QbKM4BBAAnWRvyoIvLDhydOdF8P7P0PMGcmq/JqR1AIKoYQHV9i3p5+ZBVbV42rgwzdtScy/OOJSH1mGCWvyZQXBd6CiW4Wbf2r835Wekws45VZZmm3ujNptWZAceqIvA0/DiLA2jZHzhWIm8kvw+0nfI7c8MYQHzc1pJrjM3eG3T9wkvoOROwmQPl/FeNpChne1NELW0ioTpDtOdYcqM+qtuRzJhLXQjKOkhR+IhwH4kOOZdtNHp+Vc7ZXzJR40pjLhvCyjA7yO61u+WzyrrbcN3jb82HtNnZeyvU6tX4uaYUJmStlNbkyLZbkVO5YKDxUyuXl8LMJ/OFLzZtMppUoIjdLohuK6j85V7TIFDVQu8W+by26qltxDj9PeBMCubGxKgsKQqfKOR3BBNYLGMQYcuOHGSOfUbERUmZtkjZdnyKWwb+cJhvJ2VqlArrrbKpyi8fTX4/vxT0sc756qpTK261l6kMmQBTIa3vPD5hN1Ond424P/s6xaZUshTaUkZIs2myOxLukQCFD1LeGXVbdFTDAgZfypDoc2Q/MlvzUe3USC0gheP/AJplbwT4Ye41iV/jFovD8MBLgISvYATy11JPal2H21rhjwu7qANcvMnvQTT6W0L4rGp7Qm2FouCCDYn4vDBbR4K1SLKhw21lSiW8yFLQAAEiIiJfD44lSslvyMksVVtHHRdnE0EZrvWAOpHanFeYsQsqbQKvktZDcFuK9HlpupDE5u8DD3B0tVEXx9cciKrTwheZXgXbhGoMwAY271syHsetszcJbVy5kT9KWmbZmdafOaco0SFUYGlyNlcB2/iu44ucr1zMtQZaWRS4sd1V4gTxgX6e9r9cFc/LK5ni1Ws5dmsQnobSvf0bktmYn6Iy8ha6fjHhjTshebzTPKRIJyK7FFSciyW7DQ+7y699LvFMI8T8V4hiH6105KRvBIieUTTO3weztWsrDfzGvzoJqNakUusz5tQy5LhNHKUnJjT7TzQB3dS0LXT8I49m+VTKhDiuSIFUmkwikxJaiG60IHzDaYF0w8nNl8aYjrqVMY7GvEXwQiLXwEU64T2bMr1XJOcQo8ORGqdEmtodL7UwTTpn52SNC0Tj3LhXHYMEusCvbxN7gzpcfyeZKiRpoDqRy6Vhbk3qGCzfIyNgiCnr0oZyTDrmT627HzLSm3aRJbB4GJV0YzPqBleBaIQ/Ljq2i07MOf6UU6m5Hy1CeYAXosZ+Xpvw8pie6RP4rdcLnKtYyPDylPomZaTLp1ekq6ShUqccho/ZrZa63wS1fmTGrYvmCNB2fBlaoVmLSnHnyafffZkmW4vQx1Luine9cYPxPaXylqF2j9MEkBJ0176QPWnFutpxAct/eMAk76dqPaXtMpdUhSaRmdiLRNyatG1MiGDT+t1wC6lza6F0W5FXCf8AtQfZEyNUKBTc4UIo1CGcYx3WIDB7lF486Dx14Dxt0w6cybYNn2yzKA6Zuo1dnRW3WkpTkdXSmCpJa2YKnEE95fyxyntK+1VGzZRBodAy3Iy/Fbkdo/8AHmca9dbiajqOgJze9wwDhmC+yWxvWVwoiIkb9gDrHWr2XXFXAQsQjpH70kc65e2jfZnrrVYypmN6ZCZbEgqtMc3rNi91HAXVE690sRs5/a6kZ0yVChVHKtPYzM2d8ysAR6T1vuRTZu0RfUhx7NVar1egvxEJCjurziblol81mFOmTXXKq/2lWrWeYre7jT2bLDzYXeIBWOcamrniptf6JIBoxLb1nHMLIsU8m6NehCbsFLFXUdC5uqcvu4g06jPK3e9LMPMogmmv4ixhR6e3HEd0w6WvS1OXFjNiy3tyO8BkB6gHeX9WLSGm/KygAVAZz5lma3sjEhhq20hmPQdLiIsSl3jntVVGiVO75sV0yYFLjA3HaUzcUbyFOn6sSIji6Cb6iNq8OPL/ABYHKTvV+apQOIRagtgJ5ixW1Z6a8yaRm0AbP27q8v6UxNdcBwTLXl8S8o4gMkrwled4EtuJtohWaqyaiUiG5aCy3CfPykXdHAxnqqHMcCHHcUhbXnAV5SxaZnrTkcCgQ0UpC8qkPkTAxGipBMTkHaXiRc2GzLcHiGgnV6ZBVll+CUUQcNEuxnUpVxkxG1JrmvLTEUZh1Bzk1ajj/fxtfqQMgTQAvHlu97EyDnk1EERFd6/bEzzljbdtjybSCy5KypFo7LizX3wEieAjRRW1kiTdpaS3/N6Yp/tI7NqJWMpZZruSWWalmWqzm6VTmKG4DpTNBIlB1oON6IPC7RcZ/Zt++c3fahm5lp76mZxAlIrS3ALbh2EBeiaXDpjq+sbHIGdKK5n6u05yAdNqrZ0RiiSxhzFbB9WzN6QACQmS6lwNdBTT1xi7Zl27vEuLOVDSQTBgSeURrNXOAMNZEiST8a/IY81VOPLJuxBdQ+Lf05SEvTjiX/SipSrhRpQLW1LUutx0J/8AEA2J0zY3tDpL8KQ7MrNeivVCqCbwuij280Ew5RVFPmIrvG7TCsnMOZDCm0uqRSTfxG5Tb4cpDeOpIQ/Bbhxqg/buNoW2NTOnpvVDQWuZNU9EpsiQyUiomYCq8Gve/F8MXrjiEyQNogiCcoj4YzkU2e3S2Ko1/WqbIVRB0U8U7yF6LihtcGUW6VSG3iw53fwjgTiJdUQDRsZE1F4N0z2iI+CHbb72uN40uPKiG0ioAF0EbcWtOFgoo2NbofENOYS+bEeXBOK9v47QGGg8nd/hxcldRyVQR6LHc3sYzUteZGz5TT8ONkbL6SjGPCS1GjHebzx/Vi5ZkRpFguiIXcq7zltW7u4s6a9CvkMRHA3oue08pEWPFOripISmhjMlHqF7DUYFdE+XlTvYJdnlDcyjJ7Y44nbFVDA2+82qeCLi8YJeVF5uPlxkZXOjpoOmv6sL3XFLb4XKi0ABWeuhdnW0qBWDiwKiy2xIMxa9n3Xdfd9FxI29jTcly8o1ZZz9Nik92GoNt6qbkJS1dQkT16fG7HPMZzckPXj7uJuYpNQzl2BajOffahoIstOOKTfBeVVTzqlxaXe9jDf6Qlm8TcBcI1kfCm/HK0ZedOyqVmXmeRKzZmiM7NeevbolOld+KDmibxR8DVBT6IIomIg0uXIptSqwtFIKFHN1x9zu8gEtl3ry4oYOdnM25jCPUpjcVpW7VdM0aAB+VV8Sw1q5mCn0jZFmWBHNkxZpUk2GhcFTP2a/vXUrsJXy8l9DQTqSPQD8/mi05UokVTbOyqW0DJVNOquplShOxL1YpjirJnuL53XLfZt/KnFfXFaxkbLNZpkaR9ysSBJLrn0Jw0VCtJCVevFMG2x7MFIg7NssOLFcdkJAZJb0XkXT3VwLUNiq0fO+YG3OfLFQkOTIhFoPZlXmUPhrxwtXcOcd9LfkyHyjaddfU+tXIA051Lo+WqbTJIOQ6fFiOshugNphE5LkXT/3YKY7nOd4Wh5rui/EcVrDztshwI2mkjdBeduoJ5x/ixIV61zXVLfDCe4cddP6ipoqP/WpU1th5k0kLyKn7UU5gTEPL1ZrzlCKbQo8en5VZZM5FdqOt7jad42I6d5PnNdPguImb6K5mfLFQpKSlirKYVtH201sX6eKeqYhP7RIYs0ih5ilNR6BGdbCW1Djam+LacrTbarxRCtXTjxFPdtwZaMJWgADMqdjyHX16cutDOTXzL+UJHY59WkxpU2pzXEdukGG9jM+QPgluiqg6cV+XF3Cymspfayd0q2ilgXiH4u7rjTmPOQ1OM1Tsv1Ls8iUtz8reIJw2epKXz6aJp8cVSZ2gUulPzXKgBAwFxynTQGlRO98Nfhj1Td28QvmeX2/qvgcqa1ZcZkSMrsTJD3aDGU/GcdtRBvB5UHl+gjgR2gbT6FkJN1IkLIqS8rdPh87yl6Enhhf0bbNm3MTtXoOz54QpsiY5IcrZx//AAwud9BvHl6r8fTTB1s92WUXKzp1B8irOYXFU3qjOO81VepBr0/zY07lizYrL998EDf49KFS6t7yt/OgCVknO21x1sq8+mVqERXJTBTV5xOoqY+v4v3YI9iMSHTaJUKYxTwjzabMcjSnGg5j0VbFu+mGuW76GfzWjgBoWlD2m5kgtJyVMG6iwJdFXSw/8P54kcSVfW7jITlCdQB66+uh518GQ2sL3NE8jdNug5rYWvFsu9iXTSuhOiBqTDprqPeFfh9MbHo5vAW804dbcbwy2lLjtNvxnGHCS9C0ICPXxxly4mNaYUqf6EVTZNmeRmPKcORUKa+l8+DHVd8yKcbg046D1+H0wyNpW2ugZvyPRaFlKkR65Xq+YQZFUfbUTj3it4Gi2oDyp004cCX6kuW6olDndoSRJECTRbTEv8cUOfvs4Sa6TWc9ndWhU2vRZSVhaPULY5ytyl+9jhbZr8hDx5sarCXm8SukIuEysDfTWORnmOUUruYYTPKm83s4m0PZ2lWbKJSaBluIUEglubkz3YIZE0luhqXRPVcJGjUypzsyz82VKIVPqsxtIzEUw54sZOgL869V/dhp7Fc8VLa/GezPIbZGNQKq4sDK0g07U9UFDnky2bRVvmMrF4ebUeA6YPZertTdqk2VEHeRnjWeZPshu3O+SWqQ/HRE628O7ijGeDaXKmLNshcDNJk669efOo2rqlyXSCnlXG22fMc7Jm3KBmOBKei1nRmW1Ka4GDwcqGP8OOpI+2qt7VaAxMkVaZNZfEHjadf1DeImmticEVPlHHJX2sJrTe1Vpre/+GgNly+TXVdMXX2Y9og1CJIy2rDpOgRyQdFLks9C+PpjU3zFxcYKy4knyDadIPagmFN+2KSpNdCzK1LI9N6IiiceAlcWEV9pKmfeGWYNQdFTONKUb9emqf8Atw5jj3LojS2mVqkXgnrgG250MJWzOoOB3mbHbB8ea3m/ixjsGWGLxsp604uhmZUKufspx5GZtnUNqMrf9RdNo964IW8bvEvmxp+1Dsrg1xaBXJD7hNRnOwzChqhOttmXIYkvDv8ADm9cC32Rc2JRqPKbKQMUm6jutT8+8BNB/PDG+03Wjc2bSI6rzOSmWmhFywxNF1uT14df34LdD9n4h/S0zH77/eh0lL1sM3Sk/lXKEbZJtBn5d2oZWkNE9BKJDktMFJakyeQwcZ0LRwjRUHlLhdrg6h7Dc2Uakz80VXIgsUWKYdpucR52GBjqG9D0t6mnRevrhxM/ZdTO32W2qrXpcqqV6HHZqESMKkLUCKyd7rEMdeUnmhJSc6qdvDBjB2w1zYfJptHrlQSubN6gCDQs1utIXamTAbI1S5eLlnBHtB183mt2Cr+xcacccJUvaAdZHMDnpOlKEqcByNcutcyTqhAehg1BgRYrSLctgJ3samJBi1oehF/EP6cH+0fY463In5iylFZZgvGTx0mLzIwC8fZ+oInh/DgLy6zl+oUyU3PlyaNVguNp9xL4znqDo99tfdIdR94UxnGLhl1MtGR9adELjWgPadXFj5YlBbzO8gCS9ca9lWc4sOGxT6wbUgo5iTHbm0dAF93j0TFvnrZzIqyR3JTrrUUkuZNpLmXdfET6LiiPZTCchsIya79F4uar/ph+25bOW/CJ3oeHEuZ67e2GZ4oWYatCGfNiU901DcGa+xd4j3S/iG3HQuYMow5VZdlU9SiNEiDurLtfiPp1x+S2WSzXQ6zMpUea3IabZSQsaUVt6KWhW/n44fOzv7Wuc9nM+FT6qwqUdtLTYn3vB8u7PqH71T4YzN9gv/b+ytAFMzPPURvvHaq1hbi+Kkwdo5V1ZtTyLlqrU1prMUQ96XsWKgwHtml967xT5V1xxXtR2Nv0lyUftpccLtzOp4XCo+W4OVU/65sdAZi+2HkzNkRqBWIEukKbgORZ7DiSYxF0VDttMF/SuJcyXkvRmK/nGmQ6u84gBHkShdFy9eQeTXTGctPbsGdCACpB23opoJKP1d64FjjUsrzCdmxJAtEln9Zb/vDrgtyGzS4Lz9UcdKbPO4gjWW2j8opwVcdbbSdgdHbo8pw6kx95WFu4bce5l71TjxRfm6Y5OzVszqOWZ5OQmHI563Axrd/AX+3G/sMYYxFBSDBr3hRqNRU+tV6XMhOyDbdYdjSGjRohtsS7zYPMsN+xlS3EQHZL15kPw7uFvQc4BIjPwKu2o71FBx0g50/EODfKtSSRS+xK5zxvZb1tbrw8p/qHBNwkhERViaJo5Mc0lHDISPiWvLw5cWMapLFeNWeUtL7hW27FdDkNuexQLgaQRUtMekibkR1NFEdFHlW0vrhG40HPKqiEnLRnkzak5Uu3xY0wXai4e5cqExUMooIPJuWtB73TiXUdV1xf5fplPy4DroNOTZDykb7sly43j9TLr+XTHJLlWfouZBlxFPftv+2Ek683N/dw+oG0SWMYL6JUXx0HQnEAbte7cSl/PCnEMKcags7Gr23AqsttUhCy7CN1LUGeBIPp3sMGHFWqBH3uroIAFaS8o6cwl+nC02gDWakWXIkmlN07t8q+LdLAyNUtHn06JzYZM+kZoyuzNkTq5l6nQIwIZyWmjfQA08q3Depenrhe8yr2dtEgK1/NJq7MmpmdqtT8u0NyTUNHYocyhpcRn5UEfXXC5y9lOo5mklmCZGTcIt0WnkfQPlxHpVLre1Q2qpW5rsekMkXZTajAAkqF1Ieifi44JGKPUZ0lr7nzFWpEewhWS6+DUdtfkFA9p+nh82IttptWygLGfmdYHb1r4VW1WrB/SmkA7DktOMgcjszgczh22Bb/ABFzfLgwo0ORKlx5dVdM5oIRMMf2TAr6eq/HApTcrujnirAdYqboxGGGt6T/ADqpjeXNb0+GLmVlc5UkXUrFWEtS5u13Eo/w4+e4ZAQDy++tWUZ1KjpmLLz/ALRwXYxo824wikTbocwLanHRV4Yyo8r+kUBia0bTA6WuA4tthp3h/SuBykM1DL8hrd5pfhNupY45OaB5rrwFSW3x+OKsJVZyvm1+O6tJqQVcylIVPeUGhP8AO7RS9MLgxnBQFdx+9URRlLeCLJLVb/Qvhi7oTzNWgPxndbzbR2O73rTBeIKXoQKv7kwFx6wNYqrEeq0qfDpbLlsp+Jo8R/ASAtUTXvWjrg4qOYqRPzGvYJoqSABijrCx9433RUUMUuUen6cfKacbbzJG3xGtUubhFGtJpMmvFDpbQCAtoqjIMF5A046+8n+uJrtPYjxWKWtXgADj/aHZIqp8UTRA+H4sCFOrxuPuvwppXsmrRm04o2l6f+mJE1x+Q8UleY3CUztS3ive5cUtXDTGRXDlY3nYjpyigF27ile9A/ep2ZIMWi5np7bTRTqerbzzcgHAdFTRATonEFG9evhjztQdclAraE0rKpZd5PdxCCa7QZkBXGlQ6g09u+CcoCooq4u6ZOjsU55JBNujINANh3rp1Q/3+OPbpxt57iJRkG8Dl6fGvUhaECfNU2PBczJNBXEIDNVEpWinefhfx/Lhi8h7JDlojkyay7GXv7lCu0+X44g5SpxRwk1Zw1SEgWI0S8Hw6KSj6adPjgXk5gqFAkSm4FQktstvlZofBRReHBfhhjh10yyoOXbYXPU69jvrQCw64stsKiKIab2jLkUjbsfiC+ZNr0UxTl/JcVdUrcmqySekAhD0APBE9MVx5rk1aETD+7FFc3i2Jpx+nhjQ3KXm18MJ1Zi4Yo5tvL51DzUXtMSpkKPqBgTgXoRJymnw9cVzdHmJJ3LrYNO690y/5cYTZ79JhwY5Ehvl/Wo4sFeTYnwXXT14Lpiyo2ZZ7LUWoTZKtPApIcJ1oBIy05V4XcP3LjQNWjYdyleUAAmYkdQBzPShuI6hOdGtX9MyslJppznmnHTBdA0HuJp37MU1QrzMWYLaN9tmm2ptNEvj3RNfy1xhL2q1EXQWOhPvu8rbBtIIL8yp3tPjggotKpbNDlSX5QSKpNS56SSIJ7z0RPBExp0WljdNFbDkZQTBgSeo150AVOtKzXCJnpQdR5oUGvBLW9W56IzKvXiLycR+iL0xorlC++6NMqMw9/vG3eyN+VltDVP38OuMM5tp9yzXXWjuBvgQ+tw2/wA8M2n0mLS9nDMepC3YEYf2Wp3qqdR+KqWPsIw3/VG1rRoU7dPT40TcXCLbI5zJil9lkpDcKLGecR090hNn74f8RxaT4ZzgNh9VdBet3jiio8SRUqW5DNFizqe5wIuYh93p+7BVQ1dq/skbtlAtrga93/0wnXYvB2EDU8qIcWEErBoNkZDjOEwYOOCIftOF12CCkRVilHZa1NwDS35l8MXhw94RAgKPlt0xZUXLMl+a27uiBoCRVIk01+mD2La7WvLkJ+FDu3YCPOqouZyYCWkWM2gG3zOuovU146flitBteiJdi/rWV5QVFx1ps5DTy33DxJCXH2JlmS4uit7j5iw7Xh147cFCG/pp/FAN3DSGRmXVrEcclRI7jakuqbtQL4Y2BHeb4K0vVV6YsqfThiwhjKal43d3FdPnOQRBm68010+H4sHXNh7EAHZ1H15ilKV8RWVFTYbrTbBpIHdqXW9OqYhTG7aY6sXXsqrooF1Afl+HwxTSH3CJCvUsb4lTdiOaoqkC98C6LhraYn+kLZeiIjTerzaGc43qOEf2evHj0LEiK4ZW8FLE2OTDjqELWjS99oV/wwRxNy8GrOlo/DTTBFlhrdzMr0FePXCm+VDj8dWlEXEtJUuTGDURXDFA0uVeA+uLurx2nG9CPQ05g4Yq4LxxnWyIFUUXEnLdq1ukifJVaHC43POiENW+BY2poWNbMtmV3S5vdLGxW7emNwh1DqZQaTEEb1lj27txiJeC424smvK+p1x9tuxiI42B3cRqFfU8MZ4+d7H3H1fVnj2PidMfcfV9Xy3HrcfcexGBX1ex7HsexKvq9j2PY9j6vqwPGKd7GZ+GNa8o64+r0VpeK5ca00Lgv8WNhY0uuCymvp0wJcPNsp85qSQSdKxuUS482PjzgCvHX9PjjForhLVLSxhIBXE1Tw64xK3lAZN+dFAa1reUCaEW15VXRPhiNIcuH5sbibR4LU1E/eHER8dyqoi6p7xYVvDP5qIbArFkucltU9Ut4Y0SicV0G0S3hwEV6YlNvqMfh7uIAWQ+BFqaeX0wOUCNDRCd6ntC3T2CU3FN0+ZcRX3hfUNXFHVOYi9cQnpSyDUj1Ivd+ONT05hot2iK+94ttJcX/pgS5dKwEAaCrEtRrzqU83uUJAO8F5kxWzKoxBDVxxBPwHzFjGW3LeC91fu9nRe4t5/8ExHo1BE2UNtL5Dg3qTi82FBZk/tRSAAJJrUdYqE1w9y0rWvMpF+7upjJxqdLQQeqDpOklgg0iAmnjrpjaKPRN8qMK4JjYvNbZ8cb6Pq6HbnUsvG1sS8iIvHX4quK3CQmQamcqRIFQkpMCMRAYnJ485GXBfyxdQ3o0WMhJEGMSaqgi2Oqh1Rf3YrXorkmUVora8eqIPgmLWUYnG0bd3zjepgPBF4Jp/0mF0kkhR/PvVbusA1r7WrlRa5lcAl1tXuhp0XEwjuXjp6LigppuS1JldNLl3nlVET0xvdngy+kWIpG7rxLirIfVU8fgmF94FvqEaA18pGUwK3V2waeCu8zql7JseplpxEfhjTQMt9nmjNqbLZG33RaDkBf9frjdS4wSgjEehT1I97eOh6+CfBMEkp5laVIiI+KSG2+fQui9euNHhmFpcXmmMgBB5E7wf3oVbykDhjnWVfqkNinE48gFw0DVNePpgOi1nsdBlOogg7v+QC5b15fDFbvZTzBkO9daTv9STFfJcb3Iqri73XuindT8WE+K+JHr5YK0RlBHz0nvR7FklIyTOtWkitQJauyZCGLZjqLRGqI4acPD92BOa4LLEiW6qoKaWCCXX8eg6ccZPlIcsbjMb9SVBS5eUdV7xYmSaSNFqW5juk7IfbBTdcK5Ww43IHpr/13cZricZMu7CfXX80pohCLdcJqlpNMCuudqq0JTiCBtMRXC0XimhuF6L6emNtBM4laXLMqQhnxWDKdXTfNJ5C+cf524vWibbFplG+REtSzy+mJcvJkGuUY2X7mZ52m3KHUTYcTu2/Tx9cDt3CXUBlwDJOnIjtPfvUnXAnU8/yas6jHSJSGmXFQybRNCFNE4J3v3YCcqwW5ErNKsmN4VD9lrxXVoOOIVKrVSemSqZU3HRqUBLH1dVFE/dMF+OJOz912i5xr8ieG7ivPsuo0gdRNtRS704hxTF1vbZnVJd0SYE9Nd/hXgaWyycpk7+tMWVkl16AyceY2AONIN99qHr9OuKtyDMy424227c6IK6RkHJppx0T18MQJ9fj9hjRnJByvbcG2i0QFXwRPROmMp4sxWGDNHpcgytaYJ5e546fyTDbEbrDnv07RopUAPNJjTfTvQLaHh/umZ7VQPvyZMozF0nJSj514/Lrj4EWc6XaXbnQFEC0uO7/COJhbxIwuORWo6G5opSnVccAVVe4AaaaaeK4zCjToM2DJGrE8KpzOg0FiDrx6a64zPszh82aZ3660z4qUpypqHFCr0usWDENtdLrtBTUFLrrgkhU66E9MCQ81HdcJ0DJbkJEQUU/zUcVVSGFVprDUysPvIJp7VhtG2yT3S5edPVOGI9ZrEiFNbpob2HIZVScsdJQeXXgaD6cumNlbey22FurbcUHARtHPoR1oFzivuoGURH5vUk336kagbbrscD5JDodA+b3vXGmsUlmPTDVW2nZBP7v30Hx4enT9y430Ke9KmdmJxFJ5VELg1uNfTEqtvrl5lykvtNqbhkjco0t9FMQ+OvjhNbWbt605iFwTkAInczyBG+tWKc4TgbHyoVajoRi2dvN5SDy4GM8UVID6sw5qI1UjbacYaRUI7SS61PFbeGmGXSoLcWMciQ1dYqWNF4j5uXFJmAO0ZgdmxoyuMxYyRmIZKIiBml7povv62fzwxwLwviOJAONwEnrofl071a7iKGF68qoGJ9RrkMihtlS4Rrp2hzmeTQvKHRF4eb+HELMLMCi5XrbqK4U04TpHJlnvXXeHNzL/AJRw1aVTifp8WUdJaqJSwA0YLUCaRR6qeKbPmz6LOacWpTIZUd9LygAyLJMgic53qqrqnH4Y2Nhhd5ZXBtrZ9K43ETvvqRv6UGq7adgkEfH+P3rKh0mFDWEaoysOUw20664CErDgD7JC9dQI+bpypjGksMOuyqoFpDNloXEOCNgmjIcOiInMnzEWK+j0mlVSi1RuRVn58SUAwgYQEdBlVQd2AkI66CIJqpKve1LGyg1Z7MQSnRphU1gJAgbD7idEIbSJfH9PDGqu/D9pb2jhabUHVwBziNeXI60vRcuLckqEDflUlmC7Vn2Icec7HU1vUpjaGAhd7/qqdLtfrg/dzDQsp0omI5NPPtqhI0JIbjhr4qqf44VZUE6k81FkTUKHGC0W7FO8kS3m5h1X5cSpmXajBZaM5gC0Dd7YE0gA4ifL18PLjD4eu7siV2dtncnKVRJBG+lMXm2no4zkDeP7qJm/NtczPncGe0W0GAw2E6nNuLar7wmQOKVupIiWJZ01LEDMwsjk2ffGCyPEc9kPlNQW20UwQ1KIFQBipNuhHdZC51gjt3yKKXJ8eg/mOJFQkU0ooBCAnUMEJxw+6v0+GHafDeLYxjbftqCWhEk6AjlHfqKGViNvaW4LJE0EU6hsSpVPON7Cmk2BnGTlEWbU5g14pwK7TpiFJgqzAr1Lqai3VqY4o+wTkeDlNpwfRCS3F9lZ6PT5BU6Qa7+ChEy0XeeYXukP4brV/CPvYotp01Ia0uoQoxypAGseValouRdUVEdPoOi8qL8dMTHhR3Dm31qZzLQskE7ECI0B51cjEW7paEBcSPjNGcsReARkJq0CkTgtpcICvdTEKt5WosGjS61S6s3l9hskvKSPsL0RNUIE6qvhZx+uKys5qiUOntRHIk1+rSuZumRrCNw0+a7RATxMuCYh0nLYPGFTzBNblVYbSYjNgfZIH/0h8T9XS4+7amArjw9jeIrU8/bAIPm0gnQQAI5RXrd7btAID22nrQt2Ko5ycaCQ8eWIG71B3RVlzA6XN6jo2n1G/wCmL+h5LgZVkR2IjAx6c4Zja4qk685pyqZdV4+8WCipRWm45RnQSU05abdxJqKeUxJO6vu4qykTagBwpCi3IaAuzySC0H0QuUxH1G4bh8PpjQ+FfBzqy3d3aQhOpyneQdCe1B4ljacq2mTr/P8AFDlVyaUzMcl9ttqFDeFCV2M8YO3p42JwxPptHmUdg47VVekMK5egvthcH6kHji5d5jJdbuOMCG7wx3hnCLFu4N6lkcQ8+e0Vzx/Erl1oMKX5RyqprMVqqRBbkA6wQHejrHNoX/Xy4ScnMlLj57mU92lVOqTIxL2QIzCOrb074loCEXiemH2+QC24praIpcv4cZ7M9neXIVFrlRlMoyhzd6/GYGxUJWksT1Nebp71y4TeLcPs73DVqfT5hsQJI/eOtNMAxB+1uMiNUnlOlKWFArdUk9qqNRdy3CBPY0mkmCuj8zzyiWq/AOVPXC9nRG851uRQ4dYzC60qq7NlSKq8N+mgi2gpamg4dO0+nxcv5Nq8tNY5EG6j701Oy9REeZPEbiL64Bsox6X2ORIpzboXLaZP9+63m68fjj8qS9hxLux2Ecv3rr4Uh9OuopHZ42XwKPKFQCRKdZ1d/rMoju+HHjpgwynnYI8BppW2miabEOXURVfNi42nUeTOdjz4Sj2hq0XB9Q/9uFDXo9WZlibDbZA8tqtglpXe9d4Yd275vWgXVya+U2MsRTZlZ8aIyBjeP8OYm0utL0wZZMbmfdEhyaJscB3LBJzCOnUvjgO2V5dktwjm07KZvm2Kk5OfmkMdqwbitJQ0RdOPiuJNW2vRKUxkw6rSZ0CPmdSJp0i5LN5ZehedPN3emA7q1uLlP6LZKOvpVIUhBidazzTkHLebJ51Gpx3HJrqICuC9brpy6Ytcv7PckM5bjwadRXvvk6lvXnhkmAOMWFchaEOgpy629V05kuxpzVVDepbU3L8F2pRzRB3+oNAGo6iqk4QqnLzd3A6m1XMuW8tVbsWUkam9mOQlYmTmzjRgD1AB75eCXcSwBbi9WnK2vtBI+1ErQjLNMKr5llZfqjGWsvPBV5rzKq6Dq+2pSeCn5D1HWy4kXVPzwQxsuZeqGWXIiPSYLtP9s5BkioSTU14u6edSVSVV4pgHyfGfo0OkyzpxxO1AxOnHM5pc15wOY7U8OfzeHQUwdRq1lupV2m03MM6JFm765kZJ2mBeVbk6J82FV0FF8NNDXmR16moe6jNVcVPpGXQOO6ckzcQN9e02Y6Iuo2EIqoL72mmDHKOfcnUTdSjefmvtqhs0yGJNnend4qgp4D3i0xE2mRcr0wPu2HXocjMMkLmYwLvbfHUrPl7ty4WmV6XQnKrM+/KlLYBt8GQOHFJ3pbvlIUEu6pcPw4ORZOMXCC4RmHUiPjyocqQ+0TBj60zn9veWaW06+/IZlVSS8Dx0wEKQ8CAWqN22lYY83EtOOq8MT3PtKsPk/HoGXqvU5ZuKYb8GYzWioilreevXXhhB1wiOqVJ6kMNHQmZLjUQ2m0accBF4GaWjzr1W4fNje23vjEzRWDsEbdeXA79s0Frz+Y+v2iK89nbV5oorqOb84N5hKdJoVLkSHku3c+rXq2Fy6IliKA/TFbmGZnuLDOsRsv5fpZ9r1bWHVFvfU9E3agiaOad7XgqJdisab3j27BtTMubp1xMpmWQLe1CTMfgFGUSZFg/Oiot93gifz8cVoW0yJKB9f5ozLNR4efM8w8yVHMDuQ4dRd+7UjyB+8As5DuI0FR1XrxH0wK55rFQz4UiZXMgy6VUlbDcVOjtI87og6AREh86CNun+bDMjZkp8dtp6PVGFce5GjFddSXhr/wBcMXyuwZ1LjuTBk9opgR4jpNWCj7LzljJqSqKBYZEh6J3CRcHWNznWqGwFRpuJjlqaHcTkMq2pNR9rNapFOi0zOGZplOpRjbGdCBYDyDonO3aStuevrggg1al1JgZNHqsissCdjhPunaHwEVEeOCDPmUNnlbrAsyaxGzPVIQ2OMRXy7NDHTmEdF5zVfFfAU4JgVpVBay9GkNU9Daprbiiw265eVirrcJenhpiV64h8yueJz6fDnUmxCPJ7tSpLijIFU/DcS42wadCrU9ntkGHKNORCmM3gGvjb/exEeK2Ma6W6c1pY2RpSMmKofzYXpzJOZNQVUF6rZMyjWXpEL7sq4wkN1yoRYBsxx05S5ltvX+7hPbLZlRzVtBreZm5tUptRcQwjyaO+sd5m/gqCVpIqWcFQut2HvtEzfV857PH8oyH2YdJNoANuGwjRuIHMOpePNaS+uNGR6TD2d0Wm0OlRu2HKhA9vQeS9+SvlLXuBrd3umOqeHkWl3KFPZBpJP2HWs7iTzzDeYN5zy/ulDnKPX6fUcmwMwO/ekx6qg6PYYpdoVtNbUJrXRT/D1wQg5AznmZ2psA4iU8ij9sdaWJMN7XmRRt1QETyLrrr4Y99oRus5bDKOY47puz6fUUkSHWk9kynLwAV46aXcS64Lc2TO2V6fIV1t8nVEgdDzgooQF/Di7xfZowm4Q2yDlUDBn56DrVmDXSr1nOvfnWoZC8zhrcZncZEpEWMTnbsjPRCMltQPexXHKRuIGp82lyYwiNm44TiolxfHoOOYZOZrSVdxhQWtTRCdLrgI26URxmlZby9GiNDVM1ESRzd7oM/2rhD6aeb4YI59SZpcCRJkuiDTIEblvlHFbsmq1Z2tZ6rOeqsSP02LSxy/RUdQRKKyneMRt6qN3Nw4kWNP4ew1y8u8yRry6Tyn03+FK8Quk2rJJ250udhFSe2e51zDslrrL1URTJ2kFFc3QveZefwAh5rvC1cTftF5FMcqlLjatPw3mXkjMOG6zDHu63mWupFbyoKYIdumwOsUVmLmmkO1D7+pyBOgATYCLTCEpfjMyK4hu4lzeXFzlXPVI2ubKAmojfbY0iMVYiu94XN8Fx/RfL+7y4/RmH+ELJl72i4VmUvmNs0QdOtcyuseuClPB0QDqOccqCMu1ysTqZHcdRkTdZAztO0u78cFVE++JytJHpSFvVtR1x/lL3i4j0G7mwzct7OYkWvvvuGLkNgHSbbNvurbwT424uqdT2pQWMojTQeyBsE/u450fC9nal+5xBwcNsicupM7D1PSn5xu4fLbVoiSsc9IpT5n+96TT59Tp0WXSSZMWlCmVk9y4vASdJkwJF+JYA3ZVUqUh2XLTfyHT9o46dxfKPAR7uHJm6jyqoxVIOXllVZ2E3rP3bGseGC9280Lv3eTCvCnnHN691SJTtQtLcZm/wAfevW+C0jhsA6Dtynqa0lnYNs/qK1c5n82qKEOQI7zeIXmsDlx4GzuJEUwLxEsWgNujaigBF4kPLizpNElV2czFhwnZc17g3HYAjM/yTGTW9l8yqbHKmqNqC45Ze7ddyoI97BZWdhhZmZolCch35oqzwNRBbl7swQ+ZUVbtOUBIlRcOrJn2aKhR4DFbqyC7VL96zSR5t3pxS8uiny8ETlTBHSZ0aZnGhu/d0Q6hRxm1CQ7PIQRpmxATgWnia/HELG+Q5eIZKCQRoQY15cjI60DcKUWitkjTeaRtbo+fdnlWm0inZoiZzpMMQiLGnAkc1VsdCEHA4LavLcXW3FXL2uQa0QUPNtPfoEV5EimxU207IevL+2Tk1+JaYNUjpIlSmobt4IZ2EakIl5uUsVOdW28wZYGhhHeGU/3xLQRbG20jMubT5RHivwTGgtMOLF84vEUhlCN1AgHtoDrPpQjr4caAZ807dPU9Kvso7Qms4bHoVAqdMpuYY9PlvRGqlMDeuo226qCAH+G3nEsJbapk+PRXu20+MjVNecBnsm+J0xMy0ER14rd6d7BpQdicKlg6uX6xUMvuutgDZwzuBDQbdTaXkO7zcuF5tgyztMqESnR47dNrkykzgnMTqbdHMzb8ptGWi/px2jw7/oPiOycytatzJ2O2hrC3qsRwu7QOJ5V8uXpRpsuztlFukyIebY9QkVmMgM0mqtvXlDBOBMmBkSI2Pe5R1w4HXqHWIsVIrEYhaUDV+KnKoJ3ri8bsc7rtD2dZxltRK1Fl5RzW9oDjUlk2vbW8yXW6KmvBLtO9ibR6xUNnNW7O+46NLkcx7pRMrPX6jjnmLPYjhZQMOuSEpJhJBB16jmOhrT2ttbXsrfaGcxJGo+FNDY/UKfSftN1EGmmyp1XbF5lpo7GlRSRCuG3jykeHNnfZ/RHstzX6PCegT6VKIHxcZUdWl0MSPQi1QUK68fLjkZiuVvK+13LVXy7Ianz5UZ1piY6O6ZeVRK4rebRRS3ypx7uOiNmObatIJ2FnWrVCtyag9c+7DcUGvRBNLtVAE4JboOneEuuHDCMas2V4hZLBWIUoDUHTnJ5UmvDYuPhi4SYOgncf80C1va3U8jVqDR6RmEJLVOdSQ2PYAsV49OAEfFwO7zcO8Xhhn0jJ+Uc1ZcGtV6a5Rq82ZSKjR4LiJvkVejOvrqPdJdMXVYLKmW5zox6BD+81P27zrQSGjYbAuXVO4nd4CiYWlKhZfmOjIOqOZUfGUigJD2mEQrzEO6XiF3duHRMYBq2xTxQt7E22grXWeschptWkNzZYaG7XPw9NO470Q0zI9NyzKOtwZEulgrqmkOUBGZMW8DVy5E1wEwZlHkVNpaj96xXndTj1MJO+sVV5isuJU8F4phvuUxhunTEzZRCrdFphKEPcSVBog0uL2JmN6JrqiEpYBqbtQytRZNjVfj0aLY68TUml7o3Ft5G7k4ol3u64xLNt7U6tCzC9u0jqRpToXMIzJE1ozbmCnxI8eL2sp9Qe19oxAe3ZB4qa9G16cOKL4FheRosaoQKiFNo0OqBDDenJkvIy1FNeAmDpcbx72gYBNqO26bmAziRJrzFOU7lE3jAZHHXQgu4p+LAPUM2VLMLDTcqW46w1yttCljQD7oglqJjbNYAnCFsu2zoJiTEgA9J50ALs3Ta0ONx6xTwqG3Acv0R2HVcyvV6Q1HSO3T6ew2zGPUubfHzXqNo82FJmn7Q2Y6hGdgt9nYJ7mAYzKXgP4/BMCMnVw0RQTr6YDq1Wu2E6w0m9BNbzD/DXGzF67cNFggBJ37/ABP7UoFo224HOY2/4qTMcqOYDOW7NvlFy3mqmX8S4lMwwhiOuplpxLXvFiLQRdZjArmgAqXI2RXEWJ8qpNx4Tr7po0Ccql8cAmfcTtRU/wCRqFUXndyR8I4fNzF9cBDMxtx59o7iI/7Qluxc1arHKgA222RAqrqflxTU6K248b4NqJgnAS7pYZMphGtDuHMaK6VYLety2py9OUcQKpvXpjRg57AfI2nNr8xY9FJez2OLzKN2MpJew67oV/iLEAINRnStrpBKEUNUIR09mOIpkj0kGkVCaG4lbHyliA5OfjkQNqoNLy3CnNiRDFWYxq6SBr7vexblivJzVhJvcGwFW35e6mNsqcFPprslUtaaTh+LEMXFF0I7d5DrcZFiPnWQ2zEapzWpGuhmPmH3cXoTKwKiTAmhGiypFQqpm7rYa3EWM8yM21EgbO4Q6XeOIMOUceUbTQd1LriXFjOh8gyHJF5Enm8MNT5VTS/3hFQAccG1B1tTvW4lR3HHrjstEfMeIDsxx49G0sDFjH3jzdmtg6Y+UIrxNfpNTNi1U+z7TqztAyDUXGK8AnCl5Xkx98rsblveaO7vgup6L7v8XRW0ra5Qqb9nqfDyRQVqU6p0jtjFHZkIEkHHAQ94fMSkvjwuuLhrzYpMwUd8clk5HObKnz37d4QLvl3l11opxW67FjmjNlHyvsCrBzcq0+nz8u0xLtBBoz0CxFHQRVFIrdU/1xynCPFSbuwcZdgOSAND5gNIJ60e+ws+fp9K/OjaHtFq/wBqb7QsWq1iIlLM9xF7CK6ow2yPOnHxVby/ViZ9qpyH2mhx7DGpCBmDgoNqt690vjri5+ydsxmV6p1zNj0hsWoq9nYacTmccNNTUS+VP82HFmLZtRcwvE5WKPGnvEG6vdC4hT0FfDHl9jFvaYo2g7IEQOppva2hXbEbE0gvs35qYkOTMuykB2PM9s1vUuFT05g/UKYN867EYk5Ck0hxIr+lyMeTX5S8MJfMmWpOyPaT2Rh3cRnXEeiOkvhdqC/pXgv6sdYZbnNZgokOohoJPBc4OvcPzj+lcVY08u1dRf2qvIuirRtLjZZcGork+q0WoUWUUabGcadD+0072I7OvZxROcA91MdXZspNIq0Io8yO2+7oW7LjqJflxTHOua6NGy/mE6XHlNHNVpHEj8yKuv8Aj/jhxheLi/TBEGhH7Xg68qGJMWJMJN6iFatyCWIdSoqk4MumWMTE95e8mJTNQLtxR5LAsOl/exJ5WzPQ77l4ce7jTBZFLyAa15dqUhyMTcneE+BqK3Jbdi5GVcp6NqWiXXf7cV9qEYOHqBpzXYlg9y7zvD8uKFQTNWp0qcH7G+/m8flxtamHHT5cVyzmxGxFQj14D72MN4Thip93W1bcCrZCt6uDkbUTZfzGzElkT9PhVKOfI5HmMI6C/Hj0X5sMZ3LGznNuXKjOjUhqBV4sN42wYcJkwKxeYVAtCTCZaLdj1S3XE6NUnGbU1W7wtTCi5slEhTSykjoaMbe0hQp4bM6dWmMg0WVEqLVUZdiAaRZgI0ofAHQ/3p+eCiNmmnx5bUOouLTZbnKkecFiH+A+4f78BOzTbBTYsJqlZgaRhpvkYqLAcrX/ANUEHinxHj+LDZh1LJM42otTrUN1iah7kGW98T3DiiApD4XYwN7bOrulBxrcmCNP6ps26gIkGtEjVtkORBEVttALRQcQrjcMm17vhb3sB1Yz1k/ITXaaHWWXcgsmIuVElWScmSY/sWRXiyjY8yp9cNzKOVoea8kHmuJmCkyYSOWNR2373Hh0RRVNOhfKvu4pcwe4aSVkeUCZOn4ewmvReNwKUVUr9TzXWXst5cfWO2xy1SrAlxMIv9iz6uL6+TB1S6LBp4AIRG9621uUddC47PTXrijYi0rZRRiJJ6RIsdxyQ5KkmiEbhqqmq+qqq4UWYdu+atrFTcpeQaS5AjhqD9RJNVXXzXdG0/ni1u2dxCE2wysp3UdPif2HKvVOpTvuaJtqmfcuZCWo9scOZVJzl6xW0QnT07okSdxO7ha0TZRmTbvWRqGYmxy9l4/bNU9o1BXl+UfBS94vyww8jbBqdlt0KtVJC1+vl7Vx2TzABfAS6/UsMdlxY8gTQFwzViTOHI4dicy//c/sP3qvgLf/ANzbp/NA8nKcPZ3Mo4wogRKUo9heaHlAFVbgNS8ePC744vJTLbJDubd6nm8MX9agN12jy4EhsnQfBQu9wvKv5Fbihybl3P22SnO0qOxCo33SvZ5cqKzbJlOB5BJB4KqaKqqXjhSl03SOK8uMu5J67Hv0+VXEpZ8tEeWqTIryab1pgtE9pJW0cLbbG0WUJ1DzY062Y0ed2aY4wtyEw9wPm8dF0w0JWz4ss0KBJOsQZsd5BRsG31V3TTqorx+Xj44E81wINcy5VKMTe9amsGyvDlEtOUv0laWKrF1LV0F7o2PodD9K+WM6Dlo1yn9zsgU2ZIZfixmxeNo1K0te7f8AAsHe0vNNAqOWqSdLkDHhMiBbo3keBTNNFUPH8sc45JzPKkZVjuOuOdojB2WQIognvGxsVP5YmuTEGMc6cbTQM+1V0l5W09dVxJy1cCl24Ok9BOneJqJSFlLlNfJ9Qp8F6VJmMxosdlrerKmAhWInUrV6fVcDFZcXaxVo86QDrWVYb6SIcd24Xag8Hcfc8UBPInD1xR0eDM2kPx5dRhuR8rtto61Hd5XakevKbidUZ8UReuDzcu74GWI7hivQQTuf+mAlK9gVLZ/V+39/b1r3KFmVbUvdrkGu5YzbSNoGVHXvv6vzgp8hon0HtkleXjr1RUt148F0XzYK4mZW88q++9EeptZhrZVKY/32XffTxUFXjriyoYDnd2XGl01mXRqU69DZPeIRK8dhPGmg9UtAB48FFVwwq/sQPNNCbz9Sp40+vUoUSIclgt1Ug80Z1fOB8R1TouHASq/AbUglSBKnOmkgE9Nx1oMrRbeYnflX5t7QxXaNtRzrKAFa+7o56CSd7d2p/PmxefZiyuLlflVjekPZU3W6DhxPxL4d7DK2Y0NvadtS2s1SPS0gR5JHHbp4HcbKncllvUk1T641fYRy/wDfe3+n5YmE+1EfJw5jTTBmbiManuy07iKQiimumnd82Ov2Fo5i7K8NYVkyoBPOABJ9aRqcRbrFw5zmnI5FY0E29RJR4kC3CuF5tVzBToOX6vRpCSRkSqe4bHs7kIkVE04cf4sdT7QPskZwru0GoV2kHFg0iY8YsQ+2anCBe86uo6amWpaDcoJw5sLOFsdUHHYxttAEpVakSic3rpIvAluXrjmN5Y//AE9co9rMztBGsU7Yu2r1tXDNc0fZLyQzmnMVRmzUcaYpTKSW7VMee5UFzhw5bS73vYLdo0NdoFFzROkTQjhQIDciA2/oKPPOHfzfPu0TT64oNgOYaXkPaHnDKNUp0WruzmZNIiSXTUDYVHLkcAk8VQNNPHl5u8hHK0cqrQM/tOg2b8qc/pYnLoDYWCI+FqaY0WJJQxfJuguZCSNNtdR8etU20rayRXZ+T9uFGquz/KDER4SnSIbQTGJ8Uo6abtAJtPLx9UXpgQ2W5Lk1LIWbMhZjoLsilUGWUEGpQ3o9Ad1ejn3tVQUXRD+X1HHP+y2ppNyDQ3Tc/wDvdAMi5eZOUsMbL+3ysbJNqVNqDe6qdLrkduiTu0vLo263ecQ+HTvuh8UX5cZ5oW1/eXDN6S3MlOUaAjn11E1B22Uy2FW2p5zS9qVZqf2fJ8jLVTU65lB0/wDuuoSDXeQj8rDxj1Ah7i/+uMcyw6BnCjMPlDfpNUNLFnxUR0Xbul4cuve72OyMi5/yltAKt5bzRl6kRo9d03gbv2Mw+5YaF0PS3ReH5Fji6u01/YzthrGTKhJeLLhzXmaFJkLfYKLcLKn62kPew0vsMt0MN31i5nURqdiSBroOfWpWt0tThYeREUEVCHmakshSo0kfuht9kHLiX25XDwAV6fFcZ1+ZAy7Aiq/2yFUTkKJBuxKMTenKt3golw+hDg5zCbX3/SKWgEUhx7tblqdwG/Ei+ZdMaM25fiVqizGHdyZCiu3PrbZp4+vLzYWsXK1lCSjfUx96bLSkClozOhzswwpzMpl11GXI5tCfXVUt5vguDS1HmyYk7shXykNw/wA8CmWtl8KdBpzkeqtR8xzbHWYYxzt3ep6mRp00tTvCvVMGFdpFSyzujrMIgBw0ZCTAMZIK4q8EUeBhr9FwyuHUZw2hetUoSaXe0DLsalwos+kmsN16U2yYglwqCroqkPwwcZJeruy9w34MCjVwFW4xlRBB4V16gfhijr9NCVQ6kLaui9u1P24KBCqcycq9O7i5o9cSRTYD77ntX20O0vw82LFuJet8i9Rzr4Ig0xqPtph5sqDsaqbyiVBpki3dQIWgMUTUkA1LRV+HVfDFhJZjVyNY4G/AuYAHvl+D44Xb8OHWgJp9ht8NP7VLh/TjblqZmDZ48crKtYOCSgorFmNhJZVPlQxJQ+o4zxw1gKm3OT7UUFwKqczbL5GYobs1umvxTECJHDb50HyofLxwtg++cizRccbuDu3d4F+F3hhlDtqzHVAGnT3JMUGFMJ8ynsIcgk+XwD6ji6p8NjPTbX3RTHBp9livypAkbhehBzKq/XDti4uLcZbgCPznUCkHahXKeeodak6G6sKZp/4ZxOXX3hLxwWSaw3DhG4+itii2pd5y+XARnnZPJocomuzu06YHMkR9FD9Q+n+GB+mZ4dodSEKrHN8mUtTerzt/pLguGKW23xnZNQ23piUHJcCU7961OMr8g3lOw+UQHy8uDE73n3ZbR3jp+y8q6D5cUlErkerQGJcYkPeJwL0+XF40SCOqHaPe6YXvlajlXXo0rLdtyp0J1xXe0QF3scSX9mS9634Fy8MSswPO56rz7mY5rNKoEAEkR4ImpFMXzW+8fwxgwSODv3W0uS7T8OI0pntzcmPJaUo5oJtu+VPm+CjhS4wJCxuPp6USlVG8KknWILXam24FEj87NMvEAQfed9fwYJQcCUBrDQThR3N0rrCiYAPlTh0uwH5byxTcwUaITc1qNPp7t6wZTSG09pwQwVR497uYIqZlRuquSGjkRKfIbb1cNskjNPIhXqgeHh5uOM080M+QmrM4iqSg/wBYquY5Kcd5UVC74NggYvWW7nR15R7vTFPkaOcqgtSe+4+b0twQTlS91V1uwSA2mnDm4YpfXCyPhUjRNDixnqULzT8d9gFTVsVuL9WKCptxK1CdpU2IhQHe5uuUmviPxHG6kR3BlgDCc7pilvv64t67ll+iPtpJFW23LyaV3hrpprp66apgNtCworTMDn0oUrCFxNDGSKe5NAKe2x/W4Z9mNgO78pfQhwS5tb7YzCo08G5AwL0tNEOzVdbNfFB/1xIhVmjZQcp8wEkGs4Ow1QWI5LoSmRx3ELoqoXJ3uKHg3j5dgSayb0yiyGo/K2UiU+Ie2XoogBLr+/BziXEGUL0Vvr8YPpQTlyAvMpPpS6omRGW6XJm0tFpbTaoVjB8pkq6X2Lw6j8MfDzBMo4k5PRx9r/8AOYwKX7w6p+nXB3VKRIWRJhpOjxxYYV82jU0J4E6F6L/pgJkyEbElRFH8WAVEqjiCiWnOJPOjiFUI2ZDZYMwlwHacEhp8UEzQzcQVbBfBNR11+OmKaps9lnOx0TlaK3rdrgfpLsmJnBjsIuxWnoBuuCw5oDx7xOCp6f8Api4nyJMowfkNowZctuluuLLlwOZMojT85mqm2+EvfSiemZ3pkCPNp77zjzw6IEcE4G3w4ovrgTqzzcyY88wJMg6tyAaoqp+eAHMXboucmDbmboHg3rYiiEo6cppx8MEECrdsdd4qVhkNpJaQli7gBKQtPSrxbpQc451bsC1FasBu8ztvMl/kg+mJktlIrxo04bqe8YW4hMOLdenlwUZZZhsjJnszAiVVgVNwJSbxmUC6WpovQ0UeqcdMG2Fqm7dyLWEaEye1DvOcETE0Px2TIxsIxJV8vmxa1FtI1XWAy7e+iXCIpoXhrw/Vpi1rNfiz5naGaaMR1xEQ3AVC3a6Il6IiJx+uNELLbVHN6qxpLlVfPmkE6qb2314YpdQkOLDas8bd6p4qlAKWmK0ZPo9NguVI5XaX63Mc9lIcLk4ryhp5cWNTecpz7sZxNHm10MR9cTRcjPNi+DaGSpycObFHVYsiPIEpSK2ryb0CJbrxXxuwYS9dMBxTfuaSBp6HTeqUKBc1Vvy/iqbMtUN4qbAVVIZUtBUfgnMWH7RKo1VKJFf3V5AA+yHwNMc4yhcnZ3ozDWn9XZekOXeCd3Dp2cyt5BkxuO+By+3Ty246L4PuksPezKMBQn4z/FL8XaloLTy/eswp60XN9PnvqKfegORnW9OCH3h/ldijmTXqZVpEylqKOCaogFzC4GvcXF3tTKRFybInxUXtFPeakhavTRdC/ulgFjVBxyOBmCtGSXbsvDDDxI8bN5pu20yyQfWhsPTx0lbnpTYyxnCDmBoEBvs8rm1YcTmEk68cX0ioMQwE33RaEuly9cJOHOSLI7S37N1bSuEvFMEVbrTVSmR5IndvI4EvwXmRUxdb+I3E2hUtILgI+M/xVLuHDiiNjR0WbaeqijZm6WvuWp/PGnMMqRFNAbdVGXk7vp+EsArLyOF1wXmy/WaJEdb5nGdRW7x8Mes4m/ijDiP8xBEaetRXaot1oPLvUFmZKZX2cp1OPmK7G111195XXETVdO7iELb4ydzYu+Rf2enHBlCpLZQGmpAoppzXCvTA1rh93fghRIjr1qbzrLEK60M3bzh3cfES3ri7k0ptt4hA0FLL1vX46YqpsBJDm7ac1AOBkHr6JipywetVefaptvoXWVMRZL1jBDfr3i6JguahuNELgvEp+N3dXAvFjFDNsxHuLrbi4hVL29z6lqXQk7qY0mG3TDSOGvQk0BdgrMo2qTPJCk6GluqebGrsYF072MpshuQYICqQonex5sjbXrcOBLspVcHIZFDCUpFaliEC6piyhK8oe07vzd7G+G2hpqqYlbtFw9w62WjzqNDOu5tK02/THzu427u3HrfXGgoSsB6YzEce3aeGMh72Pq+rw9Mfcex7H1fV7Hsex7H1ems8ex7HsfV5Xsex7HsfV9Xsex7HsfV9WJdca3e7javTGo+uPq9FaT5Q+bEYBRwy17uN7pLdppy41mQttqulp+GM1dnO7J2HWr06Cozzi66aIVq97GIPXn109LceJxB68cRdVErv3LjOua0WlNSjURLRF0JcRXm1c4Ly4zabUjEl14c2NU2R7Rbe7gMp01qxA1yisHHEjho2OpYoao4jnHUgkBxbs8fgvwxNkuHrYGm9Lzd7QfXGoI/Pdpdr1Iu8uBirKZo1sRrUBIpyOWSai1rrugX/ADLi3iRwZZ9k2gAnupiSEFoT1PovQdcZ7ly02xVABU4kPRMLXdTBrxTs1WSdXnGhU0Ld8y4h0xCN5AaKw23DBSHw/wCkxZBFuu0ReK94lxEYRuFUnwISXfJvRt+mi4WlfnqwK8pArVMjusyPakRgaoamPBHPl+mMnZDrKpGBttsdblKzXr8MWMiY1KkRlRFAgXuknTGTwso4RinMvUvXAr7gRJBqIVtnFQn4zqGJk6RrpxMkQNP3Yr0Q5LKvwx7SOi2kHQsXRlbcqqiD7xYjCKN/s0tAulvKmEq1hyXFA1YlRAqgFJDzzLkm093qIMAioKa+Cr1XEipRZbhMubx6nst6crNtiJrx/NcWUl6M40SuKt6LohNrxX/0xIqIdrpAqJa6IhqI9NMTAWoEkzpPy5GpF3UaULQ5syPXjDQH22OY32ltvVU/xTFi3UwhNySQd6b6IiXrdZ/xxAnjIZjxnm47ciOCmDgdFUevhivuuAjTQB7yD3rflxFy5dtEpWgxzA6SN/2oxLSXferbTZ6tT0ANSXlFW066L3cWlVoLRtm/aTXygicV1+PTETLdNkRZLkgkYku26qh6hZx/xxPzVVpMemqJwVscVBV0HENA8enX1wmDCXAXFL+FeLWQ6AihhGHoLhvRn90dijdpdwxDakjJqjrsmQjjo6K4OvNdpy9OiYvpUQSo4S2nFW9dFTwTCuo+W5lLqc11+ReDyWoIqRXccBBC0pyrMcxThhKHQVE60by34wutNSJLUfenom9O3VfQfr0xaDX3Yq6AiLoiJaep66fqxSZfy+3McSW+03u4z6G46S86og3aJr+nEip5QlTHjfmI7HpxLyRhXW7Xpeaf4fvxUbdXCzJOnOqVrZK8iqoMw1B3NFWblU+MxIlwrkUt3cy+mmnZtPFV9/Xhj05mJmCRGSmG5CaeYdiHCNtd63KDQxAte6SXOlr6DhjZcp0KmNxzVlAdMS3K6WgKJ4fXAvtHpDtMEaxAYeCU5Lik66w3eR6XgXJ4rYSovrjRWa+IjhuakjT5c6HD6eKEI0japbUWkx43ZiBxZC6l2wm1Pdl4aYwbVWnd220jkrhu3SLnD6fBdcbAq00mW3YBxJUJwFIXY5poYfRRVU+l2PsCoSowPKkM05EFD3gXdenexnHjw3A0o6iZj/k1drBV+/58qq5T1ovGQE7I1tMdeIr+eNFApcub2d3duNAKqrY6rYyi9Vu+mCXMLoRdUKmdpKVZvBMw73w9PriHEnT0cFGgSKB6CgMKJ6L0869cUQlpUZv5r0OrLchNYuZV7bVjjMkStJzknccDT0RevHTGUqoQGKjHnSJ7cWSDaiAl3l6KSEHXVcSTB06zuo7rz0kb23JEojBltdOhKnBV08MapOWgostolmR2kLU25Jpah6fyxrcPdUxauI4GfOeu3Q+omhCvOsZ18q1ZXg1WPIj1dijPSowLvAcdcBu/5kFS1wOy6xXqvVu0pFaZiRnXHWrzX2bjh63d0tV4fDzYNqI4b9OlRadNZdF9y917VUFS9AT09VxWV2e0yrtHNlUlmSOXulyKvHQvgg664+duUM2ybK1WQFar1BE8oIE1JolT5WtAJ/aheSxXFadknIhtNNibrhKJaqumvnLxwW0XKHZqbEBydOut3rm4saTeHzlxt16rilzJU2qjQxFzdrOmTEjJYfeADS9bU66Imn54khUB0HeK6Q8dBvtRPoOKGFvWNwhtL2Ur5idB3Aq18F5uY25UUJlqBHYKPIlGrCii2zJz2qJ6W3aKn0xDk/cLO/CHCaN/SxySIWkvujcvFU8cVzrzsxAcMnDdVLluO7QE7vNiJIhnBIkca3DriCZ3DaSrzd79I4/RuAeGbBBbvS4VOEA66fGN/nWJubt9OdJGgrEpQN1IWgK0UjKdo+t4pdjUAh253RU34HvgIu6oOc9pfC64fhiBHJSrU28LRFhndl6jcd387cZTJCsyoZ6chr2cyHw17n8/82OrezppGbg1eFWIMp53fwnLJLiSFIXuYTTW4dPh/quNU2qi7EEBceM0RATfrrYCdMVLkpBlpHUrO0IpA55d8n/Mn+7Hxp5XmRMwQD7rjYrdYXmTCZrAbBh4PobAVMyOv71a7fPLbyE6V9NxdeuIsRtyOjrane1eRN+8KL5f4u7iRj2NHypMVGjp3K8dmi0aQ0201UmQ7QzMIOimPMheoKloqmBnNucaarrmU/usDr9aim01TBG2OrS95/fIOm7RePv6oiCOLyJVqnlugxpNScWVTHkFqLBRUV1xxf2YDy6pqqevBOOBzOeV5DUR2oSWYtQrU9R3x6qPMHMANF4Nh0Tl1JdSLH59vrZxWOcFd175nTYRO9bi1cQGErU3ttQnkahtsU2qrNkdtzLAfWDOna675A7lno3p0H8WuLsYvaGXW1SwuHOSc1t1pf7cVjm/y7VaNWZMVW/vWIsKa7epA9Kb/ZEXopJd9cZSZzjhDq/bw7v0wvvvF1xgSXMJuQVqJMEGIGkQY1ponC0XbqLtvbpG9ZZuJIbbCMK4LDbPev68379RxmZODR5AOvg6/HDtbZuIIkBIHeIvmG4S/FiFGZOqPTZclFYpaLwJw7gdc74jb6CI3XePLgOqIyJxuIshd2737u8Q3XD/AHhHEjjFrhFynEVPlYOgRqIAHMc9avXZrvW+AEBJG503oyqsxKeImoKV5iH4fxYqizhDbaddkNOtNB3nGva/3euLSlPHmJlYcsBdMm+/72nvY9Tsj1yizGJdGsnmhXnDcVBuTyjx4L/mxp7rxY5iNs1fYW4UgGFJgE+o60gtsHaYWti6RJ3BmB/VQMwVijxzhtsVVirx3mQkH93qpWCvdA9ei/Dry93EJraYkcJjTdOd3AKjrO8cTrYg3F/DgMmU0I9YnvOxihTylGb7RIo6Gq3KhD+rGEyOFQAgfbF9o0sMTS4STHL8Z8X4pfPcNxcIHKI+Y61s7LBLO1HkTM86o9omdJExkps+oNMAn/3m2zymvlQtS4Y15NzZDrVNFQjvsOm3ct4chEnetLFbWMksMyG3F1OECFvIZLcNyp8fDExmjhRTo0ujMDEYOQLT7DYcpNqnm+OvjjMPONvt+cyTzrQJShAhIrPMPKROapb441bPMltzKicuotNnDbW5BcPmNfKtviHewVSGY2936KyXqQ23Yq6jX6FQKWtRqMhSjQmDaMRQTsQj5BaROK+PD5sBNLcWgtNbmvdxU3bjtMmN5NeyxS5rQu1X/u+JDhogdmv/AGxgieAt8ungpY5g26Zhq+b825ThMmbDFEaGJDBXS9g2BCKIAr00tHD1ozg0p8805kjNx5ElBagxhsI4EZR1BLet53amvHw8MLva7BSoUqBWo9OnQBYeMT37NrKX9201HVeI/wB7Grw29WyUWpMgTryk7+vKhTbtpSVAUyYGSZUyS7DSS9FYjNsmkaZKV53RQtAi8AuRCJE8E/FjGuUiFIp8/L8aO7WJUlsdWoLiEF4lw3xctgd3r4jriXlCivV2NCkVue8TkyCEhxuG4ojJHom+Pqa2kPp6dBwXHBay+2DTe4jxdLgBq0P5euMvcXfBfUAZ/OtFDzJoHi5Jkhm91yS6dLjsxW9Y1MkGYgJ6puydPj3RRdU0xfOZKgxQ0p8JkXdF0d19tovW414rribQJT8yM9KWMv8AX3zeUSO1RBeAcF8bBThi2eirYHZ30N+wr29FEm+PLzeOFz10+peh2qcZa2llPLdByNNqgQ2ptcYAXeZLDV5VQbA04rr3dPHFNl2mu5dosaLINBkDq68Yr1dNVU/81uIdGpNdLMhOVuTcMIr2IoHohmqd8h+Hh8SwaTqTNjg45NirHaFP2rgcvTXS71+GBrhTzY4KzOsn+KpASOe9CsqLLqksXIUxQdJRBWJLe9jufiHqn4h44mP5SYRmQkgocefDPSXCKRY42l1u8C/TeNr4KH5ohY2mTUMwf1tQV8q4q61TXK8vaKkZ9ljuG6xv1vISXvWa8VUsF2zrPDWHpnlH79aqWF5xk2qQ0zlOOssJiTAdG4o8mM+hAi+6oadF9cLrtlQp9fqUyFWnHWn3E/q8lpLOHd/Pw/dhplsbkVeFAkxDlyYrtP7U/wBnavECI9BFRQhNOha2693AhNp9NyrGI58CbHBs0FXSguLz68nMV2q626YMSFMtgrSTn7b1FtSVqOVVbZRQKxAJXXGtwXmJbLf1L0x9yqNWiv5jp77SjFOlP9ldI9d6TYo8HD/9EWJeZ3IubX6XNmQ2oTrL7YR6F1AeBEbjxonFVsFUDonTivHBLlOuy6fV48s4o1B1s7zH1RRtNPhqhKmK2n02jiCo6Tr2E6xViwpbZ0pdRIMaLFOaQtsFJcEjt0EVVfe9cbjj7sRbTeC0qESkJ2/hTDhKHSadTJEag0MYLptGn3nVDCY8wmmns2lTdoop4qi4SMOKdLkhl+W+b8pmKLyutuKRGF1txco2KRd1MaQYM7dWTmJWq87aTBI0jpvBO+sUoF+2HRbOaKOw/wCKw3wOJo4C26WqWKwJBi137zVbP3Ytp8cmyvVLx98e8mKF6VHh1E2N5eT/ADtjpx18yf64StDNoKOIqxkaSAFR5fThiNGlGzNiL3X23A0/fy43xCUWCBUu+YV72PR6WtSnsKauRWG3ANyS22p7pLu8Wgli5lDil5G6+UUBMqptbRaHQ8zbMazT6vPixznoTMcSMbkeAri5R46j5hwiNlgRMw5HlwavUmqVVMqf1F2SfEHmE/ZGevqnKNvu4ZVfzvMruaakdHiQ8wzXBU35Mdvs+gpaGh8qeYeic2EzmGpRsi7SaTmSo05JTbzfZ6i0UZWmhNe46AHw9ktve14a43mD4Xd4kwWlSQgySrXU6HT05UlfuWbIA8zsBV61SZ8w3ZbESRIpYOEEeYLBWO+8Sa4jVJ52P7NUcutuUi5dP04Zudc8UrZ/l9h6sVRphiGyW4G+439eYrB6ndjmbO2eq7tqoEirsUtzLmVIz/Yn6iSlvn+blS3w+bTgl3MWH2I+Bru1U2plYWlQ1jcfDnpQVj4hZukrCxkg8+fxqnzlUDzrmVrLlPk/1VtCdnuNLzEnphg0GdUMq9lOjA4xIbsFliMmpESFyoQdCTl6YDMnvUDL5DAo4OOyVKxyS6lzq/iLDs2Tw4c6RWZLhgc2KAAy0R84oveO30wkDNw5cN2VoNeU6a9T0pw860ywt9/3efOivKu0asFl+tVnaA+61Ikyj1bOP7V5007wD4+UUEdERBxyltKmSMk5vqeZMnxzh0mqNlHnwTASA0XqVnhzcyF4Ljowtmq1StTJE2ptCBe1R0gMiJV8tvguKPNGx2X91PyG5bMyKLN5tON2XD5ubpy/Nph6ziOK4EtzDXlTJBIBmPQ6kUoFrZYhlvG+kDl8xzqkyjt+rdapAOx5cZ9o290e9YQjThzCXxxPqOfKpVKa/D7S3HafSxwmG7SIf4sc71CmVDZRV1mx2DkUWSdpppwBfdu9cMSBUG6tTWJjQG+wdpo2B3CWFt0u5tkqS0shtwyddz370e0yw4pK1JGYU7sibSKbSWYtGkQm4lDM0Gb2Uy5wW0TMhIuK/Hrh+VX7OOQatlxmq0efVxGS4KA0RgeiddV1G7RR6Y5A2f5drGcqwcdumlFprOhPyzNOXm7oj5lL0x1sOcs0DCp0cGIjsCGtrdMCOhCQ6W8+nFe772PMGws3Syhx5ISZgKO55QKV4pem1UFtoM8yBy71USvsvRDOI1DSpje/uXpJt3Amvur6/MXD5cNLJlHoeQ6ObdLpiQ7798+6AdpVE4aXJ4d7hijy1tW+9Ci0ySEijE04jpOQ5BEyZIVxC6C8UQi90sFuboZynnZIv9l3bmkhou8Cqto9PBSxm/F+D4tYhmzQJLk6ADSOhEEzVeHXrF9mWo6DmSftWUMjqFTWRFkxQBsDFjtKoBugHEyAV8REsBefMw0ydm+jiUeJDJilTXWZgmhGqqbQknx4F0XXvYFM21QJme22303FNhvAy2O7UxaBO8vd1K5blJcYZkzVAh1+nNxmmqk/Hp0snCdjKLQb4wAO+I63WGWg+7jX23hB2yTY2jIK+J75EeXUGJ3HrS3/AFdBL7kgZNBPPlQk7IiTJDrcZtREFtUiS3EF5wuwCDbaADY90V5iH/DG2BHclOyt0y4but6k2HLb3bfr8MWdCoMiqTyYSMZg0vtBcS0R90Su97GO8VYUnDccVaJP6cg6mdCBqT6zvWpwu9Nzh4fOqo1jt2oIgZ+mOVKLTIVPcjyHX0IylihILKd8uBFovu4vHRR5wQ4CKrbcXdTBHm3KdMyn2JhiW3IqTzZPS2mI6NNRte6F3VV8fTA0pIWP1v4WwbDsMw8DDx7+s7z31+lcTxfELi7uf+43HLpVRnnZ3lquwmu20uLPdU7DfdS83A8vNdwT8OFrN2cVGjXDleopIhf/AOkrSq6zw8G3OoL/ACw5aU5vpLbQOwjaU+7McEQEtfe8MRs7Zdn5bqMfeI3PaMd8ZU5wSEdC71y2pp+H5ccYv8JU3fvG+xALiYTuo9BHKO1dKssU4jDabe3I6nYDvPOkZlKpfdedYDlZy6rL0d5LItQctaAlL9o06nBUH3sdUxswVGVkSUzIoUWHCJ8z7ZEctdHQrddQ76F4Y5uSrU2oUevDXJlrtSlluG2AvdjA3wH6c13LiojZyXJMamxMt1OqxYpajOpkx9JESSXlUAUdW/wiWFPBt0WyELePnOqQToBv8T3otxTjrqlobEo2J5mukGc0R6SzIOFUHd60AC204Hsg63Xa/LbgFru0qj02NMlNy1drIqJR40Vm5k181x3cn4eOExUsxT6o265IlyHyPmVoF5fpb0wPwag/MS9W1AuJbrUbv1F4Yd2mLW2CWi7PB24CjqVQSflpSt7Cnb91NxiC57Db+abm0j7RWaNolNgQ6gsRrsaKKOsM+1d1S3nJS4/w4V7pG8ROPum6S9bixT0qdIcQpdQEA5iEWm+On/H9OMIFWdqm8M2Fjta8l/XT8OMebUBRUkDXU1pkqCUBCdhW86fHKaUtxObS1B1ut/4YkG4pO7tExoOQgjp3SXlQRTmXGl+qNx2iVxbSRLrfd/Fi8IKqrJrdJJGWi1VCFeo4AMzuNRX4saOKASqpm00HTBS/M3zHH29ycBHlHA7V22mWCkMGDRktq7vlRfxLhjboyGqXDIq1pMhkowewUC07zi3Yr6y3GqB+0a3ruqWX91Pwjir+/DbMWI7W9BUTV3uh/FjGoynSUT36kR26BG5RT9XXBCWiF5qoKtKlPTBchOg4YsMNndaXmxSQ5G8kPuRmFIDW1DdK0UxvGmx2V3jrd5mnAnVuxFej+ytA1I2l7wr5cFJAG1Vk1PCUg2qpqZh73KKfpxnvDkLqfh5ixVNSG22RdVxC59OuLBty5sTVxBu6Xd3EimKhM145DEG7UUIy5bjXlx93wEd/F0y+Fo4gnDb3xuOPm6SJwJzlRPwjjAnDj2rf3/PiUTUqteIhe5oNvN+HERuNEKY7JfVyQ+4nF0u7+WNbTm+AkXnH/NiK/M7Oot6IJacBx8AoVCaqKllt8ZW9BPZgtwbtfDFfOqDehsSGC+BD64MGxcELjUebrzYi1miw6g0Jmqjb5QTvYKbe1hdUFv8A9aEgbBtkV+GN0N4LtfKPUsbnskrIDWPKIQLyliufyfUGU0bVTEk9cGy2v/KqIWOVfuu9lCqRMmwBkwzafN4zYMrhdEvKA6cUutuxzx9rnMLuWtgNQZclVCm1Wsz24OgtluZUZOd5o1Xp01+PLjqjLedZdSJaZUEEJsPigB3U8q6fEccTf/Eir0/MW0jJGWG1E4oQ9+zGDlLfPPKBKX6QH+9j8zeHzbOY2EW05AJ82+g1+tPH3nI4axueVXOy7L0XZhsJytUYrxVcKm0st9GmrHWHz1ImzC4l0FBTn8cQo+fqjNkG21SUnSDNRBhr2S3aXWlqWL92PUigNUWgG2yMCOMd+eS8QcANEbD1Xl4r4XYk0uh0OqCUmPG7LUGltfEuWQ2ae/6/XouLLp9pb7ly4jVRn0/itI2ChEA0odsuzWq7RMsuvuZfrxZkjMdtYNqIkaDGZRedi0/aPOKXnQtOHAcBX2XdoqVqrNZJmmjE+aqlBN07RNzTmb+Ckg8Pw47JyhWHodQo0N0G3KQzKQ5jTU4zecbXv6cgoi93lEua0scmfbd2LZZ2b5+iZ12fVN9KRUJJG8xGRxt6nSeUl519+4lTTu2ljoOFhjFMPLFwtIn3QDqD3H8VnHnnGHwtAPfpT5ayOwy8QPuOG+hcR7uEXs6bN3bBnXNjFEKvRWZRUuMLRgTraB1UAXv8o28q64ac/aJX9m2xmj5v0o+0rJ8kEAMwCTjNXikfcZkIns1ID5VXTX+LFX9mPaJkSjbHWqXUKkMLOcyoSZLkeV7IX0cXUHEdXkEbeHvXDhCm0uMNtn1o/U2Gmnr30gfOmPtSX1p7VVZx2NULairpUGk1OkV5NS7NMppstOCnnuXuJ9P4cIaubN6nkuSUafHcYO/jd3S/CXjjv3JzsZmvSqzIkUyOCwwaB59xDjgiLqa83Avj64KXYuUPthoSMRwptAoL4Nz6/FYBkqq7YXsGLujY95TLXjoI+K4dYDepdt1grylGsK2jsdvnQF2opVOT41+YsiOgqCqpEQfG27Gh1xWwNUWwPrjoHa/9nKVlen1bMuXHFrWU4lWk05HRW6Qzuy6uog8yfMPu81uOeZEdW7jY0Mf/AC9dcam1um7gSDVJBrCBqUgl1+h+9i3ZeBwkBUUj94cVcaQ24GllhD1HTGp6rNU0Dcc1EfeFbrsGlClny1AEJq7kyEihvOFnDu82Kao5yhU8rFfu8qWpzCuBeubQrmibhN3EXKh22kmAl2+dZfrv7uJYNZsM+rlDuXcaIp9BKGoRmpDTl7Rh+0HxxqakOMmKI4TBAtzbrR2G2XyknFMBuyWGSx56dpetZUdWCXkTXxtwZMirm+E1QiReFuFFwyllwoo9pwrQDS5zPSqvT2XqcEp4qXKf3zgkfKrnlMh9fjjq/Zt9qeHkTLFNy1s+2bu1fNEqGMJuIKEbbb1uhGIpcb13MfgmExNp7dQgGw4FwqlqW97HzZqtSyLmqkZgpM16nz6a+DgbrvL6pcPgqd7EboMXluEvpnJrG0nvUUJW2o5DvRZUsiVmtZnGpbWK5LckId6Ulo0u4OELoXdxLCHRQTj6Lh0Zd2i5VGDT6REb/ozHDVGo8mGbPIi98iQSuT44H6VLoef9p9SWbSXpYV1lOy06mQ3HXnpSqhmfDkAyUSLl6/xY6vyrsQoRU+ATmSloCSFN2Yl5PA8JhaAGVgoneVVAfd72MHiq1OMZnG1ZUgHQQBPoCPn86cMrQyd9T86UcWDHYqBFFqDdVjmiE0/G/ZHw6ovpzYs42VSqm6ZlOC/INTK5gNzu0t4W6dVTl44udp07JuzVhmkrWKaEyK1a1Dh88ktC0AN2Fy68P72JGyDNcCtqVQlwpFNMzsbCeiAZJr7l2qfnjnVyLlpo3CUHL+fmlNg6FplNWcrJlEoMCC7TXBrLhtoDrE+UgnvE794APc9PXFFU8/ZlyFmIq6wsClNVByNDkMR2tI5qmoNqfRU62Xjp5cOzJq5YzDnAmXaazOPdqbjl62Bbw1IEW1eqdcWWesoZZrVOqVHquWG5VHP2Q2CKGIdeU+qLd044IZDQaZuVuD9QwUQZH7RSdx/K5wlomuXM35arjUF3MFVhMxIBOIivRgAW0cXp0LXVcArwg4N7bt35Yf8AnDZ/miqUuj5Xrs+OQR0spc5o7mZ4AhIN/KOj4hpeK8fEdebAhtD2FTsq0RqvQ5Pa6a0F9Qa0u7GiAlzl3VQ1u8vDDFX/AG1x7I9ovpH5vRTVy2pI1rnCpzoGUswziqT7selVAO1oQKtu+TgaWpx5k0XEyh0cMyyY70ttYVGYW6HTH1K54vBxxP8AAMSKllOVtAAZrR9niwlU4AkPM+575j4By6In54IaE+xXIoPMckpnkfY87DnmQv1DjUOPQ2OGPPse3T41ekawdqc4y6guWKfUai6zKaeYAO0uNERIaESWa2jx0HiicMQqw7mPaaw7Qsn0xiltOIhTip7Sq9ueCHoZryGvl48NV0xCreVZlHCmu7qUcKbHCRFdfbURLUUUxQunX06pouDPZ/tAb2fR7GKKks3OMp1X19oXNbwt0RExiXCuzdJy+adj/wAVJw50Zm9asqBszrFIp8Kn0bL0mPFjNiDTVliIn4lLivipddcEmZ8yv5CyIX35vafCpcF51pp1lWgLTVV0u6rqWmNuVttTUhuQRNypstHLmYbTID8V1VVFNLsa/tObT2HPsn52n5updObmSyOk0qLep75xywQML0746mfDwDDnw5hbmMtP8V1TcQSJkK157Vn7p5xlaMyAa/P/AOz2/mWgzmcywsw1GgUmv1ZY9R+739yZ8VMLz6ol5aapovzYi7As31TIf2xKfNcr7dKJa69Gm1N4N806y4ao6jupcUPlS67gvNdy4dWVdnzEPZrFy67q3vo9ynpxBw+fX6otv8OObcoq8z9okQqDrZOjUlBwtNBVxOH81x0XCcac4ty6yYyAx6f2NKsuLRBCEK51+v2fNskUKZKp0JtRlPNq2b5GhACKPUFTv8PHCvpuXEqZE5MqkKntCqXuyHFIv0oiccLCgVoIMkAkJdHHpxt3ZeUvpgrmZmbhxBc74GtqWrddjj2K4zd4hfIfugFgbDYfTWj7ewRbIKGzE864o+0ds4PYz9o1JMW8WpDg1Bh0EtBzit6h6ovFfzwyNnFMkT6/mqPGbdfkPVMpAh8isgQ/3cB/2xJdXzWYZh7UkiHl+Q3SGxHug2o3l/fX/LhifZ8rVLq+XqXMbRx6pVOAbMoxim66zPiFoD4Ehaoe5MF1HrZx4a46PdOKfwxFx2jrEaifhVbMsuFHxqXsh2a1ZmmZupe7cJ2jVc2nWtV9mDgIYafiHGvaZk5w8sTaULSR5zraSI75p0eBdQW711G3BtknOg7OdvdSqWZWmBbr9BJk5gk66Ek2SRCsZHhvjBRS1elvDlxCqmdJlWqUp1p1BivIQAElsSNQ8Lh6Iv4cZ29PDeZu2lzmAJ0iD0HUUYyVqK0LGgqrypWf6Q0bLz9OmBKl1WKhqw05arD11itn6KhiWB7ahTFls5ig56SYshXSeN20HXmzQUUHANsRRVTTXX+LEfZRWRyRnDMUBWm5TUeoDLYEuUkbfTVUD89cG20SfUtq7rJORGIUWO3uQFhCR2SGuoq+74/hHFalm2uzl0b0M8+oj4URBWBIrmzLm0StRc2MR5QLPnSYzcJZYhzPgiruX0TxXRbV+mOroOfcubOtj+e48qlt1Cv1ZhIlPkux0dIDeZ3K869wELntT5sLjOWyh2RRadNggkCtwF3sCQ2lyEaf2Z/BcLzNGfHsxZfigTjcSvM1Jtk8vBEcN4nEu1Iiu1HnERQEFdbuuNdY367h3i2ECQQr03/b9qEeZStGRzWDIpm0ZmjvZ/rlVpERKdSIbbFMhxieIxZsbHfaKvFdTuxeZzg/0soEiEjthuIhBJ0QrDQhIV/iQca8p7H8zZNyXTwzE+VOrM1FlhBdbHehedyk6nhx1TS7hbgyoVKjuvx4zxtIqqgI7McRtpF+KrwRMYfEbj/vCtJlQP2o9vJwxG1Qo2VptS2Vfe9TRBkyJAQ1AQu1NeUrE6qhKuiLhP0HZfXI8ORRlpMqVUaaRE06TatNuM68NDXgJj00x2w1lSgQchGFVmwb4yHLafJdFZcVdbwVfgmiW+vxwraxmes1FkZDkduLSwfVqKxqq3gndcPX1Tw8MUN4i7bSEgebX49vhVDS+MpXauOKxtKkUOoO0paXJi1JkyaUJYW6F8wpxwZ5WrTtTokJ+QlrrwXFwwxdruVw2hZeluPMslVWf60w+2yIGbgD0IkHVeUdObEOi0il5vy7T6kyiR3HGkVbO6h9CS3641BxJl22Q4EQZ151aGlTqaoYYtxXpElNA1/tG+9iyjjThJx447tJrQgRRKxSnNy6D3lVwO48H7l+OItRyzNo6ETi3xhXg6Pd493EJKxDZHR2WF4r5uYv5YmlwveZBmrMhphZj2tV+v5ZCnZvpVOzMbJpuK7Sg3Mln1uZ+Py/w4UWYct0bNzRttSBlWc28HkdbVfAhXj+WLaZuMxU59puHNfA9RX2YgIl+JSwG0XJNUZqhMG6pEK+wM3REw+a7m1wawAglwqg1WGwkQBVJHh1nZrOE2zWRTTW1e9bb8w+C4ZOWc5Q8xIitOWutd9ok5h+b4pivzVScx0Gmo5UWoU2O752HhMv1B/7cLdunyBqoyacCg/ddumFIv4fhhmjJdIzE69ajBRtTxqNUCQ+FMYRH5UnltHuth5jLBFHKOO6YRy4m7RQdeZdMKbIGaqZHlkxJBWKo+f7d0rr/lu8MNLcrIUVDUHQ5rtMLbhvhnJUxViG8jlvwcUrR4tDy9PEcXbWYIVSy/Uo8liRLM4jnZyiubs95YSIKivBU1/PA+wR9osPUiFv9oPdxIacR5SVtVA2uTu8pYUOsIWcxGtTBNNiHl5Mr5XoDbLns34Da6tJoAkgihohePHXjjClU1onNDktsj53X1XRB9eGASn7RZ1Hcao0mWL8GSl7bTqaq2oLdyKvTXXinjg0p9QSUASI7lrqLdyp3Sxlr5hbLmeNDXiM+XzVc1GiAEcnWAlsA1ztlKHdq+nrZ3kD8XXFC+4sypdskIEh/d7psneYW0+ROgfpwTwa0cjXt7iur75rxxWVWjuyJO6iKj5DzIIc2ifN6YAadUXCkaVUDl96r2iVukZgoMzLmYG9ycxV3E2O0iuGap0NPEk5VS33cUrOZplchMRKg0/DkUxOySIj/AgfTgZkg+/yr+rFpQ8kVGgTnqlUGwIpLQDEktHeChbz6L5V14KnyjgZzlB/orVizIiL2J7Rqo2j3NStB235fNhveLcz+zPohQA7E9j9NaoZQyV5kGQfv2qzYZB58EVtSHXy97Fl91uEGq6Fr72Mm6fLSlSp8AY8vchvV0fTgHXXTrpp46Yyy/muY0TMiIzTrpXcmSUV9uL/APMEAt3n05cLmbVbjiUuHIg8zVy1kBRRrFQakTUd6AcZy6QwDgK617p28LvHu4zfqsmeqFKeJw0REC/wTwxHejrv3b3W3SvXV1oLQNbuqJ4JiBIizRnR3GjU491j7GgkSj7w/HHxRl8marUhKqnzaf8AeW4DdC7YYmlyXEP4cW9F2Y1SrE/IjRgaJFQlFxbLtU+OLzLUSrZZrAy4oA+wAXSBctC5tOvUsWlF21OVDMk1t6M3EpUaVut1ZxQLUtPVPh4Y2uCW2FuNoVfOHUxGw9SelKrq4udUsAGOf7RQdKoc2jyiiTI5sPB1D/US8U+OINKkLVu2uRmHijxjQDk2chKvulg/zagbS66EeFOGBSjBGilHqhPinet9E5uGve+mGVRcn0qiUVaXGjocWzdGJ940+bDqz8Je3OPLacAQCQnmexPagHsV4DaM6POa5/XedNVt97Fllpx0a5EBuQkQ1cT25d1B+bEvPmXUyzUnWIrySAVLgHzh8FwASZyUV5qoS5Khu14N68znwEfHGPaacsLyFgEtnbkSPSnQi6ZlJ3FPasbQMpUN0TVlx9907W1ix+Yz+TXTjhUZvzvWM3A7Ijx2qLRt53bb3WT6KZegr46fXA/SpTsqsNVSQZunuzEGABSBnXS20vFfUsXNWr0el0t8zBwSUFABdaIRMrendxpLrHru8RwFRB5AQKEtsPbt1hYEnvVTlmoOx69PfADmun/Um3yP2QWcSW7rp8MFQVasskab8XWu6otNq0Ra/NdzW4FcvQ4w0unREkoIgZPPttraZGvdwZHMb3AtNN2CPxwjWuHMyRR7kE7VHqzjsijTGwUgI2V1EV6+a3FpAjy6lTIcpiM6YPghAQgpCWK8h3zCh73Lhr5Ojx6Dl2nU+Chv6MoZNgnc15uYruGNl4fwtOMLUHVkBHTvSLELn2NAyDU1QUrZ/KeYByXISKZ8yNWXWj82LefkUG6c0ENxO1BqSkSW7zX/AAxfVWRNjxmnY8Zt0wW5xq/msTiVvquJUCUxUIwyI7qPAfmHvJ8pD4L8MdVGCWCGSyEb6d/nWVN7cEhc0slbfhrY42QEPKVyYsWJjm4FpXCs1ut15cXWdamLltObPure8Q+vlHAxGZVvq4Z45NeNtWN0tthcgVp2VreaC1iKZVHlts0qK/JcbEtODjhIhfTXEwa1G7Y1GA94TgKaE2lwiifHC2OZIlG0jpkYNpYF3gmMwqgU+c0Z8wtMmVpJy6XCpY2dpj6SpLZRCfrShyxKpM60X5snJ2tqO24om4HOPoOIcNzsqigqSh7o4pJQSn6gVReMS7U2JoAc27TwD8sb2ZSiY8dLsKb1wrfWr/GaNZQA0EUURpClwJMTw3ZD0TA0zOMTDhcWLSLKV00EU1VemB0EkxQ7jfOrhqON1yLjcDe7NF0u44gRpSadcWDMi63imC2Veal7gKatQ44z0xpGUFuiLrjyvXdMbhN20E7yaWwakJ0x63Gtsl6LjYq4MQsLGaoVjj2Pg4y01x8hWavq+Y9j4XTHk6YkFaxU6+49j2PYnUTWePY+J0x9x9Xlex7Hsex9X1ex7Hsex9X1fF6Y0l1xtLrjWo8cfV6K0va264gPa+vLiycHeJpiC+JdNMZfEGlhzPyNFNGq89Sx4i3Yau6IPh8cS+Rsk10uxp7PvrtDS1V0LCaE0VnqN96WiSNiRr8iYjvOvSl1RqwveJeGJRtoJloiimvHHm5ANlouluAF61aIGqRWuPBaZAnHDUzJeNyaY8EUFfNsk6L0Rf8AXFm/ERxsbERR+XriOsNBLgi8Ot2J3LK7cALRO1VB3NzqArJOJd5VW3lxNAhVN2qa6dP+GMEJWWXTXm8bRxUvznHHVNOTVe6OEDhQE96tSkuVcoIaqipcv0xSVq5JkJW+VTeTm/StyfuxYtTN+2Q6cUTjivafclVVPNHZbUUu4869f5f5sAAo2NTQlSCTUlttSHr195ce7OQtyND1JU5Ll6Y1PIL8ndKNoLpeQ+K9bFxKIQFtUUlBflTCl1OQj96kSappbySm1Rxu1eBDb/PGLrRDDEkVd2ZaGJJ6Jwxufhq2vAxUcYONE43wJEA+qeGqdOGFqlEz6cqNEaRUeIwCkpKimYJq2CpreqeuMRrTdfEwZtjAPEw8pnrovH93DH0GyR8BTUVv7vRcRWKI1THDSMjhuuKp2EvKnrqvpitq4UGiwjnv3/epEInMrflU6qSY1EojsY0GTLkqu7AV4ISpprgfy7A3p9nBe6HfVMS5OXXH5bYuEr0lfOS3eHMg6+GLyl08YcZEVsmfDppriq+eduUobyeVGg/s1YhSGWzBlRqAzT5Dc0SjuNaA5YSn4p66Y2yW1BxlVdvVFUVDRF/liRK3jimIezLXnS9EJETTH1uTCbfN4VN4yVeAoqIieqrim0syt3zEJQDv/A5kVRnUdd6qajRCCMZNm3BVwEUo+ujbnx16Iq4Fn6ZIMQFxpWjPpcvBfzwTTnjkvo4SEevBsdF6J6YrpiOuMKIJeQcUaIdUL1TT4phddFpdwUpmJ0PXXp/FM7crQNTWuk9sp8Iowsqhk4riAba8VXS3/DFzKrJVKS/T3XFZs4kRCiKnw+Ka4owqUyhpaA2tOaGF2piqdU0L0xFmPtz5zTzhpEaXTeWalx9dV14649SchIznXSDpptFfFnOrOR8aPZVUClbp0BF6MKoDg6Je2vgqJivzrVWf6OSnxNCbBW5IW8yroYl0/fipjso6+1vzCW0+iq2bD9+vHit2iYxzJWqO2jUAXqcbwLztOPc4j4hwT+WuG9tcPZy3sBy+H7g9aADAS4kjU0PxVh5MrUnfgn3G48JOCiqgxVNNUc/AS8F9MG1d7OzGAo4i3D3ZOGgrymvBA4+PrgBgOm7FSK86EhWXCaNrdIWm6NRRD17+vKuIz8b7mFCfcdl0hkrjafJSSEKr3gHpZ6+59MBOqbHEYAEnoBPpO9NFscRYWT/f90SOy47UppvUqgLiIablb0DXu8V4fzxFzG5JbRpmO8kKWei2g3dYPrqvD6aY2Tia3u8jSW5EdNNFTu9Og49Dchz5FUMwf5LV36EiIZr0AU8NOOnXCZLaZWgAAjqfzavfdhdS8vVNKO0jUr+txwu1R5xddF6/D+WLGtZlh1JhGaZEGKAN2I6rAa9OVBRdU0xRtQlqbzXZ4itiuoCrx+nXU14a+umNtVp7NPaBI71+hWFqmiL8Q+GHltf4pb2TqWPcESY+xOsVSpphbqVHfpVVTas7SVjq0iCetoODqQmvzfEsY1mrpMqFPU0RXmwcF8x4qutumv8AwxVhv3AfsRCj9zdl1JbuuMDkHHlEwd8hR4gXiQ/MXr/PGUDy9SnnvTjgIzTzqxzBVWJdYp0aECgzBaMri+K2iv11VcSKcy5vTMUv1DnIl6Ld1HAey2/OqUiaDlo7xI6g0vKTYd5LvW4i44JI7Lsq7RFBrW5Dc7ifDGnwq8uTirTzbfEUIhI9Ij4ULdMoTblCjA61ZTHJ7bjMOO2y7vbpDhGfVA8C+FxYqKZS5dNflOy5pSje/shO4A/4ricrgSJkxy8bIrLbKukveJeb/lHGp6oRG2RNXSElS5BIOo/Lpj9LJVhVpeN32KPZHSAchMAGO3TvWKcN06yWLduU9etazbT7yFwe8UdR6+hp/wA2PlQjrMhutItpEHIXoXl/vYxlCsgKbPiA4YI4oPDp5F5C/hK1cSDFWzJF7wrbjqVneMXzaXmFygiRWSfZcYXkcGoqI04tUpsd8w3DrjYO296w+9/dXGqfv473bGucUT2zAp+0T3h+I/8ApjOnvI52ppOXs76h+S6GP+bEgumDxoaHJg1pjymp0ZqTHcQ2HQvA/eTGYuR2zE5ckIcceZx9xOVsPMRfhxHOnnRQOW2YdleApDkUV5w46E4I/wAWo+PXEMoLOdKu3St5dSmGBqFSdDmEmdfZNfrUf4RLCi5xG2ZZdcLghG56f3RTdq4t1KAN6M6Lmuj1Z5ipSHlEGGFZpjTpKSNx7NN8aJ0cc9OqJonvYHqnWGpiPOauvSjfRWzdQkJsETvXeq+nhjSDLD053RN0Jnc3aPMmLZ1lh5l3SOpOsKIqWltyLj8L4rirt5eLWnXUmf3rqrFu2ymDQdnKoTall7cNMuuyohDJbIVuuNvj/hditzFnSlC+zFfcZmT3o4HFpjQETriLziNgCS/mo4I8x02RGB9UkrFikCgbbC8+ipzc/h+nC8o0MMltTypTbaT5rhGcokuO3ypcvX/DFrmIqxEIVcmVoAGmkgbSe1N7dpLaPJ+TV1V8/wA+BSY9HcydWHanOUpEoXTjtlHvTXm1PgA+paa4CnqhnRuETjeV4cjszKuynyqgtACIN2vd+Xpg3zLXa1PjhHemNum8CNpLFtGnQBNfKnf4Lpx97DFjUekZPyuEOY4hsNsXyykud+9NCvL05rcdIQmzx23YkypsHNPSdNdCaUpdctFrlAg7R9a5+2c7SqjUqV97SwCE/IusYaW4Ww9LvFfjjCs7cqrT5vZsuS3H6jquro8wB8vouAXMkiJKrDtByZvjgA/ySx5bUX3SXhoOL9rI8fKsE24bqXGi3kRibol7t6cF9e6iYUi3Fi4ooVAnSKaKDa9SN6gU7MdQpEqVKzHVnalUqg5vT3rimOvyjb1wXBmCLuGH929abiCrYNKpiq+9p4fHA7Tcoz6o/wBobhuOloIb/W0RH8a/7cHMLLP3afO+ToqvIIBYKp8xdV/wxnsQeYWvOsyqjGxVdGebrFcFlIb8qltpYb7aWtbz5teJ2/DBQlEbknc07FadbRw0vMgEkQNRT01/xx5rRlOPBpE/hxFdqjXcsUwXGf4pUsQNBVhHSqmni1UohHu7xABJRabvNRXu2j44pojNDqddCmzIL1KpzxhuxnrYDricim7p043fBMHVDcpblSZaZAoxbxHX7uQN2mpHx8F4cPxYmRcvxp1Bi9rYaJ0Wbj7ShGVy8xfTvd7BaX+C3qPfOnWq5E1Ih5AjUOE9YyyMiKdjhC2g6B5ebxwuts9FdqWz+uQo+8d7NupbjXvKnEU/SBa2+pD7uGKVMrVPgx5IUmU7R4Rug/KkyBBEaBFMkAVuIx5bUwIzM3QZBym5DAGswF3jrbgGJqfXlTp3sSbYu7N4POAgzoDppzqDaw6NDNBuyecdWyRl+SiEe4F6C4Q+6ndX+6OGbOp4VKBEbCMwwwyzcZj+1cNPm+bADlWEzkKidhpbrptK4rpk+ut5r1+iYP6XUGp1NAzBAaPn5e8Rd0k+mBr9ZLxcR7smrU0MzpUx4i+5n4G7jrc67OO0DTxRCTqv4eHzY20bMjFPrbSVCEsebu96DRLezIDymJp82DWj0zJMiC+VZqz0KXu17PCaaPjwtRVtHimvgmmF9Tcn04ZzrUyPujEDJgWzK10PMt3963BpYS3bofWRrsAZPxFQDgdWpEHTtVnmTOEyoTBapEZil2m0ZnKQjK8Lri4W3aoXN4co40NDUKxJYkVOuFI3CKIRWwIQXVOvm6YsMtUhZLjMVYBShaZbajj5X1ULiL1VRXEOmb1mbUYsk7pDEg+Uk5kBV4J+XFP04EfuVvAqUZPU8/jXobQkZE8qvaVHgR3ANyGU0BTnuetMS+Xw0wOT2WqlUt4huCDZqLAkfTXhf9fDXBLDZmSqkKQIyvuNgqmW7vEEXhqo+b8OAjNDjTss4NKlrNdI9zJ7KKb1s17zYh1vL4cAQtSLpiq2aceGYfnxr0EA02si5ppUGhTswwXPu1lx4IIQxcV1JRtovCy7XUzI1RdU5RFV4a4E665Alnu6sQRaqbhrCbaeKTDbDwtNE/aW8FI9NPBMTsj5UgU2m/1uNHlVdxEAlJrliondba18BHqXVf5YMTcgyKUMbdvNPsEW6JvQQ0UuKKn/AF3sQfxFKiW522P7DtQAb4S8wFIetyuyhHlE2rQRZYEe84cq8hF/PFk9tYcp7TkNqmNOuec3TUbh8OVMHmZaFT67BlQ6gyjoGixxMEtMfmu83NdhM5q3g1gm5jCsTIwBHfut9soJoLg/BUtxbaFm9TCxtRyjpNMTLO0ClZiiPwKnOHL0hUuAzBTZeXTuEScQ4/liFmHZfFp6u1WjVAatMmWdqa1MtC+Q1tSwfTCvuj9EcQS93XE+k5mm0E9Y8lXY6aXxiPlJP9Mbn/V7prDP9KYgNzMfXcRPxpMLBoXRuv8APartyh1OLVolMcpzjU2awciO0XeNtF0I/lTX3uvlxevbMokVyFCz1l6q0dqUu9Crt/tRJNbQaIbrPof8ONGW82RKg9LzRUJkNqUusdhpx/emyyGlo2rx1VePp3fTFPnDaXVs2irCzpJw1W8t+8pq5p3VLXAeH3KLN/ilBkbbHWNZB3FEOtKdGQ7c9/pS42c5qUqJWW6vGlPzTlW04pXsiaZTVCvt68bebDOy3SXMwZbixoM1YEeKJuzhYeUXZJ3a/khIXe+XRMLKoRyeVo71uTlUhTvaYj17O1cyjkmrO0JoDmTxCKu9bUrB15i4d3RPHGmwe94GKouUwEkidNI5x8KEvrYOWi206nl68qc9PznTNmmUptcq0yDTaQ/qDLbrYXE22RDaArxUyW9eHHmHHOdPbr+fMtVR6lZdGLlmTPblJOrh9neNgLh9i1zL0MlIl5eXBNsw2c0idUafX87VUa3nJpsCj0+XyRoA9BRkV4OH8S43eGCfavUKm5Pm0TednhiAA5YvO5qAloReCc1umOpM22DWz7+NLuCUrOiBAPSIFYvjXzpRYIZ1A1UZj1oV2H5JyxHznVIGc47pZoZZI6RJqZk8khgEtFlkD4Io23IXind7uG7SqbTm2au1ERx+K7LueCSHKhq2F429NLrvrjnfMQvzojSuy3mJ8I0OFO3hEbJp3Ru9MPDYdtfhbSGJFEqyt0/MjAWTAILBfRP7cPX4j4Y9svGybWFFs8PMOfup2nbWKjfeHluyUr1j5ml/mnY/9xlNqtJG+nNrebXLexrd3fUOX8sDlPg1SK196wAlxyaC/tTQEJCHm5vFP346RlvRILj7Ter7CrxcNB5/04yqDb7ih2hFFiwd2NlvJ5SxzDxN4lsrrFXX7P3DEECJOk+nrWwwmzebskM3O/P0oYyGy63GCoVSS9WQaZulxqgYtNRyVOVRMOKpbx5tUXridBcaz5VCnxGnI+VY7dkKK+tzsw+pvGSDorYl3Et4264HJWzqoZmjz8txm3hfhsLVaMTF1rzIGJPQ3fAw010u6EQ4MqJVmJVPjzWwcjwHAQ2x0sIAt5RIfDCs4vc2CBd2gzOOSCTrppAGm/xopVmy7La/dHIVPk5Voc/LE2nTKcxKpE24pcYl75eJXeC+a7rjjPOOWpH2aM6HN7I/mbZ7Mf1YE0NrTXuoa8q6j+5cdonWmmyGPGRCJUB1TFNR44rM40WJnrK82lVCAM1iU2ImJ91ePT4L/hi1GLX9ulAxREhclRMgxoAAdpHKKqbZYUCGFQBoIjSl9QPtKbPjjQmI9TiRxsH+rRkO0NE6aIOqfuxdQNv+Vqmr27rEWAZmt+8A/Yh6d3rphI0yM99lKuP9vobWY9ndRljZONsHZlNfs99B1+o91bfKWH9Oq1Gzs3ArFOckRoisk9FqsVn2T5KNoiRhciJ7wmmv4cSVgrAvWClCy26RC5768uVeLuyGHJiUjatrO17J9QqTcKJmCjiA6mrm/ADec8vXjp3sF4yKjVqI/U6ZvZEXlvqTt+5AbrdbvOvoI+NuAuJQ2v2kyA3UbUuCdBZAjRPMRNKOv8Jfpwb7IqG3tArZUNqtusUl5L3uxnqJkHdS3wX8Q46/fYBhXiNxDyblUW4AIg8tzJ1k1z5vEbvDBwltCXNQZH7chRvOz9kqm0ynpR1mVrMSg0r4xkNoGzTRCKQR3ICp7qKpe6OAvaLSyl5iGoPTilA8wyLjpJZpw1FtoPAEEvMVyqRLgrzzluXMztKgNSGJRNAlm6IEdEETzgnn+Pjgbk5mqn3P91vgk2PvgF7dsAbu5QkQgTxTl/PHIXMZv8Dv3F2yeHMpTO8HYwTv3raDDre9t0JcObYnXft/VbcrFIq9ZptLp7bKbwwZb348B+ZbcElTozmTa5NSS61PfOVv3nGOUrVt4Ivy+GBGgTEo9binD3gPlqbbguDc2P8A9jG7aZtkyrlORBcqDjdUlSRI3Y1PcE3gNF05yu6L18MZNm/urjjtKMvLIJJEyAe/fWmZtkNLQUjyAQBt+aUZLR6JmeNUJkGkRgqUYFdeJ8kTVE712o9RH6LhJZgpMzM0ue7l+AroRkvQmksatTzGXKgIXzYGqj9qOott1dqjUhiN94MFGWTUDV50AXxtThrb664R2Ya1U68yUSXJekR3DuNsnlEB+FqY694Oxq4we2dVeqUtw6AE6AfzWUxbCUXbqCzCUAydNZpj1XaJSKbe00azJCLarUbQwEvdI04YHs/7ZszZ6jMUQFaptDjIljTSXGpW+Y/XAaEcGWwAERofARxiu7ZXVT6c2EKGW27r2pE5tdZMiafnVGQ7VqajgL3BCLTzFiO8y/2wVNxrsoJxuTjrjNypJcmqIBf3sQpk5tuKV7u6FxC5vMPzYOQ2pSqrJrbOcblRnYwK5d7zS24iy44Q6UcePIRotONg6kn6sUFDmMCyTUY3TaJeJGK3L8SJcSajMMYzpsNHIdFLUAFtHBqWcpiqSua+08jhxhuO1U5d4Zcy42OVJuK2W7RT4XL5RwPU+oBHAkmom/Xq0K3fzxnIqXaCEFWwP/LHvYJLWtUZ6sfvZZilu+FvlHFXOvlOm4642xrykLXNcOI9QemNsi3GRsAJUFSJbf8A7OKwKkrbzjYKhmi/pHF6W+YqBV1qzq0iU3A/qqCKroKE6tvDFOTjc5rs8hVkEHTyh+K3xxtfIJhiZrvyRO75BxFdsiyt46iCCLaggvXBaBlFVE15knBdJhzVfLYPlxmcjfI0qat2cql72Nc8W5CE40G6I1HVzXEiLHVuIGhgZd65xeVP+OPdPeqNDOc6hIjusNA4oEYXcveTEaLOfFAQ3/aknORd5UxbVqkuTHBkNvg66aWcyWog4HJb33S86TZpLkWWKQpyguGLWVaABQq5BmrdsW4divoh3qpJ8uJ7JOb1peNhdOOBH70ec7PvDst746dMW9PmOOOAiu2+VLcfONECvkLBq5qbwjLCO4YgOl3S7GiRIa6b9Bs/vYkgTDjRNKwhF3t55iwOS44NzzDi0Y83LzcMUNpzaVaoxRHCeTvryD7x+b8OPsl7eSf2Y3Inf81uBdyqGy9oa72/y+YcWkepHZrYIiacCLxxItFOtRCwqpINoT2t5FavARxP52w1QOUcaIGhDxO3EwtCLotpe9gZRqxNQVedbt0BBuXy4yBxwj8bsTG47bYFYlxfTGJkoqS7hSL5cfTX1fsnTs7ZVyhDiSMyx4kDMkxkybYiyCI3OOmggF2hly8NOOOGtuVeqO1r7YYjQocmK9TN1HisVFUYdZJkLzI+HJzKRdNe7junK1HiTY1FepUU5GbKvMciuVYI7QtQWWUTemIdEBtCtAepGeq45o+ypsopVV+0XtfzA3NjzKNl9JURg5BqRvE46SA7/C0XN4qWMZaeHrqxt13YQnNwyRoAeQM6A714X21O67j80qXlrLuZ6XVYozpccKXHTni06QvMnUrlcaK8yXx4dcEOZp1Uj5wLLsWFS6DUotPWRLeqFTN4dVUd2tzbV6EOvEBFR18cO3LezB1onK1KjITKqIRGphrGE1/8zRBJeHhr1wsdoGTnKjtgrUttt37yj02MrIiKPEYuEV53pbovL0645y+25bLm8QAuJjmPX19adC4Kx5DQ3QMu5zMpdeq6RJUE7tanDkKaOuKtunPouq+igi4h50oVPzLlebS6rT3atFkhocZhOdfdIStLRR9cPHZJs/q45azBfSClo+oCwxKAQDfIC+05vTUcFeTcjQabHdoFSbRSeXSc7vhHQvLwLiqd21U8Sx6rDb4XDTobyZtiTAnfflXntbaW1IGsV+aWWM55q+zQxm7Z7minvxaLW4TzscZLCGQEbagBj4KB8or8R1w1suLljK+wbLD2ZDpEtpyC2TdMI25Mx673GU1NP1aYcn25dmOSqvk2a0zCqDuZaTTwdhTxIAZREJPZlcntLhu7vy45D+x9VsvUPPFVpuZY7cWbMj3QZ0lFLcut6qQW9OdPHwtxu760Dtqtxf8AuIIKgk7kDr6UutbklUAaU0tnf2YqXtTq0iRWfvPItDkxzKn0uC6V5uoikjjyOXA2lo9xE5sOrZtlmblqFApjOdJdTy+AWMtTm2AaD5xJsELXhpza4O5G0als0NiNQKVOrk0mBaCoLHbgRz8vB5wdVt8VAFxQZScr1EqLM2o1OK6bbmpNMRBEfzdUrj/cn0xzfEMTfebCXVAI5jfTT4z3kU3Y86jUZmiyMqTs15fcnuyIyVl6XuCD2drzQGK+mvMWOUPtR7H/AOjgu5uyjR2xpjQa1CKBKpguvM4ieheOnTHbhfd+atoOcKdSxdfWRDh1QCJUBkHAuZctJeN1tqIndwrtpmVmM6ZYm0JZj0E3VT2sdeI6L0IfFF6KmJWuJOYZiSHSfIuOsRtVyWw+1kHvV+YErOBvIaNtK2R8wXHil+8pkh9UNxbzXy46u+0D9nWjZb2bLOozTDUqnqbsuYb1uoe4Ipw69PFMcrTcnVul0SPVpVPkx6e/+wmENoOfhXxx+gsLxG0v2OK3prGtZm5t32V5TrWs21K1HwuIVuUtLStweUJ6GzEaQYzJcPcS7C9SQ4TQquhepe9jdDrBwzAwVCEurZL0w5eaKxCaFaWEGjfKdSCm51daDUGpiE0Y+W7vCuD5mCDb2rakVycS97C8ag/eUaPUQbQHWVA1IebUUXB87UgFNAXn8B0xnLvUiKbMaDWpG5ut1cMbfMPmx5pns8YQPy81wpjJsk3QKaL72JB7twV486p+7CtVE1lSq5Lpcxp2M67HNhUNt1pxQMCTukJDxRcGVM2u1WozkoueMzZiqmXZiGLH/e7w9jeW5dSHoaKXvd3AGfs+IInN1HFNXZCDGBXFQh3yaDpzJjxKMwKORqWaNaAYuYavkvNDrjT8pl9t09DEyA149cdcbEMz07aKzAqNSfmlMjSA7bvT1Fkf/MbBLU6XfHvYSc2LTszRhZmtIbohyPjymH6sEWwuPO2d58iyGn4cqlSOSQMw1AbNfNp4p4eGBMZaburRRSIcA+farbVS2lRMg13HHqbuRKqUeE+6DW/33ahcuV1pU5F7vDgt3xu491MN/ZaUnPVXqsaaT6U4o4vb8BREFd5aKXacVVBPCszRTZEh6Kcs7/6q3uyBUICbVNUsVOCpzd7DMyztgCkwaXTjgR2WnijQZM9wrjJFtb3hIgonj/PHOfCbGH3WKBvEBK9kpIMT39KsxB1XB/TTr1o02kbKqbtDyQ7RqXJEZUWSkuI8LuqMSUNDFxdP1fkRJ44UWzV2t58iS6lVpB0SFQ6nupdMNEVZLiD33b01GPz3CmnP3lwW7RM25myPtGj02jEVPyzHhBIfdNtDWbLUl5LlTuCAjdbp3kwUBnxnNmU325rI9qkR7d6HJx6p+SLjdY9dYGLtw3BKLhseU8pjTlSO1TcBvyCUn50KVGhZfzhMqaTsvxHDO9WZMeNzgvluIeOi/wCJYAsxfYvqDlcSTlZYFDKUAnU+16uszBuTUBFOLb2lw7weCIXdLFpSa3VsmZiB8FIA1uNN5aDyJ4Lg6q23OrVGEY0qnOAbbd7hgm+VE9degJ8SxnPDPiPDLRIub4EvJJIgSDzGg0Md6YXVvdEhLJ8tD32jmqXSsp5Wo1ObapoU8labpwqImw2LVoWjr3OXTVOGEM9VI0eASvyG2C8N6aDg92ytPbUmDSdUU7ZFPf0+dHaRtYRoGmoX82nXUV4H4p3cIylZlccq40GtiyxVwT2bgJdHmp77JevqHVPimFGLXbOPXbl9az3B30586b2DKrZkIXV2VajU0wcSWAEBjY582A3Pm1ctsu1bJuU1fen5PoT/AN41KMK+yOTaqfuHu/qLH3bVnVdm+W5G8bNusvEseLFMSE957xCvu4rtiOQFyXlo5dS9rWKrpIlE4nMPmFMWWQFjZrvFSCqUjvO5+H3q5xKXlhHTWmdmerU/LEWZUZEltqls6kB63Fb5Ut669E0xyRspqETM+3sqkbZf1qW4bLZhcV662pb646+pGT6fnRKlSJDCl2qG80260dhtuW8iovhx5f1Y4h2c5ergT69PocpYFay08FRbdA+ZFae5lFfl6/pw38OttLtn0lUKgCex/uqbtRDqExtrXcUNlSdFvdF0uU/KmDbIlN+9DnwnEA47jfFs0uES94fjgQytn1/aXRINSmPFIkPJa7vj1Nlzzh+/VfwkOCWHmBujxijsIjEg0t3uuOZXzTjbi2k700TKk0sdu2TSl5Dr9GqEMmFdaV0DEOQnA5gXVOHNbhC/ZkzC9lelz5dPkLHq1GlpU2XNEPkUCbeCxR0VFDhpjtvZm6s3ME+FMbelQZsRxp8C5mtNF1uVeCcNeuOHsvUej7PdsucMtzXFqlNJmZCiPsHoLhqmrJlp4euOg+H7hTlk9aKJlMH+YpY9lDwKhTr27Z1HPD9DzSxBYgR6O4zc1ECwHgPkecVPDW8fpbjZFF0ls3fsvAixUwKHdQHaDPuFp6KTTBEut4af4jjflOrO1LLMJ97UpTadlfEU5heArF/wwNcHMz1yn76j96YtgI8qaqpLaUnajCNOQKtTTZUfVxk0NP5Kv7sGjeYnKLuzdApkcEEEAl5bfxeGAjaukim0eDX4ze9epM9l7rbc2q2OD+48XlckTh7O5TKazXdy4hPQ3X93vg91F9cfOMi6baPw+X9EV9myzTXyTFDORm2syNvRS/szR3kA/h8MK7bJsxyzlfbRk2r5gqkul0qrOl98TIaIL0cG9LZI97oZBeVq2oOuCfIe3HImzmp1ZnWZAqTzTYuU+tRDZdimnFQ5Lkc4r1ReKaYBsy7UqdtA2txZbtDqmaGItMfaRqHGVCXfKgryL0C3l/VizAm7rCsYDqkfogGQdjp1239aWuIW8k6xXSm1mQ1Ts3UqjuOsuuLS2XYkxp/ehPZuO10CUiXX1TVfVFVMCCsgR6KqEXu/+3CXpGdswZap0TZpUcsOynYr7kjL0uqykjyWYZ6KDIql3MBiSomvio6Y6i2a5R2902RAchScmxabaDhSpLaPDMaNNVITbS9UTgumod73caP/AOlDi9+u4tzlZJ305ietUG89itwlz3vv96Jdn0qF/QZ6l5ip/a4Cyd40cwrW2x06p+ErsVGecqk3ldyXBR+uidiRm6TCckOk50RNQQm/z10x9nbFMzxszNVyTtJypTnXBEHoX3Osllu1F5mkekKt5L3l4YIctubUpTbrdIzvk6WbLdyhKpT0ckT10Q9NPjbhfcYGG7lFtevIc5JggEAR6T8aHTcjV5nTrMx9jXMSzswTnQbjUPsC3kJlVX90QaeFgarrrgQplFrOWc7v5cfqawIdQBypxDpzCWKWvtWxJzVU064blSDNlfzHVZlWjUQpAEo9opL5g1NVF/bIh9NeX07v54AM/R6lmKgsVGHCkMVyjP8Aa4zVhEa6cDD6GmEba0svrt0Rk2nfXkdzWnbzLQF1JbyTSJ7gtVA355Xc7kqQZlpd7t2ifw4Ste2fy8p54GlyX3zYnn/UyB64SBStQV06L8MOaBWK5Vo0eq0qhQqjTZTSOobsix4D84fC0uGBbN9an/0qy85UaO5AJlTKy9D3o6oXKWDbF55h1SJnQ6SNxU1JC60R6DWMl0lqK6wD4cS3orcHEu7idGmK9GAGlQC14gWJszaB2pk3IwdiaJVBDmR1JNempfDAfVKbW3pL60OpU+qEDO+eIRRoblVeQB8eUdcGsKce/wB6Aa+UMu1X1YchPHFZmtoYEdu/Eedn5xL+HGrItNXtlZjI6o1GPLtR0k5HAt93wX5hwDUN6TmZh2O5UHQnncLjhBzfgEcEOSPvVnOMxHHFEQNCkFpaJlZy8uGa2+EggGqgZojz1sQqzVJiZoWkvRGpftmJSoJR3uKoPOPASLTlu0VcVGXM+HDe+76pewYcu8c8q+6WH1lba5mLLVHeo7MpuRSHBITgymgcDj3tNeiL7vT5cLnNWz2j5wjC5Gkt0uogHJ2s+Q18oX/82LLm9slqShsEDvy+POh2eP5uNHwqU3VGNzqCIIJ0LTEpurRibA1JQJe5b44VdMrE/KtVKiVttxogPgJD3f8AimCeryjkQ32IDbj82Q37IR7v8WAywkK7UTJqkzlmYPv5rSQhAzbzWc4Ldy/XDhytmAJUGPNYVLnmUPl7pe9/ewg6Rs1rs6RvJgNx+NykTl2v7sNeFFhswIoRSdAqeiijghbdp1H0W7Ht+wwtsISZqWaabEKqBUnGmGgS4+oj3tfKiYauS8uVCDSJZtQX3XnXLHg0tJlEHXn16LzY5tp1WArDBwxPlIPeH3cG7H2iavl1ibArN9Qgz4u5CawgjJbLu85f2gae9zp4LhRaYVZKS4bhZCoMRzPSl16LhQCWQO9PvLu0bLVPoJU2SEibcZqre4SzivdRdf54hVes5fOjy3m6AU9xA5YbpA6h/VF6/THOj2dkkCCUhp6qSN9arUZsrbbve6d3F68OdZkYD3UbL4LzJvTWQ7+YpwTAt5id5cBAey+QQJAnT11odvDG2zmBOveh2r5VkQRJp9Bi0tx5TYG+4oyr5DP0/li+yjXmI9J7G/LbmHGcNkBiobpqiF7qDpp6euMiyW5IZcOoOSqo74uvqRCPzCCcEwdfZubkTsx1KkyYjLoQGjalAWlhouli2+OL8IsU42+LVS+pnpAn+qPurkW1uVkTFDwVKZMLdxKNKdL35JgyP+5cFlDoFXEW3taRDMequg9JMfw9xMe2kZhYp2YJAK9CgQoPsWgacEGg073W3jrdriup+fIU6Bv4lQhmPjbITGfv2FWlwtphOdIJEkf3VSCt5lK4iat8yR6g4yW+rKiOncaiNDr++7Cm/oi9Us3h95y5bVGlvbpw99be6icl1tqJd0wwDqRzi13iO/hXGqtykh0M14XC42IEfv7wbf54qsVLS4ltWkmNtquTLaYTWOX8l06PDuWG8BmtqXSHBK3+LzYb9Ji0HZ/l6KM+dLgXjvrAlPLair9cVua6eaNRawww01EeaB6QhOJoDl3Hhd0X4YE8w7RYNUqdPcmVGmtPw+YGGjHQ0RddFRSXhjoWG3bnh159l6SpRABgkZZ1I1pC+2rEAgp21n1qsm0mPQcwu1iqFVWobhkJOSZDqKTKlqP1Xii6YGqLQ4T0+fUZcN+K6ki2HFkgSjuPVV5uf8WM887VYebK7BjoRFS6Y2lg7xBByTrqp3eg+H4cQJOdoE59w5lQIwVbt1BBbl/Ea/7cKL5IS+sMSocid4pzbMuBsFzQ0Wdup0VZDj7jTVoFugJ3mBettv0wOVqsBmSoxYcRDlQmzF53cJzLp3U4/NiMzmynx0JKZRy3q9DcAe96l4425XmHRWZHaKXJffkOXq62Ft2vhgBtpUZ415UWE5fNVs8M2cenZI0dr3n1vL+FP+bFoeRZdLgQJIVWQIyTMjasSxNNO74p1xWnmo2UNz7oeBoT7zutt34rcS6ztZfrJRGG6bFjxYwEgto+pFqviqqOHDDORlziiF6ZR8dT8qDcLqloDY051OSk2pas2UXH/wAy3/DF9QK9Jy/DCIkmW/Db6Nb63Tj7yDrgSpGYgmEayFbYEj4EJ8o/iLFq3IhzC0bktn+fexG1urmxcztEg1U8wlwZHBIooqWcZMp2+kzJcJoUt9uaOqq+bUVuxHoWc6tSavv5qNyY8lUB8gRAQz6CeidD8CxUxqe6yZOqCi0XKhEhWqWJhwUejGjutppb/wCuHyMbvUPBx1Z6/goBVkwEZEimTVMqMSQdkR/6u6iXm2Xd6a/kuBQBUeOMIlcljBFqQZOuqFrjl/fx9CQji6aW4GxC+bvXeK23k6xzoVllxkZFma3jy9cQKg43IqkKIeluqulx9MSpBOCyTgghC1zHcvh5sVcGD258pktq5w15Gy8A8uJ23/uaJAoiGplCLetPNgafOKfpxI++I8p7VHUM15ltTEGPFjsiNjDY/oxJaJNS0S3jdgwLzDJOlDFA96pu8VwvlHpia0VrIqnL64r3NREFRbiXy4s6fIbilvHG98mnd1wU0ASATAoVyUjy1JZctTiuLBKkjjbIjrwTj9cU5vb4yVAQPlHG5ssFNrKAUp51QpAV5lVcszu7quJrc1MUSCuJbD1ihw5vDBTCvNQq200QsyEJNV4JjerwKnXEQ/2JeXhiKD2NOtxVpCN5paEBetWqEmM0LFeD6imvhjcEjFjVzUS2al+OPW40i9djchYYocBqsissfE6Y9j7i4VGvY9j2PYlX1ex7Hsex9X1ex7Hsex9X1Yl1xiXTGa9MYEN2Pq9Fai5U1xFNxSxMcbUgJMRCZIfC7CTEUuqgI2q9vLUIxIl1XHowpvCTElyOWhKqYxYZ9oK6YzhZczhEamiMwitLsNXCQR0Dx4+OMmae2zzKt5/ThixtuTjjEgtxobbDGmTmXqeVUF1ZECoy64wNlS5kXrwUcS3EURJUTmxoM3HAJLEHH2Jlpxosub7iK8QCDNQnmVFs0Xu6YqXaeTKCqommunX88EG5Ih1u5vHHxxjeGi622JpjCGwEGjG3iiqIWSiNuPOIprppYKevxx8itFFh7plq95eYz110JfHF2jbSKOvkLVPrjUjzTD+uqWa8SxT7K2CAowNv7qXFUrlVLDhyG3dbVET6kWJExszbJpU66Lr8PTE117eqiqtoeAfDHwhu0VNF1TXGdumW0KORRNXZyoyqq5mCTg6Ea2Jje6yLZi5u0VOnTpjaEhSMemiGqY9uUdMw10DqvHCghCfI3rNelZnWviE0IXWoJevjiBEli5PeEg0BUK792iJjfUBWNGuQgv4Dppriiek70kVR46rcvrgddybRQKgJEGKvZa4oNb5kxfuwCFtRdZVBvHhZ6YhTZu/0FXHSPROQTXj8cZrNujSGCVSA210+VfD+aYrYcpGDPfNqomnPw4ov/phU7c8VICTHWjm2ss6VkYoRg4444Zh5T6Avw9fzxYssrMZPR0gQdLy0/wAuKyLUo6q8ptE0ZJo0MhO/66cPRcT264+ESYigrhlYqL4Nprx4fuwXYFhNygX3uamANxB+OsVJziZfINayqtMcjBHcZeV0bEQRTqifiTFcJujLB82iRW+PLwuVEx8crMl+QDxOaC2lqCCWjb+HFqEqPHmG29IRlDb7pLpwXjphTeOM3V4ty1lLc6dulegONIyr1NQKZPBwiiOx3H2SVVQhC9A+Uk8PhivrDNLj71FaNkt2oBuG1JVP8A+PwwWuCzHF10bAAOczTzfHFXRXynO1FxGm0TtHI74FonAteuAM2pz8vr+RvUUunVYoey5QAkOhOnI6F6ckN9tGbC6aqPjdp5sEcdknpZOqgPky9e0woAgHomnFbeCp/txCzCTvZQByzi5xtVfBPj9casvgptPSicVoGA1K1e+vpi5nEHELSGBrvv0qxYLiC4o0Ktobmb623okdpHhkkTvBG94NhD/GH97GxKPErFYhsyJJHNEw3ZxlRQZTravrinzs21Vc1wZnZjBZDZxJAkqe0VBuA/roJJ8cT4tSjwdxDcmnEmcBZkIGqDy9D9E+OPXXkuXAcRqTqTtPX0NNEoXwQodKskSPlmtllt5oP6P1B00huhwRhw0uJgvTVecP3YrDqc7LrUeO+5Fdjuvql27K8z6D14eGIWZ6MZUeohNI3QFkyctJR3ZoJWlr4KK6ccWFMoUOlUKK3mBHZtR3bciNKadMBe4IunpemvHXqnHFi1m9lY8kTM/8TyqACGonzT9e/wDNboTxkaqWrtyLpcvji/gQXyWOr7TJg5oAtOKhHp5bRXomKdmpcd/vBHdog3OaCKe78MSAqjbk4H2m3Joa3bxu0QVfxF4a40/g3w8MfD6XlqAQNI6/vQOI3RtyiANajVqCdPlyL91unDVWhBf82BmpR4zdFlSG2lZnMmchFE10Ul0RExbS6pM7S6zLiDHBUuQt8hkXH/ru4hyISyHIzqXWb1EMSXl10VU/wxz24ZdsrpbS0EEbg07t9UJVmrKlQ0p8RhgV5m04kPr1Jf34tCcUGd80KumpqT0b/wAz5g+f4eOKlJzsGWiHHMI7Libw0TW4F4Dp8blxaMSBNpo0UWjbVDQi83Nr3cMsGv7vC7njsbn+dSO9V3TKX0ZV6iqen5jgRq5NkMNDIalCBNiscjuTiA/Q+XGxmHIqG6a3CCIKLpk73UBELkEevX6YrqRNanVV/tbCpvgM0C9dOL28GzTiipdgnOsCDkuSob2QY2Wn4/q8cOzftPYkl+8XnQTJnpz+fIVWplbTeRkQY0/avOPAUN2IDINsOBY5b5xxCjOKTNji3Pt8jn+0v1JiRT5RzmTVxAtHTQhS3xxWnUHWaoFrDe6f9kfDumnc/wBw/wAOP0ZZ+NcHsbBl1hpQQskAAdN6wDuE3b7qw6sEis2tG6u6nmeYA/4CJP8AcOJBjjVMb3deaNNBHcuNf5C/242C62R2I63d7t446i5iFq00hx9wIz7SQKzSmHFqyoEx0qrzJVIlDgTK5McBgYjFzx90iAB5UH/DEHZa1XKXltJNXaFgq86Ux9uxBJpdPZt8OiC3bw9f1YFtt0xyVGpGVmHEYkVqWAuOOgRA2yC6kpfDu4P6/ITL8V2Q4iSOzALqtMaGW6t5jEPG0ea0cci8QeGrC5ccbYvOGp2DBVoSf5rY2d+8hlsuMyNpA1gV6oVJuPP9gCctutuLE6sjLJPugtjgIKj3eHvfvL+7ihpshqQy7UIbrcyE4gvNyWlQhUFEeYV9f8MDB5ko9BqMqlpVIDNOcipIYbfnXbg0c0JBJS81w8PzxzW0wGy8M3xN+4HF5SQACQQQRJNPFKdv25YEaiZ331qVmCqS6kBLehCC37tzvEnlIhxTQW3Xuc+chJXS90cTnmUcQVXQxLpx5VwF5xz1CySxu1RZlSJLWYLa8V90i9ExzZLXGcUhlOprWJ0TlFEuZ6nFo9NCpzHUjx1RQAnPPp3kH44Ve0DP1T2oT2pMpZNIy44qNG40iu74QTqIfN+7mxVQIMnMlUYm5nfVx9edmmNqRA2ne59Oid3l/fhk0umza4bUKG2p8iArlgiJfp6ImNpZMmzHCRqpUUK4EI86uVUOXp0KDAap1DaWQwfOrpMWkq+W7xVcEtBiwxna1lxwhAxFQFP4un+XG6LWIWU6kcKBHZlSmVJqRJLlEV07oelvr44q5Tib4TVy++3Uu9+HF2M25sXEtrWCrmNdOxO1U27vtKcwEA7HrR9LkRmRIIcts4/dbcH3fTEd1wG3Wh3anvbvw2pgNiuOQ3BcDQxHvCXKJDgzp05ipMx0jMrxW0xH+x/Fjn18kBwuJEA8hsKYNnKINfKnF30Et2tti3cvmHFOLYCGvAR971wR1GO/S4DslEC0Eu9olwlx/wAcVs2GBTR3XO06m9QRToi82A2XNKka1QYIC2SmiERpcfD+WLsic+631UFftEuTTv8ADu40RxbislIcRd0hth+bi6B/extZs7QclGrXyS27Xy+VMRczylSh6VWNTS5ree65mKQkGfIfGntoINMCai0ifTzL+LXA/K3bJkt6CI+9hp19nLlekgdJi3v2Aypim5PeXc5H4Lx8cV67OKbEnR2504lfeNSct1NptlE1JURB4qq2pjSm6C1JS4dfX9zUkZUjyiKXzVYclMkzGaV9/UQb91V+b0+bDKpsPsdOjxnFuMAHUh7t3Uv54EK1FSi7WMjmPbGKDPmHBcjOOW7w1DkP8yL+7g/qtLkU2YUZxLn000s5rvd/+xgLEEQlvLsdf2qQImKpp9BYlSxkoqg/yjdiuqL++fdpbDO9qAKjzTpOcO4YK2KJ1Vb066Yn1isDS4ROOeydNUaAC8T93/r3cBkSpPtzRkNu2ygO9HB97Ats24RnPKplRoyhtrFjRWHSQHW2xaP3iVEtLFq1PiRY0U2o6NVVt1z2xD+0ZVO4vxRU1TFdMrFJep8aW2+8cg0ukBI0Igc8yNinFU/LGiZQanWLJDbb1LGM4DquSW7jTUVEV3S+He5i/hxYxZvPulAHWem0mqnHEAZlVcP7RKfBB6nPRnyqbzSq01ANBv8Ai57gfN+7AZR4ow5T0liM2xLkggvyhbAXHtPDVB1QPh49V1xfQcmx6eMh5kWu1Pe1fkOuJvXtPFS8fw4m0zIk2oU12ey0++oKQXtB+xHrx+P+mGWGWyb95NkwsInmowPjQt1cN2TReWCfTU19ydPNa6zCfbckDJQwAA1VdUTXXh07pfDEzMGeFmS3nFF1qGy2rSHYiyOHC8i8V+XBRSsh/wBGIIVqdI7PURcWwRc03Tdlx3l06YqK5DDMk1iXGAzJwLn5RAgAfukI+K/FOGA8Ww1OGvKZWoLjmnUH0Mb1Ta3SLoBwAj13HwqBWKqMWkwJEMHCF/2rbmnfROHj8cAuZ4LlSjxZkvdNTn5G6MScUgZb0WwE/PTX4nhq1ClRnsqMwZ7Tzz7WoQpZR7dA67tCTw1X+eFHmuREh019iqSVYIDT2otqehIvKXD3cAWsNLCGZ1ietMG1Zx5qEH44MnobaXNpz3Jiqnsxyaa9kl5Ldhs0qg03PeUYspoDZebiOzJFTdVRbHQFXdg1pqfTTX44UQuHLixJysONdpaB1sDUdUFU1TX4/DGoZBIzdNPjVBV5stRChuw4z6gjTW857RRC8vLjeEwm4cVxxUAVQRXiIiir4Ykyt2NwGF3lEvT8WKZ5wCUGFFDEegklwiXvYKR+pvUtqmSSSQ6aHpbp3cZSWUbo7qOBcBNqS/TvYjNijjrSGqgfj+HzY31OYjjosACkFtyiXu4vSMtVE61Pg/8AeTIuPttCImJgQrcPDmEh+OMAhzq9ms4avq808lxvzD9qB/Lr3w5fyxWU3fswCYb1Gy4g57dPdxkFYzNS3GZDJQjJs0N25gVM0TwAl7nu8uKwFyUhQ7VOE+9VtUtldXIyRoGZA328jgjp+/C+zVkKr5ckhmCnOsRKvTzvRtt9FdL9KeGnX4YPZ+aKnmAzcffNgNLdw0tofw+OJWUsm1DNk8YcdpTLvOEAEWg/+7E7a4fY1cI7144lBr5s32lntAYa7PGalVJDQJUF1FasXzc93T0W3BmzWKrOzC/EkOI6xHYA2wjN2g3qajaRKWq8o9Swk9ruS8y/Zh2h07NEOnuRm1USfiFdulBfAj8bh8R6Ljr7ZEWStqWzaBmGjsMzDmvEb5abp6M90Vh3QuNnghcFu1HvY0mI2dhgGGu3N7bn9ZIyHkmddazhvH37ltLKxkSTPegiRR6sNJfqNPWRFfZXRmc0FtjmnKF/RL0G1ULgqFzYq6VXI+ZHZDtHce+7anLfdhQXYnZ5DagqI8yQJwXnIiG33ix0bWag63HpFIYpt1CTeR3gABRNVbXQ7eqrqqf3sL1jKkXJcCnL2U2KtNn3R6tGESGlSkZtuP5Hg5SHuqqfNhd4Qxuxw9xCx+oSCYMCCBPPlyr7FWXsQZyJOTXl0qmj5NYGkbioR3WqkEhC5jtsBB7hD9ebB5CynAqVKfnVBvfuyTvbscsRvT3ST+d2Af8ApQI1ZqlVtzslScUhvNU3L6pxImXeh/RdF+XE/N+YZdQCmQmk3bDbSIosO6g4vqQIPD6Yz+N+K8Xxm5UH1ZWzqBAIAnlp+9F2WEsWbSUMjXmeZoGzJk2n5kalQ55rUYp3BunbSG3CPqGUcyfZmlyqllNiVmLZ9KW6p0M1vdh+842v+79/rh6hV4dNrExpyULjrz9yxXBudE9Ogj15kTFpTaxMZcddbsgnv72XZNpKAKmlto/641j/AIgu2HkrN2HG2wCBBE7TAA0I61U1h7SkZFM5SuZ1n5mdjQ5sNzbkzPLU2qxpyT47zYAyRasvU98LlEi08Su09MaNo8OTQ4ZZgyXNWh5kpusjtT9oAYoiqQk6nvfNrjnPb9SqHsfnws1ZKzU5S81nIL7wgtgPZ5IKvlaAdA05rhIuN3DTCQzjtdzLtGe3VZrs2ZHDlYpzDhk0hL7oXcfquHLSMSxW4GItXRDa9wRHwIEA+tDhm0tE8FTYMbfhkiu06F9tzJUBqLmKQcqs5qqkeydDpzZArLn9qZIfBOI8qCa4Dqn9o6fWDmO0+iMUqFJXmKU+pu9bruFqJ3cc7ZPyfIistPrHGLenEZK3Ol8BFOmDOf2lmSxFYYDdEntHXPL+EcX4qwxfPpW4MxSIknkKlZzbtlKNJM0wcw7cc2Z9pNPp0yeiU+O3Y2MNgI46fOqc5r9cA4TBekG22J6CtquEFupYxmyHYdNecaaN+QiWgI8uNFAecGGRylAnS5l91P1YETboSMyU0SXDtW2oVCSzMZjsR7xcS5XSW0U+XEo9RbFAcQOPPanexA+/GJhkcdW3RRLd4Pdxok1Ll1Q0ERS1S06YvDXaqc9Tpcptu7ioCPQfMWK6ROUk11RgPAiXmxW/eCNu66qQ+8XeLA1IzR2qY6DeoAC2K5py6/iwe3bzVJcohdlbstW0W3XibmKDMGrlYB8HHSPQRQb+X9KY+uPNkmrjjgj8y9cV8mpITm6iKgcOcvNg1tvKaoK5qa9MNkxQ+a5P2Y95S+bGP3o+4gpyNiPUh8o4qyebZDiamXuimIr1YNtsQ3gsfKOCA3NVZq1/eRuSifcBLFMu8mn/AK4nM1oGyFphlby82mKustrIpu/bcW9pb94Xj8uK+JUkIx0VRIeo4KS2FiaqKyDU9+YpTBBy50u9zLwH4YkB5kRE49S0xHiMtvESoqF+HEgyajmCa3HpdzY8Pl0r4Vola7gTvWxStt+bG+2MKBvNCMkx43jcb0vEQ14cMQ+RtsgUVPTmuLH29fVYg82N6qgACeY+6OI7MhgjJWV7Ua+8to41RB7cB7zQ9U7uMX47kNpAabuvXiIJwT8RY8ge7X1b3YsyR332orXetaTm1xHbp8OGuu7F01XzLdxxIbJwg3atqXlK7u48YpFj66CF39n5lx5mPu19lqrnUeFKcIzb3RGnHH1qjgy3oAJcPQ/Njc0MyYBKDVui94sWEaGvIrrquF4iPdLFxcIETUMgmqEqksETBxtSIV8uIUiUkh831VAIrRT6emCSVl1ZSlZLW1eokmBfMVHdp4igBcPvYIZKFnTeqnAUiojhN3EqqN5a8orzYlQ4MtyOLhggDp3nF6YqIRO9sFGwAfm0uLFnUJEjs9lpiOvEiLBax/jQwP8AlU6JMdZLRxULj3sTRrjTNq6fw4HlbQhHr+pcRzeaEyHgeuKiyDU85FH8SuQ3GxXfoJe6S48VaYFecx/fheHOVsbG20EfEtObEftDjgFrr1xD2UVPjGv6JM+hRdluSKxIiufc1Go9FmGMSEnMqmvVPHW/Tj6lxXHKH2B8urR8hZmrpqjv3rURj3EnVGA5v77pfw46E297QqI7kzPYsPNymwyfJkK+CcBFXLBG78S9Phjf9mDZ9TqT9mXIkd9sIhnTQqDropZ7R72hqv8AEn7sD+KMJXjWCuO2rwCjAGuh5mTQLCiy4SodPz6Va1AvvaOIOITriKhNkL1hCV3lLwwNtZbGBtazJM3EslZiU8labS83Q0c1XVS9Q0/fhqjT8rtwW4rkyMpyjRltd6KGRr0QfjhA1KtLlTbq7Sakcp+PU22WHIpuOWG6h2NmoJwO5FHS7hjjdh4VuLLILxXFLhEKBkAjYGeXx5U1Rc5/J60+8o5pGv0ybIegrEjM8pvtvJu108LkLqKdVwtq43mH71J6V3d4u4cvASbS7p5V0wxdo9Eny8oBCpTaI0A2vR2B0Uwt7op6a+GOaK9W6rBjrT6k+8cJo96PahUiY9VTXiifL8MMPHjy1LatQDkSN+p7+lX4c3nUViPSj+ubXstzae7Rs1Q4tTbfQ4KBMib3tBqmm6T1uX8vFbU5sc+bcPsIMU3KbuasvsxsvZkZkAdNodOeOQ0QJzlq6fNvOW4beVLRHm649lSbNqdbazNMRyO+JF93NF1YZTumPzn1+miYftQz0/tEyNSosRFXM1OJRditCt0htAtVxvw91VTqnHEsKxEN4W62tee4RtJ3Gmg6xV93aFpxLiBCTvFJ37L/ANrvJmYF/o5tWf8AujN0NwxSVWW748nRU4Ca/s3NU4gXW3hhobRMzUCqEUrLjEmQpOqayD07MTfqCdcct/aU+zJmHaZmKnVfLUOI3m19k+2UUv6u68gJcD13TeElyaFprwwv9lu2yb/UMiVRocn1eGnZHHzeMO0uBwEHoznBD8CJFRV5cVXVuzimFg2TaQRJWIkg89d69tcguJWfTpXXuVarU6xVWmY81mLIWO5FSxgAM2TUVILrdV4iOnimLfO2zd7L+WJtWaVx92GybzjXeVURNSt+PLhO5R++4dcgM1kElNLMD+u0kVF1A1/8tV11/Cq46fqebqTmSaFB7fGYlSl7N2Wo3RHDRfDnEddenLrrjAow119YQmVqBAAB/DTt9zgwtOg51+fH2jdMsfZ2hQlJh2dXZgOyblUHQcNd4tqedLeC+mDnL9Jy9I2TU6G4sCo0enRACQ6WjrIaAN+voqL4YsPte5SiUGXCpM+iOxKNCqzM5x+KgCAB3SjRiNdTTTUltG0C4L6YTW1z7RkPOGT/AOjOXqpPBypytalTm2wahstAS2DenF5wtRuXgnyrjobVlcXFs2yAUkLKienL7UIH25KxrMRSombIU2gVSr1XK1KSFCEz3TDbi86J8q+K9dMKOp5Ul0yY/HfQo7oGom0aWkC/NjuDJtDrlKypSf6PS8sR6e+wLxutPOS3hPQbt6NqIB/LhX7f8nJPilXizFAqdfa0B5hgW2yeBPQBIrlH/DGrw7GHEXPszx8mw3J+P/NDXVkgt8VA1pV5FjtwaUcRxVd3h3GReXBK1u6e864/uxa05HSPovpgNokxY5gq8oGmDeOyFYji2jCGIqIoIpzD+nDe5GVRWedCsmUZRUqPVo8hBsfB3X3fDEpbOQkTm97ArUqW9SyNxskaJOZBLlFcVFPz00Uns75qy6i22O+uBUMlwZkVZxAPKaPXXFE9U0IvHAVmon6pL7I2hDanEvLi3k1xiPHvM0u8BFe8uPlE3TjMiU4hXktp3f7cWNAs+dQrxQz6UsgrFVptbBWnHBNtR0HXlP8A9Cwbw9pktm1XaUVordbqWCaPleliYzZkRo5GvC7w/Ti5kONi801Yg3dwdMTfumHYluai0y4jZdFWyz7b87JtLHL1ZiuTcvAqKy1ohuxea7RpV8ne5CwypP2z8hPPdkhNVWri8F3LBEBv62KKn73jjnypU2JMN1p2GDo6c9wDiLTWWKLIRuG0MM21uC0BxnlYPhj1wm5QgoWNZBjXr1miZdHlJEV2zmP7eH3plViJUcvVnMLzzAPOE1SwiihrxUQ1Il5V4Xp1wGwfthZnqgRQpOzKrOsqnITrhBoifRrGeyj7TtO/oxEy9mdh0pzDq7ivi+pqLGiWMK3b0TwW7hhxQ6rAqUOa7u2Kg1KADjyW3jE2SRNOGi2Ki82o6cV8eXGNx9Nk1eLF01xNNFEqg9ooy3aUE+QR6R86RNY+0XtJlVhlP+zN0WTS9F3pkQKnrw0xLqX2qM4UyVLdlZBeiSJC71yNHlICevct9eOLTahnOHlM2GWAkDLO66TJQxZ49LOXRVHm8fNhGZgqQdsF9JIv7xecQ/aqvrrgeytbW5bT/wBsEo9T/NMC2of5faiN37WtQrVWSJmPLFUoNG3iE593Be8Sa8NSNE/ciYOov2idg+dZBM1GTXaayhp2hyptkboGndcbNE5DEvN/9jCOOtKzerkqSsUQUnN4qWB8uBekZYc2mVvSOz2ehMFcbtlpPL6Y0qcKw+M6UFsDmD/IJ19aFWXBCUmTTApWbqHte2rSK/mauxuzQkspDNRcQHpgI4qC88XRXLbbul3Ly4eaygkXKw4joe82Vwr+7C3pn2eMu5ly/ImzMtNbhdY4TmFMD4fqs4L6pgFr+yKFs9okqVS6jX6FXY7Zm0MEzdjywDz6J3E9fRfhhdcoscTdDbbpSU6AQCPofnpV7fEYHmANdP5SqFOo7dWk1O+OARHTOS2vO2ACqlw6Ljj3YQ3WavVs0UrL5s3VOGbUjtwd1kz6iXgvHBRVYGdMu7KJFVqOafvWJMiIKxpzK75BcG3lVeOuLj7MVNcpOX5tSbO45riNXEF1gB82LLa3ThdncOJWFkkDtI9aqV+q8jlV/svYqOS6jIYqDpADryQJDCpbu3wBNyevzhcmvjamHnlTOszK1Q7ZHjRpbihYYTGkcTTXXh4ovxTAJVK3SqVNaWdJYjyKg6DSE6qe0NO7d+H3sRci5uKsVOpUWajP3hC5kfYX2UptV4OD6eip64zdyh65m7SmCN/t/VMIRHDVRnOqco38xOx3DjBXZizpUdHF3CGvgCeCY5c26U2RlvaVAq1m67S0DtwLdxTlLHUIx3JDogiYWP2hslvZmpNIOnMoT7MrdJby8DTmX6ajiWDXYReAuH35BqDrQLcJ5US5Z2Y1aTs6qmZapXWGmqW23IOOK6PXOfstOXRV8OuAjJwdhrlXdOS4QTVSQbQryA551T8WLWXVKoWVabQ5kts4EbdmotB33UCzUi6938sRqZs4zVmHKdQzNlyiyptNpspWZkloL7C0EyUQu1VEQhVVt4Y0rNi7dtuFkSANdNBrUVKDPmdV6VMzfWY1XjzcuUeE/X577StOgwSC0zenLe6vBPXTGOQsq5nzvR4D8+su0oIzhx3WKc1YZq3yKhmuq68PDDF2W5CMmo8Ft2JTIry715+oXRkM173NYWir8eGCym7MapsxzrXqTDaN6hT2QqlKMpbbxSlNLHWWVuuecvEeA8bTH4YHYsry4tlpw9vNl5iCeh05fLaql3LTa4eXFCFDyZSstumMentnKPvyZPtnjL4mvHC/y7mTsP2gK47PJIidjOEha666G3pw8O9hoLs7rz6Qv6ZtyKLUHAJ0KOy9YSoi98yEtV/SumADJeX2ct7TaXMbjdnbqD1WjXkamZmhgQXEvHoC4RsDhl5FyolcEEfX9ulGylYCkHSmRE2b0H7RNHkCktYU2Ad0WolHcBB46Cbb3Q0uFeX5cF+xXbDmPImzrMuznMrjEjM2XJhQWHN4omcd29wH0VF5wTwXl6imPU+qS6Pr2KS7F9RaO0V8eYei4Ddp9GqI12k7QzdCPFJxmjVG5LFebcU9y4id3QDRQXT1wRg2KXgaetbUkIifSNPr2FL7q3Q4scbbl61Y0POFVg1DsFTcbfv5mJNlqPp5kK3oY+744LnZjVUYudSSEQFtcdaavEFXuoXd6/KuBRKIlWYKHIaVQ7yuCttip4iXgo+uMwrcqOUajVR90m21VYjyqu5dVevDojnqPj5cZNaUPO5x7wpgEE6JqRUZYtPuuNtDGiqaqDSGq2J6ceP78QArwNproo/nitqUpZDx6acnQSXlxpEgcDgiF83luxalgHzLo1KfLFV0WoUzI2bvu5qoiNDrgFLYJ9omRhSv7Zku8iovVFTFRtGZcnZlyjLCDJGP202WH5LPsn1W3ugvFU0xaZioblQhhuFUJrLgPR32+XcuAuonx+OLzaBtKqWcMubOpslWotYg1k1fYaO4WX2uCqWvTXrp00LGiYDSlB7/AC2+m/yqlWdOVKdaxDKsR6mu06qyp1SjgYmAE9ugu+YU64hT8l0GoISHS4zWnLc0lpJ+pME9erLleq8ya4zGYM0QASOmgHomm8JPBV8cRWiQWRTgZeOFq1LQs5Fz9PpVyM2WVUks4bO4+Tan970xtzs56E8JHeQHd3h+GCTZ/lOsZ4r8z7ggfej5MBIeELhs8O9bon54YcmmxpjJtyG96LgECj8F72AzZ5mep7DtoWsF5W2H9GnOXg8zeipr9FT/ADY1mF3tu6Ci7kwOW/1qp5DmQ8GJ71Im3UWd2KrxnaXN0uFiYFhF5cY1FxgqPMHS8jBRRvvEZL3UHDMzPUnc2VKRVJiC886t63JcOnQUEfTTCxzPWm4eZG6ewxHN20dbFss19744VJdQ66oNjSpNhRQM29an6K1XqQzDrLSHIZZAW5I99k7ea0vTxtwG02sOZRqR06aakF9qODzfmOGy7lutUuAFRlwCCKXKvdLdfiJOn6sAmZMtt1ipOyXWnRHcWgIjyqXe1HDO0dSuUzpUx5qIGZTRN71sN/w4EHjiVTBp9Uddfjk6BEm6ebLlFf0+uFtl6sO5bl9mlrvY5rwL3Vwyae8LzQGDrVuvGw7sXPMluolOWpsOktRS0bNTYRBsEu8hY05hp8edTmg0Rp/USBvTm1193E+JbyoCoIjzY+zI7Te6loKEbK3IJL1JcBgazNRG9XGXmRosGLCakutCylyk0iCZfh9MYu5yo0N0mDfrO9Fee54rtfzLEenOHMEXXG91zWgI94sWrcOJ+0dhxpR6W3OpcX8WFjtqgqK1V7oDrWdO2z0ylIAm5Un2wXuvsMuIo+i62l/exAy9tcp9J2gSswQabvr424COd7QKWuoERBd3en0wYZCdos+VVGio0EZUZvVtiUwDnPpwL4piryhlR3OeZKg9TYbPYoRFrukAGk0UuK+HMt2CcNV7O5ntQcwk0I6lkhaXkwPWltmOkVTO9ek1eowVmzZTqm46J8nHyiidExa0zJeYYqf1OkRGAbQXeRgbuHHUiLjjo7JuWIbZOTZUtG5DKXNsW6ouvC5fe/LEGruQoJymkYF8HF9oNvKXy4EvL50ZToc+uhn59DUW7tJPCQjalGLG0LNDcSG5M7PTWGL2HwabaCxePVE1VcTXdhlTnUT7yqlcdcjk+jbY8/PwVdU+mmDXKL9Dg0h1mQsibKhTFBqOsggbaYuRQ1RLddBL88MLN1Xpj2VXI7YWNOmHZQDpoHMpfBOOmG7S2eGtbzgKynSAdCNpJ9KCeunG3AhtECelc/x9jsBwxbWZLlF3UEeYi/DieuxTLtFhzqlLSZ7JvVuPvBBTNV0FO78Rwe5fbZjyFmXoBRgU2xu5TO3gnqmK2t1b+lVViw1koceG52l82/FxO4GEAu7hSgpS/WiwpSlZU7UPQNl9DiwGm5bW9laWve0LgfmxjT8oxcuvEqx0kU5wxFt19LiZL3S+GCapfs3XwVSd73L5sX9Sq8dykqy7uha1tbER01xVx3VczrVpUvTnVZQaTTyqDSTSGLETmUm27voPDDWpVDoNSYY7IbcgVThvF5y964euEqLzlNdJl00OKRexMu8HyF/pifFr8yNJNmjybJW70cMk5QRfQvBcbXw/ibVg5kuGwUHnEkf1Sq/s1vpzIWR9qLs7hOWmgqbpqE5McNgAG3UERETVPxCRfqwEruyEkdjtOf8A1EHDMzUYVbKdJlRmlBpkrDa1uUNU06p8U/vYpadkOoVIwU426aXqTvLhxjOHXOIYkV2yCUkCDy2HOhLK4aYtxxlQRNR8t7L6FmaIToKgyG1tca3Xc9MEMPYbQItymD5l8rlluC3LeXWMusGDZq4653z9cWr8xiLor7rbQr0vK3HRrLDre0t0G4bTnA1P/NZ64vX3HCGVmKA3tmEhmPuIFensMIuqR37XmxwKVOkZho0l2O49ElWpwPRQJU9cNibmeJF9m24kh3TugqaJ+eAWTK7VMdInFcNVuUy8cYjxHdWSylu2AKxvGwHSmeHG41Lm1CUT74baAViA7anEt5iR26aIEq09y5PdW4cFDcdLbhXmXy40t2M3p6mpYxiHAeVO+IDyocaqjkpbJAKDQeQULiWLekTAcZAVS0h5bSxN3Lb3fRCxMjx27NDEV06EqYZoWgiIqKiIrBvUruRR424+iJOHoCKIjiW22LaJu1Th0BU4YlMOARWWoB+5gtIoImK0sM+qLicyymnRcSWWkLy3fli7hUcHmFVxFFfASwzt7N58w2KXPXCEb1QmLQoKcFLTujjNtyQ48Vouc6IHW3XFz2dto93YgqmN7AtA6KqidcXspKXMitOtCF4ZdqhOQJDAiZglvTlXHmojjhiiN/zxfLIaLwuxipIS6py/hw9UxbIWlTa/hQPGXGorRLbdJkeVBROvHEYW1HwxZHo5pquPm5TFr5DzmcVBK8oivjQcg8lo97r4408+vdXEndjjZu0wUs8QAJG1VAxWpt4tUvTGwnEVeGuPu7T1xnu8EJLhEGoyK+AXLjMCx5Ax9t5cGNpIqo1knTH3HxOmPuCk7V5Xsex7HsSr6vY9j2PY+r6vY+W4+49j6vqxtx63GWPY+r6tdqemPgNIHTG3HsVlCSc1ezWu3H21P+lxknBManHNF0xB10NDMa9GtannB10TwxoVzjjJeZcYq2n1xj33VPLKqISAKjvSLeGuNBPXcneNf5YmK2ONSNgI3evwwpUDNXAioEjUHeCrYXQsRxEiB3VF104YtXW2yEUVe7jRuWr05U5cK3kanWiEr0qDHbNtzeEmvDxxuS4l4ariYjd68VS7xxofbFtR6ov1xnXrZyJJ0r3PJqJuVbLX4qWIdRkOM2cUAV5b/exa2iaKqc2nu4r6rTEkAmreuumhCmqjhILN0yo1chacwzVGIikPtNOmlhIqkacUP00xXuMK28TSql6a8xroicPHGbkFymoBNmgAvMnjx8eGPs9o5LgC44iouioplpwVPHT44odYCjmjYjTseX90ajynQ6VAhksxENGyXVUAEREC/wCnwx6ptI+4YMM7g20Xga2qf/rjJx61ppFEQUFtvDx/P0xpUW5HFV3oqt12t3HC51TbaSgJknnRoSSrNVPUH3HW07SpSXdERL/T/THoSOMg8DUtQdVEQmhC4ePgOvRMXSGjbJsC2mhneXx+uNMGnwpiHroTw91O7x8MA5jxAQTJ596vzBKII0qkk9oghe6lw6j3eA6a6F8cSZs9iaMdLkGxEbK9eb4JibLQHQbFSJ4kbRDJ319MVVUFh9WmXvau8EbHzJ/wTFAc4aVsjYxPeDNXo85ClVbwFMmnoSSDISS4EuRUPTqmv/XTHqGTkUZCuqPZlc/at+Rfm+vwxWxmzijzvq6Q9C06YvYUtk2RVxUBXCUza05NcCKCHEa8qGdbKQe9bKrMRqOKsCjhP8jZCmop/wCuIkakSIdOlt3CZuohgILr04qn1/4Yt4xMtkbbTXInetTlQ/T64o61OkxKoym8UYggh2CPOfVF4+GK20gEIOn7TvQqJV5BQXm+zszUltFvjPNOmuvlv0Jf4VxkdNueJdefQhuLwHFpKpR1WM/HUGXGkZdC03VQ14L1VE01/wCGJsGjSJFJiERuvAbTZ3nJZVT4J3l3eunwwa3Y50Zs4EaU4NyG0hNV2ZSczDRpFPiSCF6oWMmlu73RmqXIevTlQsaK/mKMxlZyBThcqRx7N2+LdzIohdFP1Tpya405iokz71cnVWUxJaRsCOM0Gjdyfs9OiqqJdwLGyibx6fHBol4Hrb5UHr3fDDrI1mTaIErUdD2Om0/vVSEJCA7Og1rHKtBZmU46rLlhNlkqI3HJBEQS7iYh4adLi1XF4EU3jFsAUzLlERTE4oMcjNQAWDI97vWwES194vVPUcW2XW2xdefVLX2V3SB7hqnX6adF+bH6ZwxtnwjhBLmsSZ2k1iLxSr64zJ/4qikUlRhupMhqJR+Zveh68CxSuUSTNivOIjjMeMnaHDUOpIJcE9V44ZEvdTmmm5Sb3QuAkvpj5UJTAQpl6DuUaPX+Djj864/f2mP4h7YBkkARzJ70+tXV27QZGtKt2n76OLZuWOOLwH1FFRST/DHpj60aBLlJoZMx3CS9LuaxcbHXFccB4AEnR6XeXXEaqyAnUs2zQmFNwA1Lzc3MmMGkuIdSUGIrVgZhBqjfiOwZNPmSFQAWH/YDeZHqAaD6KWmI9WKY8DpuOSGH+8DUYLk+VPji/HdPGD7Yksjs6kofKp8i/uuxuBm7hxu93BDxBWNOQq1DmX3qp8vVJ0VDtO8Let87blol834eYcEQkEyG6qNIBjyg6YCRXeXm9cQ1y/Cp8vtphv5UhEFRNeUEThy+mLwG2uwR9EUC07nl647R4GbecvkWDihwwM0QDqY5kaVmMaW2loutjU6TtVG9HORIhuOIoFod7evioYiv0NHndd4vxuxeSG2xfi694jMU/MF/5cbNyBGKcOZcfpO+w2zxNsN3bYIG08vSufMOvW6pbVFLZzLqZo2m0ak1K51qNSZsiKSnpY5cAhcXine4YsG8l1lY7pjDdOG2Cqp94eHW3/lxPlaUvavunXBFo6PyOEBW6773sHkbNEuHGFhDhNRUTnkuhyonvEd2OK434ZssTdCsNuRDYggnYducA1smMQuLcBDre/b81rnGHUHqFWRp9EGTUKTKkdkfobUFxQU+8RMkg6X+8ndXEDN1JzdVpkBmm5GjQYym6LZNIASD5eZCBRFeUR/fjqOJWsoZdgA/CtdkIBusThasaDVPC5enXjhA5z2gT6887HoEdyVKACJ82FuAE6fndjIXVjb2jaFre4ixpvoB+GtFa3Dr6zlbyjvQ1nTaB/RtliNAbQqiTaD2Yg/Z8vLd/wAMC1Bo7dUqYzZ8l2VVrCM392htASjyiOhCuo+v93BTlvZ1Eq2XVqtnbKzv/wCuxZet5Bd5O7/1dg+p2QbrRfYVoOUQYacsLXu97GVcurW0Jyb/AHpsSAIoPy9lOOU0jf1N3k7Q60zcWil5vTDfhxW6OyUSI2DAAVqkKDcXxIsVK7NxpFTitxIZwoc9gwqYMPF/WP8Aykuu13gmJa2+BYsmatHjuFDqLq9sj8qkH9snvCXr72OzeGv9Mw21GIX6hDm08iOQrA4t7TeucG1nTeKFM/RYjcOOow2RfM1HeCAp0S4vzwEPCLgWapbpwwb7QZDEjsCsGtpAZbsu8i8vewDLZvL7rS93GJ8a3lniOIIdsyCiBqOZ317xTzBGH7a2yXG8mo8ZxLD0Xm15rsZRZDtPnNSI5qDoe7zXfDH0xRs9dU5seAUJ1E95cYBTaVCn9GOZK12yMEZhxSBUR1wR7orp/jjPLFSRxjsx6CSIRN8vl82B5RO4ABAs04ld3eHLbjXDlHFVp8DEiDyl/e/LCo2iMuQVYKKq5IVl6kwmrHUnywMzE+AIyhufv1txHqUo3qbKWI64Bj7FCDQSA7rfEf4cRU9pVsvo2xuKc0xMkNutJwDSwNC18efA5matNSqjK7Jo006aEe75d6qd0i+I4ITY8RAzL9zYepNTQvWIo4k5mp9FhlAV1p1oEK8BS4lLTT9+PlHgi9Aaq4IRBJMWmN0BHuWUJenqpGRL+kcK9ZDcUANVtFV8qXXY6XyE3Sq5kuB2BBc3NgKDTqC4314Jr0666YKYwdy4SsNmSBOvPsO9DXD4t0iRuaQn2kaE43lNupsisgKXKZlwH+ZDAEUUPVPDm97BpkvNjDMqHV0fN2myGCkLu+a/k1Hr44sNvlFNvZdmFAgudtZbtdJ1C/ZqYJyp0LvdcAcFhI2zehO7tACdAjuDavKoW6a/LxTT64Y+yOW9nb3LiJhR010AiQfU0Mh9NwC39arc415vN1ZOW3Dbp0cFubY1uuPjc58FK7FSPfFVS0tO7iVuwu46EJYjmIE5ondHAz7vtLpcgCeQ0Ao9KMgCOlFWRIbbkl2WvKbJjpbyl3ebm693DFmViJSwCZFbV6SbCs/1xpCBlOKevOvx0wHZXjtw6cQOKgkfOpF5cWFWgtPQt1HlOOkYLeQp+y+IkvXGfTePMOktn82r5TSHICqr4z3MPJ05cGGXcyR4FNdYaqSxXZJqTjgApWCifh01XXAXRarTae29Dq8J56SAXkDX9sF6ANiiXDW7qv8APGZ5kyu3JBlupSoboPm061MjkRI3rwcSzqnhoXNigWq3CTFfOhKvKaZmYYlkKI4coZLTyE8DD8cXQ1VEtut6rpw16J4euNVYzb94QoiyIbMp7Rxrs8F6xQ5O+WqcEt6Bx10XAI3tKiv1FIoSQlxm13MMyRWRUE6KV/T9WPlSeJwUjG4hsNuKbEZrkaaVS1JeHfW7xXDiwuwy7w8QEtiYA2BiAde+tLVWpIzI3rKRW6ithlKfkEAoCCZqokidEt9MQ52SXKlTJDkiQ92qQA7gCcTlXy7oeifzXEhJjDzpAmt7a2mJJbzYzl1ZiGRVN2S7CdjILvaWluINPdwbgDNi/dKTfvFAOxAmTyBPIV9eOvstpNu3Jpbzq5MyNlM8tUmRLajygNt+S64Lrptr3215ddNfoidMBLQpyghcnetw1azlWPQaXM38xupVF7euyndbxAvK2JegDw+K3LhbyGUtBWgS7vLd7uGbl2bhZbMeTTQAfb70SlAR5xzqxqVF+9spMy4EQynxztfFhLt63x57fUeXC5d13+8AxAw71y8y/lgppGcFy3tBy+Iz1hsS1sItbh4rp3frbh0VSDHzRmSyRTvYDCMvZEIOvamgFcXVPw9f4sM8NsF3CuGFiTqJIGhMHfeKHuLkW6c6hp21rnnLNYptYrz8PtQ9tRsXdwS8yhr5cEVbhxOZ3eg1Z73mTEzaNs8ozW1sq/EgMwozcRp2Aww3ut3fqnPoWiqNpD4d7u4gvM8xGenN5i5sDYgy0xc8NC5jT41eyS4gL61XQXEu3rCoQotvL5sWjxAMcpCcw+IFy4gblRbN9VW8ubm930xqlx25wMSFQkJOVW7+UVwAUgmrfdrUEyP2nmBR497vDjoDY9mlnKyAmWqtHKU4YE+Dg3E/zW22LavC7h6Y5+GOg3aItul3XHmR3JiqKoGK8CLlIf1JixKEB1K1TCTMAxPxGtVPNlxsoHP413vnkm6s9AplcYZrUd4DZlRZLd7bxKNpFp4B3ug44Jfk1H7Em2qTJhNS39m1bc/8OVzm501tS5erjfr5wx07sM2gVDOlKl06pGkqq0uOTsSc6qk68Cn0P1VPX5sTdpGzePtuyzIoFRhokVxu/fmWm5c8rgkviPphcvHX13q7S8lxhehG8DSI7ilLdshCI2IqxjZ9azZl2BOiTmFpswN81OEOR73RBU8dOVU+XA1NGVmKK9CmPthFNnetttP84Ci8r3wNDt0THKuxjNVZ+z7tMk7Ls7SGotFOUYQqiS2stmvcdu/8s/5L+rD5n7Z8lZdqrwN1xmbN0JozpzHaQTXvc6Dp/DhZeYEvDbsBhBWjcEa6fm9MmHU5ehq1ivNz5IlXYoSjp6vx/wBjqzMQw0E7F8F8U8FFcRWsqRoDkXt9Ul0zLqijrjDT/Fkterb2qKIaeTX/AIYVWb/tBHztZcgIDXd7TMTnX4iHRP1YUs7Pk/N75FJqEioAC94juaEvlHphpZ4RduedXkT03/4q519A0FdAZq2rZXoc6QNIVytOCtzZkCB8NTPxX6a4Uuato1ZzEJq/ISLF7yRoy2Db+Lx/VgURxG01XvL8cRTJHBJtUQg72NPaYSwwc8Se9BLuFERQ5nOly8wUppJKsRYgOE8bA8SX0UlxUZEyzHF12Qqm7Z3CcX+9i+zpIuo4NhJsvcHURTnIPS7FPlVzdiR6o0Krzka42balpt8qaVLALmZVF7pNQzRtQLhzdLR/ixqfq0eOjSvOIAmdoXLcRfhHAskyY3WHXHnbWtSIADu6eXUlxjPqTZALj6oFvMhF3sVC31qWeiR+qI5yL3f/ACxXmxAkVC32aohlpwaHup+LFB97K4zvABY7Wnn5SL/hitmVY3C1acMQ93uiq4JQxVRcqbT6sjd7AR1YtVdGuUR6+bTpj0uchftXALzfLgfuMk0FUEfl5RxgUpgXhBVV18sHcETND8SrJ6pbvnBEAk8zv/LirckK8u8NVdIVuuc5RT9OIe+fekuBu2x9blt0x8kR0uLev3EqXCOtuCQgCqCTU9JjbZ6mqOn8y8uNUlxHEJNRG/ru0xV3MOPCqopEK2pb3sSHG3ybJW05B62pdieSKjNYPPGygtRwudXzFjU1SwbUTcdU3cbYsVwg3huIA+95sbT/AKuFkdu9z3nMezHlFRitr8Uyhi1vQYBVuuNO9+nFHUIrcVxGlBedLt6PNi8Yj7xRWQiE5iUceO8m7dVOKcBx4HMhqRE0MQ53dYQ1GxLbcWwOK9xXmG227FbIgy4chUCNd6O63EuPsNw7/b8pp5XSxeuD5hUBpVwEcNNV9pdj72dqUNrjY9O6XNjZEc3yaraIfLjcUPxQ7Q/hwKTVtQjp6bnRo7Xe7ypy43x2VbHQzQfl97EsGxEORe77uI400JTm8b7+vkXEc3/tX0VoZle2VFOwQ8un+7EkpCOISthze9piVGp/Z0LeGhF72nTBBQMnVPM0lqJSaZJqUh0xAAjtkZEvu8MUuPNtiSa9CFUMAzvAJAUgIvNpjA6X7LkcMLfd8cOerfZzzblSTFYzIxEy4DoXm7Olgm7H5hu1xRVnKOVqRT3zazFJrU0E4MUyL7LX5jXhpgMYgysgNmfTX60QGFESaVzcee5HI+6adLeYlTECj7M8152q3Y4DMmbI76sAH7NPePwTDSy8y+TMhyHTGRY3gNXzJCCTJn3fiuHLlnK+ZMq5YCF/SVvLjTntXm6dBAJBr76urxVcPMPTc3rhbtgJHM7CgLxxm0SC6d65wh/ZrzDFCU6+rcd+MpCrQncalig/onRnHXWqpOmNEqEjfZkQtD9STxx0edPrOVTcqDU2TWaW65dIbl+1kae+mg/vTFIzsii5lqD7zEyIAPuf1ekQ3E7TI/EXNYnvLhY9c3NtcOB5QKAYCht+9MGW7dxpBQIJ5GuRanS5FJzAcC/fEhijd3C9PLjoDZLsXp2YpYLXSVkFbE1aYbuNEX5uiYDKDkWp5r2wpSojASvuxwyf3R3iAAS+PLr4Y6Qy/VFyypMdnQiBecRXmTE8cvH2rdJZ3I3qmyZbW8c3LlSwqn2dae9mqbaDkKigmkcL7nXF99fT6Yrqn9neGyBLDmuFb0F0MOypZgOsSRfA2oyDqO7su1924vXGFH/rk+PGmS2Irbz4h2kkWxlFXvF+HGOTjF+AJVTw2lvqYqy+0/tCYnZJiuQpqGUpwYj7WqiZtpzihJ4pqOOkdme2XMT+ybK1OlTQlNM05gAc3SAa6BomunXRNE/Tj86tp1eOqMUyPrvR3xF73y4eGSdpE3L9Njxo7l7DbaDu3BuBOA4tvsPu2sHRY27hCSSSJ3pa0ph55anE9K6bqlcdqjzpy3FdI0tUiXmtxaV/aC/meLQnKoyj9XpLZx+33e1ktroQIfL1TTXXxXjhRZc2jZUzJl6ZGzO7WYVZQ1ONIpah2RwPK2bYkhovqeq/7cRqcGXZh2gTTxa2+1eNbv3ljJPsXuE25tQ9KFwTGoB+OoPpTFDbL6hKNtqf1L2ySaVVac4ysl95kD37ZSzO/Xott3XFdtjz9G2lQYEEnjjV1x/cnFFNL4ACJuPOLbyamu7T144A3KBlyJSVkSKK32oFT24HYABpx1BE1VfjrgXy7SXZGYK7PpVSeitRnAp7Av8A9ZBUBEMx5y10vPyrhdb3JQy4lS84I5zAMjXff4V6LNHFB2IpiTxdkPE8vMVqd3l6cuN1DnSQkR3ojjzcgSTdmwqgaH8FwKu1yvUZb5tNYqkROrtMcUXg/wD0J9eHouvwwTUXMUet0pmZTyQmnEuB0gUCTm8yLxRfrjMKQ4zDnKdwfyDTJXmTlonrZVupVFTkNyhqIcz+/wBRcb93XXimF79pPYjG+0NlulVWK1T8vZ1piEUuuEwI/eQIPR0g48LRJFLVcOKh5pOfRh7apyJbyrv5El29XFReX6JppwxaVGHAbyhPBHf6wQIA2+KqqYstMausNuleyrgHeefrPOk5tGyjzjWuLNk/2hYGyq/LW1aBKaqkMN7ScwxlKQ06ScRCQiFxRfBwenj64Os2faWzLToD0qTMpk1urEKUyM3BCROcBfBhpSUGxLrvC1Xl8MbvtDUrK1Iya7SplKi1XNVTcRqBRyZsdPX+33qdADxUsc5wckZ12GVIK3SY8TMbSMIEtrcKqtJ1JAXqifMH7sdPw51m4Sm+QnhuKkRMBXp0qBQTKV+cfajGHsZquaYX3hnqqTFYQD3VJakKRoiqq2uPERL3i1VE8bsAuyzZ/SahtHqsuLFaCl0k7GLOIuODy3l8ddS/Tgvrf2jaTX9n1SOnkcDMtiNNwH27+cy05V4IqWkXxTGGzjZDnPI9Pj1rL0yNXX5EcHahQ5TJgYnd3LVt1MU/fdgpL14i3eVdL4ZVokHQd/8AmrEpaLiOGJimOGQqE9e5Lo8N81W5fZW6/uwd7NcjUSsZipFCZp7cEZbhNPGxEAgbbt5l08fKP97y4p6FXY2aVdWG0ESRvrHKfZunGDu/Zq0vFFT04/nhpZKydmekmuZIkdylwoSppU5g7kOfk5Lx1Prpqg2/NjO2TN+h32h5pSmkb7xHzFMbh1oIy5wFHauSftVfYxrH2f6mVUgmlUytNeJY0wA0Fk1uXcmngunFPBUH5cI/KVSRmVY6dty29e7j9IvtBZyr+0bZlUsqyhaCFMjtm0++yG8NUW8DRU5U1IbeA9Mfl04Umk1qVGkArTrRqCiXlVC446XZYhaYslaGCYHXestwnbUhTlOdcs0vaQ1FpEGYUKvA5unhB4N1u15icIV4qqe6nXXCz2l/Z/zRl03ZcdPvtkFt3sYLXE+NnVeHimGNsxyVCzs07Mpz6Qs2Q1R5u5eR8P8ARfjhh0faa7FrrVJr0JqFPH2RyX3LF1+nTTCNeI3GHvFFt5wNwd/+Kbpt27hEr0nnXDgyapHk7gm3SdMuTeoqFh95U3MfKtL3wKTulzgsJcQnd3ix0ZmfZDSM9ITriBFmIns5IAJCi+ui4QWeNkuZcn1Iqf8AfTRg8m9YIUIDNEXDFjHrXFQG/cX0oc2Tlp5txUOTVKdvScbf7Q+PKod0g/EOMobJuOi4prIu50Ij5Qxqp+R44stP1GQr81P2r4qoiX6sEMWltQY4MR2yNjS1Oe4hHFy1NgQgzUBPOqavVAKfunyaUyLlG1e8WBx6RviMt27DLQit97ErNZSYMnRG3TitcybxB5S9cfGKxAkNNqa22cqAfrglpEIBqsrk5a0Q60jJiDWlw9fj+nDO2d7WKvlWVu4kgia/tIrvM0f/AA/LCzZpMSQ4JsKhDzFcK82JG7kwbVaNHJQKgA78Ne6Q4Gu7Vi6RkcTNXNOrb1rujZvVMv7c2G6ExMZDMTrbjpUmotojJgHgDir7Q19BTl83dwEVHZVkGSs96RUFys7EBTckid8dvTreC9PqJY5gqubP6J1MXHiIgQr2d2dpiae6PVPxYk5PzAebcywpOdW5UrKISEdfo7T6tFJBPVU4omM65gTbSULtSW0ga6zPoDzotFyokg6/tUOjbPs07bc1yBy+2DWWID6gc41VkXh173HqpJxtx0xRNlv3DBiwWzbix2U3S2LcZe8peH54OaLQckttNVbIsdqPRpTQf1AJrz24UOBAYuGSoY/uVO7ggpsWNUZ4ME+zHBUXVx99GQ4IvmXhr/jjIYxjdxcui2ZGVA0AiD8aZW7SW08U7nerPLVSh0WglTWgMWkb0Ae9cV2vNiuz5Ho+aRNyFTY1PlAe9jOAzaDblvmTxAuip4oWJb0GI5BamQok0YpCAhOkONijzly3hukLUNOCceuKOsPIyBt9obYdHzd/GLQl63enNrvRACFma5y+1BtoqdayJEyWWVYeXoDFQU0kRXlI5SgHuqOtieBL4fhxW7Mdp+Xsn5NpFNmnJCQYKbxtMaiBKXiuF59qiVLnbTGxVze7qI3oQ8t+uuHhsj2dZXqWzKmV86FX8wyKe6y1IdClgMMEcS5OdTJSUTLTimmlq8Md0TYtOYKlxQ0AzEDf60gS7kuSB6VaOUykZ3h3lupsV0OQ934L7uvjgKc2QVPJsYaxk+pKFZhmrpxXE9lKTjwtXoZD+S/DDSz9940GgvvU5uJTY+7UUmyENQYVbkFAbAdVX5i0RPjjTk/MUqv5YpFSmgDU2THDei13L+7cn8OMKxdvW7PFQfITGU6/OnhbCzB3qq2T7S0z9GdbMHIFXjN/1iGfVONuol6YIs7ypf3Pqu6taO63ul3cVkrZ3QKrmOPU3YPZ5yOf+IiuK1qnii6W6401KmuTK47H7S+NOVsjBpt8y5Og26l1wMsWq7jiM6DeOnoasGdA1oFerjTkkTkNLdpaNqloWO0/se1hB2A5+hi04ow5skgIFtMwcjNFqn048fhjgXL9UqA7S3co1l1TXfG1HmmmhH4hcPTmTxx2dspzE5s6ylUKVHZB5qpxBjukZqFne50RPG01/u46FbYtb4JbvsP6cRPlI11pPeNG9bGTcGqzZlGqOYZj+WmnGnKrSn+yGTzwNoTNurTmqr03fu83KuJda2iVbZbS6JmiXKiV9KJOUoNMhiJMx4Eg1Zcc3uiLvDQgcD3E4L3lTCS2x1hrKe0+g1m556gym24lejAeguMoam2N2nBStUNfmTHRNe2Ttwcq9oqEphijVCCB9jkoovALw/seFyGYIQ6qPBMZ5hT9hh4xC0BCVmFEEj1Ead/gascS24rgvH0EfvRHBr8uoyJ1TqrjTrkwhRBHusMIuoABLx8VVfVVwgsxSmqRk7KtR3py6jTcxGkp3ygjj7zZoRL+MOODnZ9OSsbOwjVWSjFQp0g6W4RXKqm3ogGX4wVP34XueYhOZVzvCRs9d2NTYEvOioJ6p+ts8YezSsXq0OHmPlqP3pmhASny0zSccv0Swj1tQdcEde+z3I2j7DKrWQdUqg807IgwyRNFBtSsK9ehropp5e6nzYXlHqjlWjQpjftWHmQe+uoov+7DGoG3ev5OhDBcbcq0JwmoLUaQmqMa66aEnggCXBeuiY0fh+4w+zU81eJlZiD0iZ+MxQd+3crCDbHbelzs/wA4HmTJVOk7xbjbQXx/+aHKX/NjfXNw9AdacaR0HLtRLw8dfhbgYn5vpkfajmkI0ZqjUeaAVcGC0FG1sRH9NOCJql/54qwdmbTxbkLIfpWWAPUY4hY9P9CNfBv4J1wndskofLo0RvPrt8aYtnypzb1Jpcx9uKTpSXKpTQK3tlnMPxL30+cfzxb06dElOEzHktH57Wj6p7w/DEmtU5mr0kqaqux4qoiKEU91qHuap4fTEOLR2svyWiZbcGnGghbxIIx+Uh9ELzfHEC604knnRGaruPHMk1NUtL+WAjaZQ2cuZmoVVbNYsWTMBp9p/lEHERPafu64dez1mlhmyhvVklWHDf7Q6jSXXmn7PUetgnoS/hxK+1XJybn6j5WqTxhGAsyM0yfMSO4R9mJt0tdOF/AfTX/XZYNgzF7bh9u4AXrKTyG0mk79+tl/hFsx170Ixsuy3EJTVouHOQXWj+IsZHRZIvDHaQnyJEJCaBSDRfm6Yr8myfvyoSMp7yRCpFPEeylJFQfqkZFUQfPVV4+ConDgnLrg7iXxQOMoKIx1tb5bRs8tuMBiBVZPlnMFR029aZocKk5qr6Ns9qdaI0ZQEFtNXDedRsG0+Kr0wHbTsk9qyxKcREGfAQnWSHx07yXeNyYY3ajJ0d4C8vThy42yZEWqRIqJH3Ltig+Jd011Xjb9MQbv4LZQII3M7/CNNKrzOBcnakJk/ao0zlWQEm45kYPYDpdvde6P6cMbL2y+p5LYZXNUJXX6y2kgyfbtRQNNd0S+qa8U6ouOfTcdodbdqFHdaKPTJu6B0EuI9DUmnbVHTyj3vdx1f/2vVbaBkuNUXW2JpSQViU663wbNBRdAToi+PD1xtL5NmzYFTQPFWd+QEV4sv8ROWMnPrWjL0HM1JbmUmiMhmWmPxHGAp0t6x5oFTltdUVRUT5/34UlbrFFZ7a27Ek0iqi2Qo242pAfhyqlwd7zCWDh2oS3mXWHJb4A6CgYtOK1qK8FQiS3gX88V2d6qlViQKRuo4Pz32Wd0w2jYiyGl1qIOnlTCW2uG0toSoHPOpG0VYhC0uFX+JpWQnKbWKIdOkPAD+qmjrnIKOL7vrjLZ7VAp8+VR5aIIurwIvf8Al/Fjoek0mnSqnCCo09uVCRyxwDbEhJFG0R/y4oPtA7Gsns5Hi1vJYtUyuQVJJMTfOOq633S07yIQcC8NRuxo8Pumb5DgW4ERyJ39P4qh65yOJRlOtAstyoQWycBoCaHzCuNUGuJKeFszQi17uBShyIlSpjSNvvR5uhCojIO1VTvEI9MRYWYHIe6OoQEF8w1B9vumnvW4kGtxRmRVNWPUrbeold5fHE1mqRhebYB613QitFfD1wrCz0gtkjTa73S0L15bsEGXaDIeYalyZBhIe5zH9V1uIKagSuoFJG9GJb377jzIT/ZZQNuArtt2qKiiP+bF5s2fzHlfLBtQ8uvyiOXY5LYMNzZpxTiQqq8f72KdqOtvBxB0S0MXdKqkql71GnEtPlMSTlIsK3/9shImqVAqEUZjnmRRmW1nwpLEh4902PZEPm68Ofr+WK2XmBsrnXEkNXLcu9YMf9uBX+lUiqZl3SUZCqjTAiDj8u1qz3g5evN9cG1Bj1t6pj22ntNR7bgNh69C+BCtuM26gMAZxHxFS4aUeaqQHgi17fgSEE9tBUwW4bw8PraX93BfU5dPKFEbh3unxVx101IhH3E8E9cU+acuyoLo1Xs0QRjSEdc3DFpkFuhXFdx649W5jVHjb1xtTJ3lZab7zir3dMS4+YDJz0qCk8WFCrHMOeAg06LEjx0kVF4N0y3YneQe+XwHFVkqFGdgRmnJYxnH1Rxx95OFy+K4g0+mustOzZuhT3g57ejae4OLGkNqNMi8i/sR8OvDFiXENDrrr3qXDhBCK+5grcegOKw48Ml8lXdq13DRF6/TAFIzM7MmO6uucvc57sMt6lxKhFaWfGaMWU4EScwfqwv3ssmVXfhwmHH46qpNkPKVv4vT5sH2tw1rmFEMgZfNRFRHpGcIoNA5a0Fu8LzGWvveGCGkt9hcKGYILrXMBe+Gv+PvYwyrkf7lggrjlzooulq8vH/HF+7TbmAcRR7Uyt7Zf7foWB3boFWRG1CuKCjlG1MjILwvUTdbouQ9VIh5dfC3BIWumFrl3MTkFkX4b6E09oSgXMi4tX89ym5xuNk32dVHRg0104e9jsuEeMrJizbZfkKRAOn1rEXWGvreJRtVvmmoSqb2co8hxq+5DEfhpxwJVXNNTkIUdx9s2FROXdJr9dcWVczZGrEVpDa3Lja663ap9MDTzjDx7xFT44xuM4y5cXqzauEtqjmY210NNLK0CGxxEaitYynHDLXmJcTqWSuSL17qJipdrFNgyRR11Bc0UrepL6Y3Q8wOTHtxHj9n1C+99OqfKOEgzxTRSZFXxzty4TiA2y3y6kKW3YiE8kh0zjqro/KmNTYtXkr975f/ADOn8OJUerNMuC0gaEXlHBCFq3qmAPdray26NuqW64mC24I66KX4cZsk447oqJ+EcFVGpjjcY0ltpo5paPpjQYXYv4i7kb5c+VLn7pDAk0LRS33cJR/LE8IvaBTXingWJ9VpYt1KntsNEgPGQukPw8cQVZlRZTzR6WgfLavlw0u8OfsBmc6x9JqhFyh73KIqFObhx9zIUQNOKGXn/wDXEmRWl3ipHVBD1JOuBg47sppUUlEvKXpjKI27oIuHa6Ph64LGK3BYDaDEdN6DNshSytVXm+V07nHFMsSQIE6niraimXzF7uLhaUMdi83Fv0/nj5hl25CnRy3mh3ChHlmtgONj442o8GI4Nt42ATQ4IaNDECpYOJjaDiemIySBFMfO3AOGbboRzqgoKqsAS4ddLce1UeuIXbMe7UpeOGHtbcQmocNVTxT44y4/XEICccTUcShc5B172GduS4PMIqsiK+q4mMhK7GhRUj4LoONqaCmLWg5n12qJArYPXGWMNcewWBFRis8exruxkPXEq8rLHsex7H1fV7Hsex7H1fV7Hsex7H1fV7GGM8ex9X1aSJcQ5jm7C7jr0xNUU0xgbOo4Bu2eO0UJ3q1JANUqzFxi3MUiJCVR4eGJT9MMjJRRET64gSY5RwVEXm8cc6uGrq31WNKYJLa9BWb85WB01uJUxHZqRkZe7iA/eS8Vx5rUfw4RvXTg2owMoAqZ2hSetVUHjb82Jt7FpqWtiapfiu13jbpcEDgNxJ44hJMUUJtHPHiI/HAwxBTGpSDPUVHhZ9qtHZSNsgSOXKJcPpjUcwrBJU5VPVF1tXFXJkWtkDaXa6cpevrjRJqwkwCoK393dCnRfdwjeunFeZJq1LFXO+RwlcBFQl629FxvWQpN7sjUPm9fhikZL+qkpOXPENqNXeK9ET4/HG1xxZEVp0NRLz3Lbx/+zhct99Jzg7796iWxOWtpRkRUbV1SRxVHUg8cRZKOtmSKKGINqiEKeC8dcWLdrwtur7Q/CzEOpS2KegE66paqqLamun5YDWtZSSjT4+lWpJmKrljq64Kddea5R0TEeo01sj13gg6acez8n8sS6jIbcaaNlwmQR1QuJNNdU1XGdvRbBLxuLCl1wsynrRqFnRVDD9PmNvm4zMJG9UQ232xNNdOPFLcfAkOQB3kptkw14kDlmvp1xOrshIqgjWpEfGweZBXpriujtvLMKQ+YHoOgCHEB95U16/XAa3dc52+FMUHOjWvs6crlnsuyG5zb1zXT8k6a/njU1H7MBGja2iul+upOL4qq+uLulUl6r3OvOKEQV0JSXp9MR69R2gkRghqDYPaDc0vdRPFfBVxNTTnD4ytAdu/f51Ul5AXw6lRKNGqkZJEd92wuoLoqgvmT44r6pRiovtEf3rTxgFhpoqL/ANDivbSqUtl+Q2iGDftSFxFDp66YmQs3sZgaGPLgvNmqKQkQqgovrdilJSZUsRPyryHQZSZFXcdxunMkbpgA7gHXzM9OdB05vyRMV9RMKtCOSsoAbTmjoSImoeKrrxxoqFb7U8AKncW4buIpigm1Q7zHX5VLAyrhsuEgTPwr1q3VM86nQZLaRnYrhg07IVGd7rbyef8AldidlJ8WaIDYgSnGkORGGEuS5EMt3146WW8V8ExX5ZnNPsy3Gm2t4yqRwK0VICUbzUl8OGifvxawmpDtacrsWK3IamMg2AEag8gBoiGmvBVP8uAjhqyUG3yOCSNfv9ahcHzkVaTIjJxY8F1tJUp1y4iLgF68CX8vBPTAvQ4Axay+PaP6u2nfDvL4WqXgmCSm15io1VWlkOxnmnLOxyGlacMreK6L1RE8w8MBLshSM+K8VXX+LzY8evHUobdyQsE9jAiOdfWiCoLQfyaLf6SQnqkOtPbKKiWWoaoq/HG7Mbb1YjsT6Q/2Z1ltQWLrYD4dbFXyqngXxwHBIbbEtFuP5cW7MoSo8hElqDbgBe0Vvf8AMn6v9uGbWOYri6HGbh3MhAJgkDbp1rxyzaYUlbYg7VW5FzeVenzmIrJtEBXiE5bDJE5VO3wtLgqfT3sFGYWqo5TxNoBWOA3ObotVX8remFzX8vxXIyVmHMWBWIyobbkVFvcb87R93vW4k0PaNWGaEUk47NQIdQHdPWup+MDtXRfDjhYhNutOeInoRpRa2FKVxG/rW+XX3qc0LDSNmzKNGjvBPN8cC9ZqTsiUxDBwBsf9u4SLaOmvd9V8MT4c/wC+Id8YGls6tG5abRpxtMVHgo4i5fkDVK++7MVGiijuTtDW53mXUfjpbgBrMSAeXU05QgNgmK9DlySqRuSA9uEQA3Qd629bbl8V0xsjVCc88Bpu2ooLc8L4czX4Sx9itq5W6ovGxFZFD8o8irp/exZ2rID2YLY0lykK8xe8BCo+bFSl5l69qkSByqVGbOYQi3qZH082LU3FJsdEW5rkPh8vLgU+/o1DjthGberMnVP6lTmyJ4U1S2/wDX1Ihxseo1ZzIyYVqatIp7v7KlQnfaOhr0ef8eHlDRMdV8D3Zwy9Q8TGYwZMAg7ekVmsVY9pZUk8tuvyqRV8xRI5g2ElHZDTwGrDHtTVLuZLU6fqxidQrEwfYQmoA+9OcuP+AP8AcWN65baptIchQIrcVuy0G2At1Ly/VcWtQhpSVcWWoi6PMrV3T8WP1Jf4rbWVr7U6vTtz9K52xbuOuBpA+dBGaKpUIObcqPmbc+a8zJp7gg3YK3oJgmn6CwNVzLkL74CXJNyl3gZH2+RZGBE6lxLRF+nFcRto9eVwYU2M7upcWezLaElsI9C5gQvW0i44gvxnNtdddWsmcejuaAEVpP2ln9oReHry4/J99eJubpd8TkBOw6TXW7ZottpB5ChE82JUHhpceVLOiNuWuS2m1PdCvdAfD+LDEo9SjQacMKlU58YuqChMNqZmS+Yy+viWLF/Z67R4JNKjsiKSblIxoIgYJ3RIAt4Yv44pDCKCMIxu0EUFgyAU+W3xT8WEF9etgpRBA3/ui8yV+7S2zaWZIKDMplKaivx3gLem9cKii+bT3u7zYPstZqiZqZAGt5FngqaxnS59fl9cbULePbgFQ7+g+9+LALmPZdHnVztdNqDtJq7A37veFujXpwVO79Uwvbft7uEXIiOYqZFN6PKWKb6PuqBtaHzLzYGZ0Vib2a8AVqSm+Bxo+ZstdBt9Fwt5OfM75PeJmu0ZyqQ3FtCoNW3Lp5jNOHd97RcEGUs2UKuIS9sEHWbT7M7yde7br1wxvrh9Vo3aIEtoJKTudTziqWbYNLU8NzE1ozP94jHYCc03czc0ElhLReHyqo+U/XwwMuvLboqJg/dzFRMxLNhsPlMBhPbGw2pABegn0U/pgIk0d9tsnQBzcf8AmkHKmvlIvXA9spZR+qINWqqrOQpJoqp8Mb4EpJD4pw3iJx/Fi8jZHkSmI7thmR3GduhA0HluLxUvTFhUNna0ylN1KAib91TIRc1HeICon0TiRaYMKwUafPl0qAjrVAsrvAq2kOKB6tOQxNpG0IfE9cTzmNSnjsdQXw1vaLvh+IcDjntAJT8SXE2QOdWAf+1XJZ0mfdrUJN2LTSOCBeYRMkU/8qYqe0JqK38q4qxFY5aX3BjeZch2ctvMhF+HBpTVgAG1bpcxScHroHTBbknOUzKMwZUZUNg7RfYPmB0f+OAOET5RWjf0EyTji0hkoiCcLfHjzY9zcNUp5VW8lKk5VU6dr9e/pNs/rJ+zajHTnDbNhSESCy4eVS0wJ7A4dJzfsyo0adWTdJkjhdjitXkxq4qhzCvRddbrdOuHBlnKtLe2V0/76pzNRb+7DkG2LhCphxPjp8OXC1+xfmD7x2dVyFGjlHYptSUmTBETeI+lxhb6CqAv5rjd+JMftsYwNtppsoW2dZECYG201hrC3fs3XllcgkR9alZs2OS8v0wHG6kMt/f2LcKNcvHw5vl464H6HkiVFCRVqg32iDCfRpxiC8hPXcLSXUdETj44b+2PMFOpeWXJbcjtD7cvdAgqpCjqt62p4af8MJTJue2YVGlxZFVfqdVqEo5C0WAyct47EtT2YXeA3eHlxylDN80mH0kGBpGuu3wrWsPKdaC5pl0KuUOjMR3pdLOoVAk1MDQEbY4rwTXXeFzJxX3fLjZXJUKsjHKlwGhkOX7yLHSy7RNenRO6vTAf2raDX6LFSHlFql01FUo5Zimtx1FF46oy2KuXfKWNjuV810+MzKqGcmaQe6N1qJSqQ0SOa8Nb3iNV8UFeHjgRdpmWC4sAcx/xMfGpJyBWcb+tSIZQos8ZcdpXDmKhTH3xG9UDi0AinCzXj+nCdqJJKr1SqDbrh9pcP9odw8FwdSMhTN2Lx5vzDKvbuURfbaRC921Awu2hc09oqiXdXB1qlKSSlebl+TRajUtmQthcLi07uLbLFSk1Eo8BtuSfajQW2tbHRO7lQfTppgecE213nHl6/MOMwkcANNbu8hYLUylY81VyR7tNVkllHId4AbSgDwn3gJe7cOBfaHVI9Po7EQyedCZIbacIUTiF6EaD+Q6fqwHzpUmdU5Ex2S/Y8t1hKRinj9cUlfI20YRHbuNwEPlL1w8tUYVbNqb4RWs7KJiOhAA+9ALTcrcQtLkAbiN/jTOzLUJEemVaNNbGHP0eEIxGN+7Re/hTx8zdnu3i3NByp8cHmzGl0esHKhNtNQp5xTvcLndfeVCQnCJeqCnl+Ylwu6FleQObWmHozj7UZ/2xA2pAVn/Q4DZat7cLIPeCPyaMJK9CKhZiWlUGo0jMlaV4QM3GYkUG77TRU57kLqi8bV/iw4qL9onIL2YGpBV1IsU22Y6OSmDas51U9deCeXj0xDznkGJtSoxUqoQ48Btxbm51iFJjnr3wst/cRLjgna1lebkDNM7LtTmnKdpjghIcYO9otU1H+Sp9MP8ADcPs8fbShTkOJnQchS+5eVbzppXd2Yc7UvO1VmSaZMiyIVNZZiqTT4mRiqnaZCnTmK39Q4pDFvTqtuty44Qh56GPKjyY4lcwQEkdxVQT0XXTh9MPnKH2mae4TEWtNblpxLRlafsV9D9U+YeOGOJeHXk5V2yeWvw51Rb36FaLNOWpSIwqASHhYAz3TYkdhGfoPxxENvtTROA5bx5be7wxydWtqtZr2cI9VOqo69DdI4jQBay3+EfFF+PHHTGz/NjWdsrRaiJAD1xBIaFbUbNOv5YAvMGfsWkLHmn6UUzeIdWU1asOAXBwLTHG0NSuVDut8uNJiFmpK3cC/tR/5sUlUzdCjg40ob8+7y90S/FhMllbh8qaLKwN6en2e81xsqZqnz5kUpUMYJg4I6XhqYdEXh8OOCOpfbEy9k+JmJiotS60TzpSojUF0NWjVf2ZGvJpw6ii6e6uOO6lnKfUBlNNTDYE+RWmjtDh73rgUqQhKJgFNTASIjIl5SxuMPYtWLFTLjILityeQG0DrWXuLdxy6D3E8g5d+5oq2k5zrO2fNX9Ka6jTz4N7qHDHSxhlC4B3R1Xm4r440MvBDjiC2i4id1vu4qUqTbYaX2Wpagj3v04qH6k7TYD5ttoJktjImvVV72JcMu+WjS5l1ohkVY3o5bxtCu5bBW7l/PEf72CnttIjSjvOXu/9aYrINYbZpwvyOQyQiQdbiLECr1D7wCK4BuATiiW7FO6nzemLUMf4xVRc50QVuVJ1jlHfGzX2giFyr/wxqnZiSOAg4YAX8WmB/tUty5JLiNAPTdL1xGcKOLBtJGv3lwqJL1/EWL0sDSaqLlW8iYcynuuRjEnTbIWzJfNijh1R6ngMdxd67pxIktEf+OIZzrXjDRQAE0BoUtD+LGgm33pAKr19qcGgSwf4sGoagZTVJXNWTk51wzNtTM1TiZpypiID1pbwdVNf7V1camidlcnARHy+XH0xBke+hl7xd1MWgZaqJr5IeUh9o8p83C7p+nGh9xRZB89T8oA2OM2pDbhlo2pEg8DNOX9OIjkcCe1cNx/RbrS5Q/hxaBUTWe+SQHtVBgS+NxY1by503EcF4hTgIJbw/FjLs9ynroIj0G3Hmm7U0AUvxZUKjJH3jII0G4tVSuHG1YYEHQzd8bvMOJNzhW695fKOPrjb5AANuCei89y9E/1x5NfVFjE24ZJyjpyrusSnIrDhgvPaHk15cfAcUvZ2IOnNyebHhiuEvE7Gh5UHHhNfV5RZEycNPHu/+3H03mxuVFxtOPuwJQbV0kTu+uNjLYTIejjSiK9R0txDNUorU0KPES6rb7o4zcZ3I8dA182mNoC0yCroYIHX3UxKCOkxnh3fe08uKyuvctVzO8Jwj1R0B6XYwKnx5ThOG33urhJggp1BkTnmo8GIsl1eUAaS4i/dg+omwbN1SrFKpkukPU06rd2N+oNkyy8qd5BNeCr8PHFC7ttpJWtUAVIIzGKT4099uWPZzV1j3i8MWjEWS5cDoCI/Ljp+n/ZkoOVamcfMlRl1R1kfbxqYu6AC928uq/yxZN7K8pViY6tEhNxWoqIJxpSXu/Aj5iT+HGcd8S23+EkdYpk3h7ivMdK5io+V5dQdRuNHUxVbby7o/qwTnkCgZVf3NSqLr000R1I9Jjq8pIvjd/6Y6Iz1s4XLezuJWgZhQJM2SbMCK0yQyJG64muiD3PDXA7Aq2XqXCmOw4X9JsxygbCOsVwxOOlnevS2xNVLhd5eOJMXj16tI91J6mNOpJ5VBxtLDedIz+lCmT8uw40tl2nZEKewaXLUM0Pbplv42BxLFtJnVqqPu/cVRmVPsvsnAyowUCnRjX35Hjp8OODKBs6qFXpKSM75hksQuowQkC2gp6Ou26n9MRnMzBHP7pylValV7G+zoxT4bLIIPukVmhIPxHCoXDSnF6yRsRJE9ydvhFE5AAmBE71R5N2IQ8zNza7nKoysyVJpu5uCL7qtXfMakRmg4Ecww4b04qfT8rRaXCCQAvPwDvdca8/MXTF3mbKWbcqsPfedRr1Mpzim6Y0h4CG/TmQiC1ETT5tMUWy+oZaj5Xmz6gbj8reGaNPoZWNeTmXgql9cdJwmwN5ZBh/KFrMhc7DpANZq8uVW75fRJQBGUDc+tGmapFGrzlNo2W6E1IjU9kSbKxBJPeQvRBL3i4riUGS6nWnmpFdqrhijYh2SMXdRO6hH1/hxU7JXojdEm1OHHI5VSfJ3szCFuo7XkC9eHzLzebBZUZVQbbM5MyNSWlS4N2G+dIfe48P4RXHTMD8HWeGjiPr4n0Hr3rD4nj9zdq4bKcv1NT2oMeiwN1EYsaBLt2HeLC5zVBF945cAGaQMlBaclBa0e57xkSp4+VBHDQy1l2gVSnHUa/m9wIrLZOvQweLtJgia8rQCIJ+osKKj16LUM5SqXvZQZfkoZwBEx3zLSLpzEnXXW7CnxjjNqzYG1w0piYUBB05+lM/DuHXKny/cg9ietSNmlSpMWjTwy9SHIrsiW4T0kWNAtRdA5vHlHBlR8muZgmf+CObNfO20e+X7sXkLLNDkMtMU6Q2G5aEAhk9YIonAl+P/ALsXcCg1vZ7meE6D0difItBsil7pkAPTmMuug3e7jgmM487esotbV0lKRsRAn9/Wt/Z2SWHFvrSAo/E/1Qhm/wCzXWcmy6bWahUIoU+dIGO5TxcDtDeqXDbr1Th1HmTF3kbY3S8zVkKREprj5lcaOk8fsxRObmw05keJOrkqZmHMtQr0SOotRWmIgbkVTv7klLXRVHTXrpjUOfo8OnPwoNESnMOqZbpp5RPj3bi/zYttfEOG2mELtbpviPkxI0iOYPb60vubXELm7S8yvIgD5/Cvzbz5HWPVaW2DaABc6Dpza624u+yvw5QvxpBEfuljRtHimWdaM35CACT48+DKRT1t1MEaMfc5bf3Y27q/0W6i2PMapWc5TIczdyGvAe73sE0PODUgt2jiiRd4TC3FI9RQmWq6amqJahcMUbtHOKZm264NqlphWu3ae5UahxaKY0Xa5mfJJ2RJ5TYZIWjErQwL4eqYZuyXa9S6ZEiPHDWUwT5vuDI0MTcVVVUMPHT0+XHOMeU5KEGzDfuhzcy6Db+Ly4sYdWGm2sx0JoR5lHW4bvrhTd4Rbvoy5IPaim3yPersCHnQa9UzcYj0wIxmRIMaQoKA/wD01T/Kq4s3p0iPHFEAt07zbz5cclQ84KyWhrzd5Pe/Fg8yxtkqlFeYVt9HRBUJGpIb1pdPlXGGuvDrqTLVHh8EV0FHmXKy00HtXD4u3rciJhgVHO2X9mOy16qVp5KhXardHplIcS8pbyXWMjbxBCLiR91Mc5NfaSpWXob86tUCPNZI+XsLyx3kJe9ZqJov8sKCibcFrWfJtYdy7JqVfQ+z02LKfEGorClygHLqbi+Kj83THmG4A9nU++2FIAOh/BHrQz6w6A3MU1s0Zfk0OpUOrSKm7WsxZgbJKgH3et8Ny/2cCIOpXp3hVRL4qSYKGtlm1mfEMKONCpspgAecpmivONguvKrhnoq8vGzhzdcUuW8nSu2P12vOFIzLM6lHdPdwgXussJdyaeK9VwdhIq1BfCRT60rrrI841P0T/wCagoqfnqmJ3uIJ4qUMhPpGnoJnT80oxthaERNcw1zI2aNqO0qmZczJksMo1cWTmy50Vq1XI12m/PiqWBavHDqjZd2y/ZTOJVJcSJteyJFBHXHaZIMpMNr3i1S8UT5kMOHlxSZIzdJ2h7cs4V4qklL7HAKmI7BVJAPGZc681uod7Xhhk5hzIuTsoyHajLzDmOqS3RaZjSZ7rMAGVTmRG4xAarbry6qi3Yd3F9K27V9CcsCUmTB30PLfrS9TDmXO0dfvUGhfasyXtAzrGzbkWLEoOfIwKwiVpd0U9le8w8IcDRfKaFeC/LwwZTvtO1DbFHlUmaDdJmQlbKZR92qKw6hXIVy8TThwLp8uEG/sRyNtRob8ocvRMlVMTXSNTFcjl0TnBoyJVT4F05tCwra5sBzzkqe1NootZphxTutMSGSoe4QqXOnwFfpgxx+2vLdWGtXJbA2B+08x2NRSwW1pcW3JrsCrjLqTbQPqRblviRkto683eXHEH2kKLT/6Zy6jRFIwvsmEQWgj/mUPHT/XDvyPtS2XV2pK5m46pkevggtPRnXpTLJFbbqJtry9POiYo9l2x9/axlvMMx+uuDAlOGG/aseB55OYEU1HXVPHm1wswhk4I6t9+QBA1GhnpEzRFyU3KOGK50yFnCu5TrTU2FIBp1ouQyTW5PFFHHXWe8h0/bLlgJtLVp2rw20eB1gxXw4tnp/u6Y4ukC5R6u/Hc7zLhAtvlVCx1HsYk5Rzxkya1VqdUXa5TdCCRTIrlu7XS0nnWSv68O76Y1ePW8Fu9a0I5gcvpQli7oWV1Z7Is5TJ70fL8pxpqrifZmm5jm5Q+OgiarwTj44stvNCzBR4NAzXLoj7UelVLsjhuIjzQKqaiqknBQ1TTX6YpM25HouaKY+9l2VLqVbjcyRmpByZDgpqRJYvOtuhF+ksFmyLbxM2gbPJey7OMRuRRKlEcp8WsOq5bDNedpTNAK600DRS0097TGVbtkKcF6yIE6g6b7x8KYPOrCcm9NiPsk2fbdtnFKzJBlRsrZjmR0GWMZBGOD4Lo6DrKeumvDT3uOOe9pOxHMezeaW/BmbAVOE6A/vWVT8XUF+BaYMfsfOON5xl5YrV9GlVIC3bkkFQFebuu68NLbuOOrMqbNSn7bosPMQGdGpzRyaawSEIVCUGntXQXqAIeoIvBSRS8qYcYNhWI3F8pMxb6677CYGtJ33AxPXeK/OKoUVZAE3MaAhLjzAhYGpOz2HcRx3DH0El5Ux+kW1L7Io7Qc6VN6gw2aGRPqrr7gWxNF5h0BOKlx8nL72OFtsEBjZZmyXlxp5qvVqK4rTjVMLfMj+tOHH3e8PdLGi4VxbEcQETMfDr0mqUPNvetLmPQXaW8bZopCKXbzTlH9WIFTzAshQh0O+RPBed+65oB/F64y/onWsyVYpVflHDiLzdgacL/wCwmCl7KdPKmtRIYdjYBbvZd4i94vXBRcbREmT9KnClbaUH0fLcduUMuY+tWmH33ye1FsvRBXvYv3ae24fA7XfDyljZGy3IpJk46jcwPAx71uPK9HkPR0bkjevkFFK79/TFTjnEMzViBlq7y/mCqZdmhIhyHY8gPO0tvD/VMOLK22RiqSyCsuJFkOW+1H9kq/h8MIKLUmpBm2jiEQHapd4SxaEKigoho4PuljO3uGM3XvDXrR7VwtG1dYw5wFFdNbZovN2Aevd5tRISTFdJeUW3N2Ib/TkBxbRJfduxzzljO1Vyq9rHdI4q9+M7zAX/AAwQZ9+0LTKXlF9Iu8CvuJY3DNEKzXgR/TGM/wBAuBcpQ2MwP5rTIXbeQk6UBQKYW1TbbUjmKP8AVkJp23nARAbOUsdJUjtGX4rUanvORY7LYtBuDIB0Tu9MJD7L+XTWHVK24q3vPWARePmLXDxnubkCvRWxROJDg/GrhTdx7M2ryIAEV9aN+XOeetZuV5qmUaJFQJMrcAt6m9eR/mviWFrstzq9UqZHp0uGu6fByRBejpcliGVzZ+hiv70wWVelzITkV59CaalMJIaEvOC91bfC7A7sagyKbUK/CdQWoVKlqEYEAR5HEv1u/PpgNhtpNo8SJOh/PiaKJ84po22xxU0tPT+HEajZbifeG8BDA3AUTtXlL5uON0aLVZBuq7T3GWkPkA1tPp5kXpi8p0fsp+1S4/rypjLqcLYIBq2Jrmr7RuV5mS885bzRHBTY1DUg7risqi6XeCqmOwIIRapl2Lm2mMuzMtShF2K6ZjzCXkP4oXKv4cKP7Q9NStbKp7zae3gmEsA+hWr/ACLFJkDajUKL9lqXSozTlObi718wsX2pG7cDiX9E4+TRFtxqwlvFcMaU8SFIOURznae1LMimnjk51Yx8rsbTqDXZNRbVoa3KeNry7lEKxkkH0EkFcFuzzM0ytZTpUarE+pUu+C7Bcc1RhxtbXAD0RVHX8xxK2a1GiQ4UCK+9vKXApgtI7GiyiV+SnHeKdhh4/BOGKs3maZtOd3DjTtHzRHGXCktLyLMZHRz+MNC/JcAOuPONO2yT5Nxvy5R6a/Cixlz6iijJFDOftTlQG1eVidA+8Wo4ENpvteyW79Bh+7BLLpTVczXVKfJFp0AhMwXWNBtBVUyJF+IiQ4EZUN/+leVZTLKyHRmHGMQTVbHGT6ePUE7uLnKLkiK9Uo5tOsTAqUknCd7x6nqC/HkIMIbhQyJuUe/Edt/6+tWQc29V+y3IU+n7KMuG5MSY832mG4LSXm2rD7jdiog68EFMRs6x5H3G4xTXFKU26EhN2VpOIgkhgJeCqCqiL66YtctZpbyXm/OMJtkHJkh0KtTiYXlRHm7HefqCo8CKScU5u7hd1atZij5bnpVm48Sqvv8AZ4jkc1MDv6Lx46jza4YKa4tzxwYkgx6wf5motBfuqpd5pmtZ1nU6sxYLruWaS4jUl99FB18DIb009AtTX88OWNIizJMhiI7zQ1RlwNLbF0RdP3KOBybQ38v5FdhQI6nHBjsnPqIuE5ycxfFSxJ2TC5R8rHRzaaYq9NmOR55CN5G4ha33L11TTB924l+2zI2QYHp1P5zokDKaLI0NSLXduCPiRAVo/iLomL6tTm5WWPulqnMyhcbFp10nFElC7n/liRT3HnqYbbjpCD6WmmvAxTpqPjjdRqajb2qoitCChzeOuMmp5GiuYr0//lQVldtY9MjtK646TKmyhmpKqoBqgr+5MRNrMGtSoOUp1TkyioUmtMyGQfVbJTlpAr3Hrw4a+hfNgxi5Rfgi+3oG4F4jZcvuI0Mrrv03Yk7dKBWK7lXJEcTkO0tmsQqdHdC1SY1W3h6HaQql3uj6Y3fhthOJ3Bt282ZZABGwB3J/al12+GIWYjXff4UYwdmkrP8AKb+7lKNUaXfJiSt3yAacqMn8rnQk93j4YvsxZRgDlNuuRJ+6fR3dP06UCA8DiLobemut6L5fFOOH/RKNFy/TY8KG2jUZsEBE8S+K+qr4rhK7eqJSMozgzXKlR6ZDnOBGmPvoVu909ifBOGtthL+BV7uN/jHhqzscIUlpoLcSNyYPr/VZS3xJ24uwCuE9N/hSz3d1qqmAzaZUJvYItEox21aquIyhf+Uz/an8OHDDAfeajw3ZbujUdpL1dLuiOl2v0wqYGeKezVJGYpjDr82aG6pkFoLnSYQtBX4XLxxwiyQsr4oRMfflW7TrrWpnLsbIOZ6VAmboqHVY5wVff5AIw5xv+PMSa/MmAan1N/KuZZGXyqMuPlidISRFkhqCPCnBF09U101wY1WoT80MvyK7HKl1GPc7ToD6WtapavKXMhqVuhDgsXItV2/ZSR2mRYdNdjRznwDfW43jTq2CBwAS9P7uNth7D94oMgStQM6iNATI71466hhOdw6VPeo7TjN4OKADb3ubAvLiulnSjMNryNNvSFLS3y6Diq2Y7TgzRSmokskaqMZLDad73D/XEoK4sjaHUTNSshQmmkIE8xlrhELd+2cW25yB/irkKmj1akcFl1H6a5V2jCzszTlhkq9FH183C7ARmmvZhqlNacmw41IgM8v3c1EcuaBO6pOqOnH0HFyUiT22PLbdUijOI6DQ8wmSL3f1YMq7Dj5oo77BoUcnAQt36H8pfKWA0OptloJQD+1eSEqCork1plafXnUbdIYT3LbpYXH3cNei5VhViivsOOC6wDBCHG0kHTyl+nAXVMruFm+s0+RLSR2YAji40CiOumpcq+7cON+S6o/kPMgQMxIYw3GTdYuS4D5VsL6EvLjdOEvtpLZ1ifWr1OCKzpuU4rcNhwHL5AqRAIc1+mLKBKqMeYLTqCf4uXTBzlDJIZg2RUuoQmN1VW47jtwcu/VDUrS+PhdhY1KvVduSEeRRpLTpaatP8pjqlw8vhw5sDMP+1KWgHYxVfFC5gUx6a4wLp791TM0HUvKP4cWxyogs6q7YAp3tcJh7NU2ns7yTDWxNO4o93GqLnSfWqjDitJZHMhvY07w6+9gkWKzrNUmnJVW2HuzuR0QHwcQUIvRfdLB8G0WBT8vx4ZzUjqBG48JN6aLdy6nb0wsni9pHC/2Scyj/AJcSjbbejmp84EiDzYVvWqXBlk1UYWBm5UxqftKoX3NJluSQkRD9krQLcRl0sEfVcUlBqCShKRPQymw03XZnSS1lvS4F+tveL5cKrLtLCk5z36t2gyZmtwXWpp3sGFdlSK0x960ePKKK2G5mviFjTrK/MvHl94R6XYWLw9LCsiNjz/avQkJ250x6M3Lq0R6TBipIaSOb1zi6DYia/niKlSWDSofbTahuAyArvDtLu+7j43NqA5WMVmhAVwAjtMU5rv6qicXF4omnpbiKxR4lNkHP3Cb1FIzkvkRl6kty4GKGeGOs1QjPmVmqIGYJeYJRUmMjkcTDevOutqHsu7w1971wRwGQpbJttNqK8urhLcp/iLEGhU9yx+sOp7WqneAkupAynAEX05eP6sS3pAXtId5Ca2pandL5sVrIJyIGlWGTomrMJjlg6rjeLzlupLjUENBIENUIk8w4mtxhccaaRxAI10wOIoc1TMw323jSFMWOBmRq0TYmIr6p6YnxoZR2iBHHXSUrlccW4iLFlPp8WCnK9q94jilljLnGLBugxFLv2XE6X5+GD2zxK8T5+dQ6rVkgro6aX+ABzFjCBFrFUuV9/wC7o6p+ya5j/UWCCJR4TMY7GksUFEyLmIv1YzjOW0uE4qLc6A6+8vDBqXQkZUCpSiNKxo2WYcFBMEQjVeLh8x/xYs5VAVZEd5XEO0b27F6a8CRcaoUg3nvlLG5ZyPTiVqUpNNtIO605SNVXzW+CD0+OCG1KUTO9BrnNV/BVhmnvcjJOiGqI6lxmuIdGof3hUmkTX4l6J72Kxt7nL44N8n1FdxuVj3adDBP8cafA7du9u22XDp9+1K7pSrZta0UQxKHFjPm8goRKuqeiYseA4i75ceF7HdGLRu2EMpAHasctwuGSamcNdcVcykHKmG6jggJacumJW+xmLi4hdWTd0nI4JFeodU2ZRWmLSWmS1cO/5dMaavTRPV5q0dE1MS4YsObFVmJx4oRNNASka85CndTCe7sLVm1WEt7dN5ohp1xbo1qljVw4k0AUUdHqly6Ymu1VyW5eS6D4AnTA3IbuAVTvgVyYsKY6E4DtJtp0E7jp2kuMM2q5U3wW9t4p4420PPVskw8ZdqX1xUpMQergCPhxxnClLNnNR2hR1S5riTk0THjAcccDQ3NVLSkJzVeJM3kLU1EBZXzLbrj0d7tBojaKV2JcCisQw0sR0yW5TcTFkDduNqMKBSFOL150oU+EzkFUzzpMuk2veRcSoLZSi1VVsTEOdMbeeK0E9271x6NKcZLUFtT3cIEONN3OuqAaIKVFvvREOMx6Y0MOJIaE07pY3oON+hSVpzJpXEV9x97uMd5bjC67Eq8rapY+Y+d1MfLvpj6vqyxsDguNQ9MfQeHpdritS0o3NfRUjHsfE6Y+4kKhXsex7HsSr6vi9MfLsfV6Y1GWIV6K23Y9djTco4+o5dj6vYrdj2Nd2MVdQR1XHi1BAzKr6Kyc0FOmIb7IuKq43q5vB4LjWQ4z1+pL4gairE6VAfhi4BCooWvTh0xCKno0dy8U90sW6qvhjUTnqmMi+w0reikOKFUr7BC3YhLZ7uKwoqCZGg83TmwUGLZccR3orbvFeGnup1xmn7HP7po5t/LQtJZccDkWzjxLGtiBuzuHTRP2hl3tMX8mlq3eqaGHW7XimK/sq73RV0EuW7GbuLZxheRYo1LwUPLUUpTbbDwIPOvdO3GL87tItAqkKJ1IuOLNKeDZ6oi668LsaVpIvzdXEXd95CDROmFxQ4s8MVEON71lDMEYHdKqj0/44wnR25zBtEtt3m9MebcbFTRtVs1u5u9jMJCPEW7S4hXzcBwmcz8bJPyqOoOYVW1CO02icDt3fKIpci8eKriHGf7E09ol6vpYIacNPXFkyDZETaJcy8OoJrr+JNcUDrixXCDVbvH4fDEXXFJVnHLSjmhnGQ1Nj0wHzNTcFloERVHXp8MZNU+FIdIBMzUOZS14fTFUjiucxryquJlKeUJwJraLnDjhQtWcgAa1cpC0gma3O1N2I8VPAlBkU0t066px+vXFbKNmPV3mDkC002lznFNR4f6riJUBcbnA+Qra4WqF5V4+GJjlP7fKF4kFzQb+YdSvTx/dj4uKWQl2TtAPTpVgbSjzfk1klXFr2bzhAoryA6F2h+q/TwT1xpmtPS2+1Mq1IAFVHSRbDt066WpiJVqROFw5SsmcddOfTh0x6hvySGUIau8ocpcemqafuxc4S2OG8kxy/Y1JKBGdCqiNspKcFHHFYHW2/lxCrEZmjsSpNRUhhA2Zo+0aCS6eCp+7FqVKkKS7oVkNWKouB6eOuB+pTfvasswJiMpuw7QoB3XB8nBf3qPyjgFpJR5iKNQZPlNUVAbmrS2F7S7EYlCj8gRHR2VqWti+jfQfVU91MOPL1VcqUVENAaPgqCnRMBESHSyZIXpT6Oh7iIvj5U/5sXdCqzUeU6bv7JeVOHzcMTfeWqCDp0mqbgJdBga1MrtHGpyoxylCwEuI7lubs8zS9UVU9MAVZYqj0qQ1GcWXSjcuBqaupgicAsULT+ty4PYNUWpnUCmCyxSgNQYdNFAyT1+Pm0txEplPSRMaafRHWTRRQm14oOmqH/8AZwULh5HlTAnc79PpQzCuF7/L8+dADIz4Im67DkPRUcMHHYyb3dKnHmTv6Fd4pguFkBy+D6OtSWjBty5g7kQ7uZF/fpjOTSpNJrkqpAClAj6NutKd42KCWHovhr1+C/Liyp1NORLjSJzSxIsFVNwQ0AXlT30XgfXDbJau5AGygnQq1I3gmOQ3q1y4KvMDp+aVRZjoT9MYiPKJJHlNAbZEvUrbi5fDAjlxySUvMMN1QuYl71twRTUweS8bk5ei34PM55tk1uoiLkUxo7JaBJYJCMviTfeRPpheU2E3Lz9ICmzkisvU43r1NCFTbPhcK/A+nDFV/b2yLhbNkqUaQepESfSjbVxwsZnt6nwqOdPR9x9xHJMg0U3BQQFVRNBtH6Y1U2n/AHbPqKOSEdSU/vQILrQGwR5tf1Y2VHtDLd890bWgUt/GBRIR/At2Bql1Sq5qgg3RjaKQ5cCynfZx2110t1UbiX1t4JhUy2twEzvTHXLmUaJWK3SaJldZ0k5MifVnzkRYMcLz3etgJZ+EdcTqLluo5uhOpJdOkJvLewQS/rDgaf2j3gnwD+LFbl7KjmVqjKiu3SDbEW35LxpvUX/ywVPJbaqYaNLGLQ6M25JkM+2RVadJUBVBfDVPFP34fIYQqXEwMuh5HpPrSd93hp8ipJrHLuXI+SoUyOoM09o20FGo68x9dPqvX44Gqk27UPZg+JWdxogtL9OC4a5FripHYkOSpe70REaIkXRdddfVOOLClUL7tq7TTkRxx1+MejhCSACr3BUvVeb6Y6h4cwmyxKycQ9JB0BB21561nHrp9hwL0nnNVFBfg5JhQ3qqIBKkkjqunqqRgXucPXxXHPmetpDwzKjIfNwiZMY6vtARNO9eIl6Fhl7R81Pzqm+3UYKxHWWkbcuBQBdLuPH/AG4R8bLUjOiHVIatR8sw5SErstzlfMe8Y6+A81t3DEMYd4DYwxv/AG245ayBr86c4awlRNw5uak5WyrNzNJYrNXbXcIYjFjElwgRlyqQ+K/L4YPqTT2MuvdisUdVXs+8Xvp3t19R/wAMSaDWUAxdYo1WqQsIgsjDjK6Fy947uVNRTp+JcQa3XmhdaZkU6oHvnlFCfYNm005rr1Hgo9dcYB+3uLlttbQkGZA1Ig7npTji+coOlEkmYExoSYQ2Gl6XcxDiA8z2VBbV9ZHeJHTS0k18PoOB+j5ui3LAkSmAkr/4cALekqcdVdVO54eHHXHxa5JrTQRwgSmO0N27x0wEgDVUIrbtflwmuGLtxwrcA16Rp8BtV7aQjRNT6VIuitPolgvBfaPdxIkPITRPaIoitvLiokZ0o9LjbqS+3TrEtRhxQItEH3QIsBUzat2551qg0qXN57FkkwYAnu228VxQ3ZPOEkJq6CTNH9VzNCodKJJkhWBfNBRgeYnl8BEOqr+HA0mzGmZ9N12eytAiki6NRbFkyVXpci8geq/TvYrKRHq9SzCyLdCF2qup7GTU5SCpJ0VBtHkTpwH88EhUnNMxmZT3KnSaW6tpWw2N87b79x+H6cbfAvDl/iJJtBOTczp6UuvL1qzAzriaXzuzipZClRY9GlNVw3nNGo7jl5mq95N10/UONtQrFTJo4c1HYYNHckHmRpovNaK8f9PdwdNbO6hlMHZP9KZnbXgEe07kCdNbepajw/COALMgyyn6zJZz31BB7S6lpH5ebAa1APLYcPnQSD6j6UYhziICxqK10nMEmgz2pcB9xgw5uVeUvlIcM2Bmxc3NtGB6m2FiMCvc8e783HCeJtBHiqY0udpJk0hvyI7pJ+1YeVov4kxW+zx08POQPpXkCZimNnDLrdafdqMYkj1oWiaQxRB3qeCFhfMNuCw2EgFafTlcDTuljNuj7QaWKlDqUmr9qVN2LZMyUbLTwJf9cD0qsZ5enynZ+XVfJhu55wW7SHwC8W9URVxK3tlpBQHAQO+tXzV07Fb1Litq82LTJ+X5lQrASG2HXYcbUzMEutK3glvjxwFVDOTVOkswq2k7LLspsSjyfu7tY3/MJEGn88XlK2iRKCBJUNrTVNYBy1uPFy4LLr2qXaaHf+HBi7N5Tfk5+p+wNQLgTRXMy67WKm6+46yAkik+TnIYOXaCO6XjqWL3KGzMBddcmmc19h7/AMGLdokC9DLxVO9y/LhfRqpmTNgzJOW3s21IHyQ3qlKKLBg8O6fM0Sqo/KOI9K2W57qW9RjaRUKRHMBBl1pTK4V79iqQah/0mN1g+COBDd8hviBBhQOoPSI1+lZ/ELpCwthTmQnaN6fO0jac3R4wMVusRKJFdhdnZp5OI12jhZrw51428o8Ewmfsm5tzJSzreV6DR4c+RMfV4JVQkFHjRzANFQjASU9RtIQTReUlxnlj7K9Py7UyqtbzrWatVNF1mMPgyX6db1/niP8AZk2dwMyTc1Ul/N9epD8OpELLdOn2E64BLYpBbzLyjx/FjZYjaLxzDVn2cNoQeYIkxOxEkaVmmFs2Si3xSsmO8a9qYM/K2bs752qNLrk9isjT3+0T3abHVmIylorumk5lIiTl483ewY5XzFkwKhLynl9xKPWXC7Y3TZUc4kkUUONt4iq6KOi2quJ8TZVIfYSRHzNmulA6+T8j/vQHHRe4I5cCM8V1T16Jhd5p+xtTM7V5mu1PaFmqr1gXAbbmvSGwJjn5LOTkRPQdMcPu3rS5dUi7fjYCJn0jpWobWlAj8/ii56pPsvgrjrpva8jZGRH83/rjZmRyQVZgt1d10Deht6MDq0LDZ3Wfi+a7FBmHYDUadBqc0NpebGCDX2kp1gyXnRL77RX14YA6zlOohHbqNR24VJZrLSAvaIAOiABciIS3cf8A3YU2uHW6wtCH9TEbgb89KP4oWQsbUx8yUGJSTbXt61AXB3gNwnzecEDJdLz/AGacw97XVPTCWnwTjyHWHAS8DtUSxcrkPaNbDNraa1Njg3ayB04DaBFXXgKFpriPP2W5/mPHNlZooTxJ5XKebN/y8q8caG3wdT157JakFW0CTr6xEd5qpd42wzxXlQOtUrxWjrYZ/KOI5Mv6+wYddYRCMzYC/cp82nTE08g59Z3ahLyy+QrcomkkRL5cR0zptRyvVChuZcy5HitMkQPtpJGISLy8xhdov48dEtv+n2KrStVwIgaRBk8tjpWeV4msswS2uevL7jWors5xy3szakJdC15cVdRiyJEYjcUQd5tLea1MbarRdojgFUIGXKA+w/z/APdVZvt/FqOBmRmPMlNI49cy792ugdrzrjuqD+EUxlbrAb/DoL7eWdpjlvT+3v7e6ngrmKIcmsi9Worxwnat2I985HaXmcFOOmH7BjUuv09ibQ9XYb2ogDTenFO8lnVFH0xzjl7PcnIlQfqMSk1qpyHA0T7k0J1kdeJkCiSGHlVCxXU/7Sb9Hq70qj0aq0lgn07WTEP2TgJ3j3S3I25pd3VVMJH8HfxAhSdAPw6T8qI44brqeo0dmgVuLDUnDdcbA2zQOQzVOYLumqemONv/AIgWyCPlyRl/P1OcVp6uPOwai3qOnaGgFRUU8bk4KvvDhvPfaH2U1xsxqNRqRERpqM9JSX/itLRLeuBLazUdnm2fZTHoRbTIjT9PnvTojtQEr46LwVviN5h6dVw88LsIwl9Tz7bmY6baR15mgL4OXCMiCIj4zXBhzHXmyBTTlt5sSqWSdp0cRLF5VuwWHsdmSJ7oQKjAmwkcXdzCeFoXvmQF50/VjfR9nRtynZEl++BFP2z7QKQaovlXxx1xT7UeU1mQy5Oords3q2S8v1+V/SjKZZr9lumIpyHWWUJS/anuyFzUR6CJde9h60PabQcqUys0/K2WSyxS5joyW2FmKbrTltt2rm9NQ9EIk0xz+j1PkZhORAW1hpeVwluJS9VwYQWUlFf3ruY7luIlwI9drZHl0NTQwFK11oulZyqNYM35EtwydNS3fdFP04hP1BWWTddcsAEuMiXpiLuz3R7uwTFOF3KN2NDBG23u3FA3T68O7jN8NJWVdab59MtZXOSDY3BttNGqktveX8Xpj0iK65KvkOo6XL7JpLQD/jjAJgMui1rdxEUEe8WIr8xPvMQcNwhJLkIeUE+HxxMI6VWVVKqchyniwrTREbh2qWnKiepL5caK8KVCkiaIBSg5gc8oLiQ7KV4LFRSAvKRd7AtnaY+zABwAVqK2tqlfaSr5eXBLLUrAqpa4Sa1UesI20Tiu718ltMiO4k+F3hi3bmbu5QNRv5rtMKWHUnGZllqCLnUi7w4N6fUDZYFE5y/8xxbsMn7bJQTb01fFMAXQvA3CP+0cXEPtUmKROOKjpEpacLRHGpHGye35gNxBbd7uNiCo9FuHxIu9gWAKtmsTeN5onH1tLS5BJf8ALjMJUdlRZNT35hby4jy91IImlcRwuGoj1xvZiq8g6chpyoXmxIxFRryR9wyINIgAnzYxj2EnPzlrdzd3Ehlkx/aBdy8SJeXGxGU5VAEu93EZqUVDMnCIWz5fMnlHGYa2cipx6XYlbsHLkc5jVLbcaW4psqS6IRa93TH2evor0Zv30uu83vY1PRd49qjiiOnBoU/3YlKTQno44l/u69MT47Z6DaifpTEc8V8BQ1HeUl3YJuPUdMWQMtNt6qqfNix/o+w5eprzH1JtMQpWX6jbpEdZ3Q9GhAiM/wB+PS4g7qivsiq3Mw27uCKI6eXmxvSnrb18cfKdlTOlQudjUU9wye6XeELK6/QyT9+LiLs12hTKh2IKZDOUK3EITmSaRPmO/TAxdbmOIPmKnlPSqoIKl6W6d3BBljZ1WM0OmxRaLNqJEOhkw2pCn4i6Y6MyP9lVrLYsVDNGZqfIkqn/AIWmbqQ0nDyqvfO7h3MMRnLuXGZQbopZsR1AN1JnOBxTjzAhCH6RTGVufEVuyspT5gN/6oxu0WsVzZln7OsxuUcTMFTiZZcaQXVCc5cZAq23DzaKn6sdBbJdgexufEntTqkOYKk09ugEX97dp5haZ1xthUOhRajImyaXDdJv2MEhioTvHif41Uy6lhh5FGu5bi9gpMeNHoxopPU8WOdSXqbryW83wEdPxYz9/jjdxbuZFkEkQNQe+oq72NYUj61QZooVCyjmCm07KuSamIq2Bm592NwxM7vJvFHh+LBhmfM9bNqpPTspHUGHUA47cyqMi8zp05QQkCwummK7NeZqdDyq65UJNUKTDNSa3TfaUTVeN3MKgH78DWatrNBgRY8KG5OkyXzVr2Acr4eRGk6ohdVVcZ24Te3DbbvDhKtRqdY060e0lsqyA6p0P3ofzRVs31wZtVfoNHhNMN3OEk1w9dPetb5jLABJlZsF/cQ49BKZJBD3DbzzqtJ7rpJogfqwdUzMNbzJLlZXrFZh5cy04qSJsa+xXNOIMm914+KJwxmmcXGllHkvLCgCAogLbQx44Dao3EppzqQ+PeXDBrI0ENtNSs/LsJJ1q4qVBzHQUGZ2y9tOk0x2rTK5QShRfZJGGW+oNifGwCPoGvgnjhMfeNZiQItJnU6LLhy5BOgTUN67VV8pdNNeOvzaY6Jo+W6dWC+9q1WRrFUZ0IKS+pMtxj+DJWqf144Y8OQYusVOsTHd1u9y22DlzqgvNoIIPDu3c+mG795c4aQ3dMwfSPlO8daCTw32/wBFc+mtVM/YnlHJOU8tycwVN+t1eewEhGpbm5iQ29OUQa8VUl4XendwGw64GX58yPSqfLmsG8gKMOPurE5uc9RGzy97DFn5in1iYFYap8aK9GtjsyXCJ51sUToJHwRdO8Qjrzd7ArUMwSCGQbrd4uOE68+CaEq+Yz97EUeJAmzdsmUA8SAe0dDvJoYYeA6284okp+pPbalxtAqGYMxz4GX5llNh1suz7rfo6622nEzMkHgiD9cBwZNy9Br0qh0g5EqLANDliLBSGXW9br7UIt2o28U93GdH2kZezttBqLVQnuUo+WHAlEdgtspxM09TNdE0wz9nVLhZRp80zbVqFJM9HxW509fMXd1uw8s8WX4ftijggrIG8xr013qFzaC9XoogDpVo0M1msdohdnKnCCEwBRRIwL5tSJNPdS3FbUaHIzNWyakzyKYbZXyXI++MAtLgRKWgfQdMX1HrUem5affZqXIye5V0zQbG1Xhr6eVNcC2Z5iUd41aVonXrVcsW7X4r64WWvi7Gfag4t0lIP4Ndq+OCWSmylKQDQlJy2rwFAlukJgFgTBZEr009z1xnsy2f1H77rlUmzXJrhMIQQKfEtMhv1O3wFOnDhhlZMZpI0KyfIQZBuEQEK91F8uCChVCl5fan0+ObMdZq2P1F15RRGbvL4InrgHFfECrt5027eULO247wYo22tlMNIQpUkc9qCsq1mJHzbIp8btcClzDEHglAO9Mg4ihadE18BxfZlcnTa67OqO9l7w7leI7jt06Lr0xXZtqWTJ7rUhuazMNlDGRH3lov+6YknH44r8t5yqFJehyGKrEkE2iOtFuydMFReVHkMdFX9+E4acd1EgaSKJWQPMn3qN2ch12VQzqrVHmNU8ebtToWAI/Kq26/pxCytHo1QrzUaqViTEhCpb12K3vju93/AN2Oa9rP2wNtedps+jyc0dgpENwxL7sijHR0EXlQg6/zxB2d7RK/Ob7VNelTJBLwGSatNF7q2BbrjWXXhxphpDra56z/AFSxF24sFtzQ9qXW0h51vaRTWjYMSFGeUQK4ecvKuGXHnRJQEruoEHLzJiHnaO7mb7R2WRqjTf8AWAjC400d1muvJdhjUPLdJyrmt7Luaors1qYu9pVTa5HTTzAZ3f8AHGlu8RQi3bzDz5ZgfWPSl7LRlauU0CmMZzjHdS1PjaVuMSgtkgonMPdX3sMuqbJadUEFIMt6M7ryC6gmP+3AbmHZ/WclsdvksicW+zfsOXCK/MPhhbbYrbvwlK4V0NE8M0IHllRccVLGLua4cRHcu7k7L0dHS5SJLSwUpFdJliTIB8IrykDb5goAZJ3hE7dFtLraS6Y8sF9kC3ban6Fylph4twtqyL0NVBIO1AsmjtiouR3FuBeIuLcGNEtmQ2BqkvdCylyk3dbg2l02S5HLUBI9Oe0B44CpsP70qQ09TQGmVE3t33jXyiReCe9i9vz+9XhrQs03JkWoTGjdFlv2A+58fr/hi+okxt6rhUzbtJvmYEv7P5/riLXiSKA6BeJKLSHoI8f/ALXA5Jjq48TgN7rzWiRY+4YdTG1e58iq6Ly3tem0UxRwxkCo918LtP1YORzblnOrQQa9LZotPcPeypUrVWWUASMVWxFVebl0082OQ49UlxUFHd4VnTjdi5lZmcqFEkRtN0TiC1cPx72M5/odui4Q9lmPUfajfaypBTNP77OmzKPIyrJqC1B9iozpThjBhyFa3rCcwmSpboneX4Yb5Uai0B7sNHfkyW2kTtD80j1J/wA+gmqqKJ0+NuuOYsu14KfSQhroUQW90gH3Swb5Iz1HoaG5GNDjvLebRGpCJp5h1/DhBiVg9dLXHM/g3otlQRGtPSJT3CDe638beVfNjM4ainPrd82GDsP2wbPKpk6DRs0owzLhvOAw7IjrutwZ3heacuvHRdfdx92svUGpVcgyvIYKmk2hPORVHdkfms9eGn54TY54bOFt+0N3AWJjoflrUGb9TjvDW2R35Vzjta2VUPaLS39I7QV0EEI8wbhJE81xeKJ6F+WmFHljZhnTIfam8j5ukUapMmL07L0w17NJPojg+RwCTopJqPTXHQNerDVFzfQcvtRnpRVVAFt0TS68zUB5fTlxQ7YKe3luC7KnvpSKhAv3EklG8C8U+cF8U/PF2G4heW6UW6vMhe0iR8ulXONMqOfnXEebqZVmZEo6tS1hT23zafcFORT11+mvN0wZ/Zq2iTNne02jVFW1lx+0NsPwxdFoZIGaDYRrwRLreJe7i2eqM/aRMm0WH2d+RWJYFuhNBAnETS8DLonvES8PNhWzafJyvmqrUiabAzabIOK/uHEkNXgtpChhchp8RXTHZrMt3TXCu25TzHUVnHk8FwLQa/TPaNsUosuupKzGsaiSTNuVKpNMYvdb1K42xmIQqCknmAeF2BOtbC6XldIGYdngVFtuc+cY6IZm81JZAuUxM+ZtzwTiaLb3kxy7lPbNtOqNRhMZddqOYYbIAz2OoxyeZa07oiZdxPquDXOG2PbXRcsbvNC1nJ2VqyrgsS6LTAMXzThuge11FNU04Ei+mMGvB8R4rjbahwZ23gHadJnSjA+lCAtR81FVb2uZOoNXFahVozsyE4JHGBCceZNF5eCeOo6EP5Lh3bN/thZg2gyJknL+QQWuA2ZMZkzXL7NEBngW7AAC/r0FOqdSxzhlbKGwSk5Sh1rL2blqWbjQBnw66m6UjPvK0BDw0Px1XVMMqh1rdxWJcc0INLbQW4cVDFbjAW1MWaVEf/loJ5wO/rRfs6L4ZnKOaFs22r7QW6vXtpO0N+ZS5zZvQ8vZXqTscL94moGFqcmlw2pqvDvYv3spZUy5ltYaZfpcWmymlcCKxYIgSroqn4ovD64HXtqD0XKi0+Y+12LQXgfO4SglqvQ+XT4+HNhVVPalSpE81amSa5J04jTmHJNo/VB0T9+Mbf3OI404FHNpG200Vb2yWPLVXnXZPTpDjp0SSlmi6xnTUh/SX/NhU1CmzaLJdjPxjYs8pYd8GqP1VjtTkWRTw15GpQaOEnqQ+GLKRHhVymoE+H2oNP7QO9+EvXDG3xO4sYbf8w+tELtEL8ya577QoiSHqI6ccYnDiSDEjZQiRODjfKWDet7KJvb6k3AQQYZY7a03KcQFcjJ3zFV4cFwAOkbKAuvslS5OXqngt3pja29226jMDSpxooMGqtylxocrdR2F9rzGRLd097G54myEUR/lxPZmI9avC7TzJjU7HblEG8RsPfsTvYYZs29URlqK48EeIT+9uYBL7i9MKmsUmTKGXWj0GRNc3UVrzW+9gvq27zdXApEVy6mwlU5EkfOvuY+VLdSM1NRwJBh01tFt8t693/bhvbjg68/2/uhV/qUxdmubKjkugQqc0bRizzuNKlu895LuqfXD4yPOlbTYLr1CpUiaTLd8liM2rzrCa6c4oPr+/HLdEnTHrjkgLRf+WPNrgvyhm2s5CrBVbL1SkUeod3tENxWjIfMBadU5R5S4Yy95hdtcqW47Obt1po1cOIRlR9aecmKrxbtF5h5LR7wYsdlWyatR83N1CZLSXQJu8qhMNtKD2oKDYia+LehInwxByb9oej7QFSibSGWXG3pCPLU7LCbJNe6rYioXdF04YJ5lYq9OzpT2GlmVzK6QXggjGsWQMZVA1BV/tFC0VTxVMc9fRcWyVsDQqB3/AGNMOLnpgZzGF201gKBtM6CZgtwr7w8ePKXmXAGzWY5ZgdpptGDqNI6DpoooevgOGaKUas5GKvx5jYQv/DxCaHUn3v8AyyHwVPHxTAQr3uaFp/dxkGZQFcVBFGNLChHSqevsRp9Jm0+TpuZLRsqJfFNMK2aLkfJgwkaJ11KYMXdAei6gSf6hhyyhRwN4qIpCtycMAGcxSHVmFQE3TwEaD8fN/e/zYf4dcEDhfH5Vaf8A2puUqvRstvRTZeadmKab0YyCYsoie90Vfw4I9ue0TJ8HK9PzbPys5XJtJfZlpJCQkR2zuHZYnMNhcdcKvJ7kWrUtX0kADrdoq1pzfi+mLjaexFzPk6qU9oHAZOmutKLunA92WumnhqPDF+H37ti+WUxkWRmBAPyntQT9ul4hZ3HwqozzW1d/o7JY0EXqzFJs2+8grqo8yfDxwXy8xy5YylN5XnH27FfPifTQePjb82FZllxyRlfIcZ59ZEgYbc10jTjo23oP8zT+HBa7MVvihgJeIlgS8ZCIaHIn70Skf5UK5lJ3KsnK1RBFeiwHChT5AhbpFcTS8hTpaYoqr+eLRre5g2mtmAvDFy62Lo29w5TnMBj9A6fXBLlx5Z0m8I2/YO9kwNOR0TS0xt86c2mAjZNmRaSWZsuyQealpUjs7YvOTbNrYB9QRE4ehIuDG1qWypaU+dAj5n9tasnzVPkZnmZtrGVaa852ggj/AH5OdI++aEoACinzqv7sUkZ8ss7dSSaSDSc0R7mwDXllNj5l+KY+5EixZ03MOaWo4Ryqks47I+6yC8yiPheeq4u9oNO7RlAJEdq+oU10KhFLuqCtrqVq/FNUxdmQ297P/iRB9Tr9D9q9ijOpV5uLXGoW9UnZLe9ZaFOURTqI/wCbFjT5yaaq5aP94i+X44p6fW41cy1Lc7BCpz8iKBNVaQ+Ii2KmijzaoXHinFFTBplet/0SypAfozVHq75OHvMwMNDIJt+7VYwkvADb5U5u91THuH4VbLSu5ulkNtxmAEkydh09aDuX1ohtA8x+X59ac9E2VwI2VG5ld1KfGQzNhiQiAHmsVV4a+pYU/wBonOa03JuSmaRDYo7MjMcOW2uu9dU2yUhIteC8RHXXX0xkOc+30oW6lJlPTikK8QkerJoacVt8F108MK3a7Wmcy582b0FX3D0nHIu1/ZtgPLp8NbsaB3xIlL6WcKRwm4nSJMCdTE6R1pM3hy1Lz3Bza/CuhU235iZf0N+KbYr3Vj9f72BbavmtnaQyLUyIKREiqy7FNb0NTVb9PgqW/HEH7rWZGdkA4gEiXLb3evXC52q7TKtl2HAp6w49PZNHHAbdEDccVOG+10vAPRNebGYtsZxDEkrtXHyQddddR33HwpiixZbcStpAkUD1SvVaewGzWM8Txtrd2kzHmioPAS08R6L+H44Oso5BiZbjI7e7KqKAgOyXe6f4B8Ews8nU1qoZafzjFB6VX40ztbb4rbvGE4PN6eKql38KYekWY3OixXY+ptSAQ2z8qiqXDirEFFhORrbn686bGtEiC1Kjkw+02+0XeaMbhXBPsKku7JKNX2qk2U+nxnm5ECBFBDkjHlBq2oHdoYcxoqdQt7xYHJccKe9x1HeIRX+W63AzU9ostjO8eTU5AusSKOkRvetiO5Ro7kTkH0MsNMAxJOHtuLQjO5HlnYbyfWKAurdd0Etz5OdUe2jZAzRakmfslJKZismgTYzpoa9OB6p0X4fD64jbJXhzcGYKokhsJjr4asWdRRpBEv4rsMcc7vxoU1B3CRJTBA7wQwcb68deHh1wgYr0vJMmFmSC7fAk3OvsNJaLSKa8v0xYXTf28KP6noOswO1FW7bjQKTTzo8dN8J/Hkt8pYIRqgUuNIfkXCDbd62p1RO9gXoefMt1WlFMj1CIwQLcYE8gGC+ZCHxwL7RNotKqNLdpsee0QzDFk3QK5QDzrw+GMwLV117IpBq/IVmqWczdmDJ77zTgu1x9+c+XvCbg2gX4QtwbbWdmbGdJtNjU5UZmMwZSxxbXlI2yBRQvxXEP1wG1zNkCVPy52MJUzsSboLWSHVOFtuvXu4Z+WXs3S6ozVomWI0aAsRIsd2py7LF3mpnaFyrdypp8uHLqnWeG6kxAO5jnpXzgKdaodgGdnKxRSy0+rceowwLs93LvQuuL8xwZbRjGgyHq4tEZrTMpjsD0OToGipzRnD0HVVDmHXxu72E9NyLWabld/ONMkNNTYct9p5iNqBhY6Qk4JeP/AAxPr9Yp2ZqVEq9Cny5FXmqgSIdTcKS8woIgqu89xV4omn8OD2LcB03LC9zqO8a/ChyhCnO1AWYqa7UBNx0ljmGppGEOUdfLidkmgho1UTUCdb1BBEe582GDSch1WqUQKrNpiSqfDkD2gIp3G8KeUdeOvNb+rAceTnqPPzFGklUKJUIRdoiUyawaOvsqvc4dDEF1Rei6LjUNMXCmjyHU7ek1Yq4YzZUnWjOBoR+0O67rxxFr1QSU2UBhgnSXnc3XlRP9cLGTOn02Sa9tvDTiN/eFcFuUp3Z6c6kh1oY6pdaJc36i82AfZCNZq6APNRlTq41IpZ1AGhd1BAPmtIFTl0L/ABxr2e5h7EUoYsWLo6C6tTW1Nl7haSLoqLpx14YEarXkp+Xo9MRFdkOpc4QrzCl13N8cRaDmZYsuHHR1RaQ+JCnNbbzYkm2hOYVEgKBTThoed6hSaVEgScoRp5xTsF3tZ2ucC0Sz4eCp7uNNVzo5OmR0qFFl0iAyFzjY3yBecReF2vk+XEJmYrgNSI5iYgtyFddaWCCFWkqEckutc7qjhJevlUJW2IHQAfYVQltKDnA+prZG2iUytB7N9mnbrl3TrmhKfyj6YtmpFyCgHcOnKXe1xR1iM3WZXapzLUuQKIF76eCdOZMQoeUYVSaIwakwjRbUKM8VpfhwpKWR5hoKlAiimZmyHSfZvuE/MLpGaS4y/wCGPQatVKlMacWI3Chl5XTudL93TFDT8pz4cuQ/DrBx3xO1ScbB4iHy3a8cbwqGYWd7uzp88gVQQyAmri81vgtuPcjezcH1qEDlRUkhRMumMxlJbx5cDWXsxTxB+PMobsqYPFxzfgPKviI+mMpOYJcd0EOkSbT90wK3HoaVMfvVeUzFGEKQ1KjPtO6k06lvL3vmxnIqBjJbjRI6Ew0HC8+IJqn710wNxq5HjtA4+xJYAl4bxlR/FaXRcZMuLUKw661IU22gTdkBWiXe5sSS2UkzVfD1miQZl1liqFvu8uNsCO2MZ0ENbjNTXjzKq4oyqSsruwS9zXveXFpSaoguDvwC33hxZ5gPLVamzFWkSObjwNprcVo4aVOp7dPjA00FvDj9cLXLuYocCeXaGRkBrzceLf0wY1jPDENxhuGoSLlQ3DHu2+g/HHVPC79lh9ubh9Yzkgdx/wA1l8SQ+84G0DSiRGT1xsFlB6riuZrkeV2dG30In0IgHXm4YkCSljrLb6H05kLBHaswtCkKylNShJscQKdmKPO5ENAd1ttLx/DjVV3ij0yU4nKSN8Pz4YBQctLXGNxvG3MNuG20CUxJpnaWgfbJNM4pC4x3hF44oKVXg+7d5KcS4FtT3zxZRKtHej70i0NE1VvT+WHTWMWLjYXxAJEwaEVaupURFSXYsdy43Gmy06kSYwAYVWImt23IEE8wcuKiTMflHqTdweUB6YlUZ4481tFaVL+C8MZpPiJt27QyyjyExPM0WbZSGySdany6LT22d85DZXdJcnLpilFwGT1E7CRbks8MEdUbKTAfD5NU/LAeJJ+LFGO527hHDTGn1q+zGdJzVeR8xSGl8HR+briTKrgyIxAFwKv+GKBls3PlHEppkG+vNhSjE7lKS0o6GrlMNzMVtAVLoluJjbaD1XEUpAtoK6pauvjjV2y4xTXRPewGFEVIpKqJqVISww9ObEonLsCrNSOOGjSIJeJknFcb406QLu8vu1712NhZ4q0w0lC5NLXLZRJIojTmxsuRtMVIVxG+BNp+lcRptUV8bW0UQ8fVcNl4rbBsrSZ7UMLdwmDV2DiOChotwrjYOKWkTP7I1+IY2T5Dsd8UbNUEkuxYMQb9nDxFfFlWfJVhIlNxk1ItNemNcQrj1TulinedKQepldp72LOnEvVcIXb/ANqcGUQBVpa4aKuGu7jPGDXdxnjWNe4KX17Hzrjy9MY4kVQa+rzmunDGk3Le/iR4Y0PN64HfKkDOivRWF38OPhYr5guAPIRCie6uKk50hkuDhfvuwoVjDbflWk0a2wV+6aJhc5tMaJUgbNOOI0J9Xo4OKvPj7J0Hx73l0xDFX3Dah1r3TvUAmF5TWKyDFBVE0068cbfvIOmIJEjfVdfRMaHnG+BIXPjAJxF1vY0VwgauQdbeDVFx8dbVRxRrJcbPXFhGmXNiuqn4YOTiDL4yrEV4pko1FeMNV0RObGly9lslVfoOuJC1Blw7LwIk91fHEeY2cgeUkEfhhddNoQCppU16iZ81RlmEKaL3cakkg8VmnNjJ2OQiJKnKuIb428U10ReGMi+64NF0ehKTtUxtW3EVEVVJE9OGPOR7UJwFQT0XFQ7f8f34kRqoggqOraoJcnxwuLzatxrUi0RqKxkNNt6uOCimqd3pp8eGK6bUXXW90K2hr082JRVFqSaC6qBeaIK+mPM01txtTMkL0sW5FwGtJIlB0M/holGVH+5VUwpuOI2pEAKaa2r0+OMpVDue3hPvWuaqhi3f/Fi4dpsZtwbdWiVOQQXmXGh2nyCV1WnVsHRQU9URfhgQNZAQRP59qnxpVKTFDciLLjsNo+jZNgmjbrQkmoeqj66rjBj2ftnGyME4Jb5l04JrjO6YT25mgrbyroFq8pp4J9cR48ZyN23tAuKMdxLgtS9xF17nxT/DAbjClOnKPn6fmlG/46mtrk1HhAHVQQBVMUJOir1xrVyYr7JRWida1ucIU5xHTvBx4r8PHH1BbnMk+0YkCpqgj5vhj1PKS/OFG2yeFvvh6YVZVF0E6/1VkQk1fFUmqkwKqjrw9nVEMAURUddVXj9MVIymBb0YbPfa6qvwxOqzreXWTmLIYjCXObT71jTi+uvgf06+OBcM8wZcczplKqMuS+0uii3YgL6XHw/h1wxfbXcFK1q+f0FCspJHkGlXf3cseO9IR/8Aq6NmfC5FFNNV19OGuADLeVajPYXfmoCD3aQMz5wC3QNS68o8NMF7MjMWYowRxhwqZEdG5w5DqyHLUVNeQLURFVNO964rpmX6vBlb1ytvGbpn/wCFYCP8eq3LiK2U27Yk770W06oSgkTWE+NBoIuRpcgllvNb2Mw22vteOiqn046jgem52pEco7CuOxzsUSIw8dfTwxLn5eiVR0XJrLlVlins3p7pumA+Og66fyxIy9FplFqLTqU2MYCmikDY6h8U+OBlm2WQE0YjyIzK1NV1Sz7DkvNEgzHmSRG4wjFO3RE0QR5evDwwV5RzzUhivRX8q1so4LdHeCF3w8ULUk463fljfGGoFWYlzjqo47yEeoAoap3BX104r1/Ti0l5mm0uquR2kbmIb6inPonP734cGsqYZJccB1gH46/KgHiFo4aEDrvVBP2kCByIT1CrnaxNCcZCIgIoL3W1K7xTjgUm5mqs43lCh11CZb3MWOIC806CKqhvQu4L8U9MNXMcXShP7oH3pYApibTYm6Zr1VA6Kvw+GKTLVKkRabLkVF4ZDFiOMTWG1ZMkRF7wL3D10T9+Dkr4qsjQHD7+nWq2XW0Izx5qX7Gcnagz/V6LVHlHkMQbElE/TvYEKvmB9vPmX5C0WoNuGxJaRhxBQ3F0EuHvaW+bDeR/scbtpivZmV03jSCSIvpw8cKfa1UqfFqlDrsUJYPR6mCpKdVAa4oqOIgJxK74YVWbSC4QURIMT3Bp+y5mVlSK1ZwzLVawCwYVOmQmACyY6QCLqKvcbHm4XfvwUZcn1aNEjwomUZ8hwQRprV5oATROOIFO/q7FLpr8d12qnL7bLddX011L48VAfywxKPKNmMy4y0TMhq9HHSW8FJemmvj14YmtTTaAjKIGvOd4/uoXC1BEAUO1mbm+oTkYHKceK4w1ooO1ASM9E68o8VxS0c80yHRiy2oTUF5/eKNyukyvirReHBNFQuGHEVXaWI3VXmFKVHQxWxO+nTTX01XAOdVpcRxIxVBmO+rhk0U32LTmvNxXmsQemq/D3sHNgXBlqJX9tI5+tLWnzlyqRtWpusFkyY6+MtxqUQWI+03vRQdUXh4eGMahtFezMozXqm1DlQi/q8qHDvdUSQrhXm0RPr48cQtoe1Oi12K3BKgyavKjIjaSIV8dNfJaS98F6/zwrJ8LNLlQCl1CFGy9ClMK8coZQFuWUXRVLm4mXQU9cbW3Yew9RZs3yUxqNRHXQfevktIfAdfRB+Fbs5bT386VSPRq3WZblGBTKfJaVA4IP7EFEdLy6fqxhl1vLNNpou1matSlAn9RpoKTrUANbhDROClp3i9cVNKy3SI9emQ6W3NzBS2YKPI20yFqvKdnMS9eW4rv+XF7lfZvm9ujunClxaW0b14RnwGSTOndEjt5MXuM3N26GUmVkcyJiO9HgMNNynQUVtbYZMJt0qRTqhKRTEhEWbUXhpxJfDECslm7MIduqNUgUds31d3Qu6vBYOqmt/Ly62/qwHVen1h6O03NzFPihvtVkvxRKORJyHY62Q8mvvaYuXsjxGaU7Ijt0qokgXhKJXnrlTjy6mSLdjNJy2Jyk67bn/irShGikj6UO1+mQ6pP7VMzFMr7rLSNNsQzNT0TonACT+9iPIyvHmKUkKHXu0ClwPzJFu908ip1JC5vzLHSH3U7lbLkV2UFLblOAgnHZjuIh+One8PFcCbmXZ85pp9450ps10bEA3QD7qDpx/vYvulLYSFoOfTWAdPlpVTN0hwxtSgg5NkVYO2QqFSYA2ARnJfeeJPN3SIU1wVScry4dNaahVNqGw8ntG24g8S94Su6YkUijsR6xUaXJp6gLDhPNtNMX3gZd4lXitpXDp4YOa1TWhjtR2gAGmUHTktLiP8A1wwVhmFXuOqcFqR+mM0Hn2151XeYg1ZlGfmaUsrLtZefBk80VAHURSbcjR2QQEXgXTjiY9R6gUmnK5X3RlXo0EzsjIvANhENp26+XB7lKhxKt2yXPcQY7HIbYOc6e8f08MAub8pO5hkIrdYk0xiKe9iNxUQj6aXGS9V/D0wKxe3uHohD/DzbgSD9BFEqSzcqhaJjtRRGotZqEBpp/ODjru8K3tMBkyL9SWrgFzVTlN5l+LmaHWGkRW1aGGsd5HL1QgHmLXgiL6ccHWUZTUOnMMVdhZ8oFQd4Lf7YfMVvguMallenU2Q+cNpIrfF1TdXmIe9zF8vu4Pw7CbnELR68ZhZTqQBrE77azQb143bvhlWk7bRSnKKgl05+7zJifSaac6osNg0j5Gdu7483vdOOJdZ7NIkkcc1K7qWmCXI8qm0dHn5r3tjGy1o7HWg8SBV4a/8ALhEtxXDkb0wOlUebZSZRrCSjy4tMbNfZfd1S1db19QNB1T4/NiHT69IotCqlUStq/KeeakP09yKA3u3janrp5dRLFzXqlHzI81G7S/VqMB2mZIQgpBzlf3tLbfzUsD1fI6xJY36ETWpC2JF+yTrj5CxpI15/xVqRpBqDX9/naMTFTk71h8xefbFeXXTlt9LfDE+j5ZoVWb+4KjTYjsc2dWH9za80SdBv/mnxHEKMSai04ACYdS7t2I9SkKPsG1UQXqX+mL+K5GRBipFKath2Vwo7DzuUM0SqGanaDTsoXmXVQua8F8Lk/wCrsaavtUzbkWXfnPLCz6ImgJXqK31FB75tCRJ8O8mBlIrYunoiD4jamGbsucbcy/NaRu025a3lpymhgNv+UsdM8A3Fw3igZW6cpB6T/dZDxIhv2QuFEwRS+2kbVHcwZVhVnZ/V2Kk1De31Yp4277sigV1zR8eX5cSPskQYFPzrnCJR5gSmjlRZTEx00G9lCW0iJfr/AHcEObdleR99KqkyjW1GSNjYwVIHTdUf7IU85fu97Cd2G0XP+Tc85ghUjL8F+LHbEZ7cxzuDdqLIOpwv5tfpjvuPXSrO1DtwQGwdT8+XxrA4cyi7StNv7/Q+vWv0EqtTaolWnmrbTkeUBVBi5eVVRURxA0LrxA/4sL3M+2OLSZbRR6VbKACVyLpuwV7RUBRLxDjr6+mFmH2r4dGquW4OZ4rlCl0V8ZC0uZG0RQtJpbXkHpod3MKd3FLm+vP5gzPPqjkgnxkPkYE49vbWruRBL0FO7j86YoxhmH2iwhKXHHSVBXQd9N+1bqxt3n3ZdBSEiCOpqXX801bNZhIq0o3SQuDAcGW1+QOn6uuBaqx2ahdHdbQ2l744nvuWtkv9kaXfQsRoQ+yJxUuI1u/DjmyBkGZPKtaE5EwmmRscy+tShyoEN9uC02YEpCnABW660U8bhwf5ryPHptMGTDdkypAH7YT5i3Wne4dOPD9WKb7PMQ5LdbcaEb97GZQjThxv1XX4YbdRpk7cSn48PtEZWdHbO+4evKCf8cbPCPEeLYStpVugKbEkgDzHrJ3gTpWKxKxYunHG3FamNenpSGkwZEe1XWHWh1tS8CHj1xGX4LbjoGtUakVDLaMzTiyKw8d6tuSFDduKnFBRNV4Jon5YSOfIdOyi+wh1FndG3cpmtgCV3dHXrj9MYJ4ttMUWi1mHFCY3gdCevauY32DvWiS8kymYoUlZfhOSBkttLDmJ0kw/ZO/y4L+oVwG7XnHKhTKcxIVt82nCdR8QsMuTTmHp/CX6cEx5w3x6U6iT6uScbiDsjJ/LvXP9oriq2rZVr40FqoTwpcUNG3lh09x17s6OCttzp23r+EU0uxX439lRhxL6JVyPQ0z8L8f2ryL05ig3YhFkN57KYjqR4USKZS3Xe6IL5bvL+L5Sw08713Zkc+gVJ+fMm1uO2ZMxsnQzekkLyClzpgAgSaJdz9bu7hS5QpNNcoE2W44oVtp8ihOkzvgHQO6bR8hhr4Fx9MEr2cqrDy+YK+1DGO2RvdjDdCX6fDmx+bmLsWrhWloLUdJM6D7GusvNFw+8RVZmuDFoNaGjBkSjxYCyCkLOq8hKnJA9NRLszZg22pcuoXKKYGK3RsuzIDh1bL9EJ3QnZDrcEGbS8VDS3RPhquLKh003mxnyxumPLvfp8PjhNbWM8U+v1mbl5iqiECKaDLAE4uGn9mK9EAfH1X4YbW/HvVgbAdNKoJQ3r96Xz2XaNnKuynaTGSm0YEv34N93wQRFeuKXOeVYlBCLGp0+aT8lsiNq/uD5btPe9MXGaK023DjRaC4rW5K55/Ud0GvL3vFfhiI620zDvbccOaSXOOkV1/6cbBsrTlM6fm9L1gKoEylSUclEchu4QXiPquGjDZjRWOCgwA8tvd/hwA0eoLHqRO8q++235cHJzEkSI6vR1AeJI67p693ErqVq1qlmEjSpTjykzYwgiZdHXe6n6U64hw4ps3HIfV13XvEn+3wx8hynBqB9oBG7jIQtW61PLjdIcMjJVTdAPvd4sCRHlq6a0kLQi7ZyE4lpmPeXEGQSiwLSqpkyi2fL/wCuPA4ZTy3eh++2Ph+rHx7UniabYN89LlLugnwuXri0CozWikTjEnUSNd3ed0/54HNodSKUsCnx7SAD3zlyd8vDji8fFxkLbLXV6WrgcqMVunvEpoj76r3iTBrEJXnodySIqJApMclN2WAG6Z3XNqVulvdxWRZD8eS9u9d0h2oBJiY9KVt0rAIjHmK1LsaIsd9wd4DK3GfmweJVOag/SiWPISYjS8WrPJpaK4mg2ZESA4p/L3cCUpmbBdFxHEaHwElxe06sK4oA5oBe972BHGoEir0L5GrxtlRDVUQPmLGQkrjtjZoJD1u/5cbYul966nrzJiW9STkAZsqIOnp3gwuKtfNV8aVAkxW3AIEcud1TmJLhxKBlWwJVc5E5ri5cWkel7kBAtOCcS7uCvKuyKv5o4U6lTJwkWu93ZWfxrwwG9dssiXFwKuQ2tewoKZpu8IV4/ittxtKhmTZIb/MPMBEA2jjoHLf2TcwzpjX3jMbgAfLuGl3pD6kRdE0w4on2fNmWW5RR3W51emtiKXyZSC1rrzKohwX8Ka4zb/iWzZPkXm9KMTZuHcVxpljItYzQ+MWh0x+sz105IscnSX9w8Pzw0Mt/ZhzPOlA3VEZoIX2udq53Q+gB/wAcdkT61AoMkqdS5sWlxITQRwitaRxRvTUUEredP+bFdDq0ZuedVXcOw21vu7wap7vquBbq5x51aUWtsQlcQYJmdoO1Upcs2wVLcGk6T03pGVT7KuW8nyCSp1WsVmQ4ygsdli9nZA/MrupFwEfAS1w2MsUXL+UY4JQIzUAkZsV1uKImv4iW5VX44+VLOFQzBPJZlPfIZJ3juLiv93lUeP6cXTOUKqzMCIcN2ObqIQDLBQ4L5u6SpifivDcQtRbsLOQRqSRBPOddAOleYVf21whxxBkjlHL5a1aZenNVZCj1FtHzvGy5tDuDQrvLquMpEOBl83amdOpkvL4eychsMAMnj3XbkHVbeXvYHmapUdn+b3UlsNyo4ey38RtRAtfMBqPG3Bhm3OFPmUE+yILpyUIGXXUQS4LaRD44SO4JifhJbd+4hL9u4IVBkQeXY0GL1rFnCw2ShYPpt9xQ4NYbbqkJune1imntHxSwgJfD16ebGGbYMCLFaCHJdOW8F6tEoOtRuPMhnaOq6cdE6eOIOU48D79gBWmxOkOuIMgXUWwm15S1046YvNs2YMjZKfhU+hzimuPApo2w7vUEe6LYAKcVXyp8uFKg1fW63LVtKMukSZOuhjmeVPmW1sv5FrJnXbT0pYxyWoHUezxp8vsoEbbkaC66EpU7wAaDoi/ixBou16q5RFiXJo6SYoyDOOEmZargL4Wp0Uenji4SRmvMFOdY7Y7lmmmu9bgxeMvVPEz6Nr+BNfjityTlLLWWaw0r9ECzxkgRb3j1O/qR97jgJLlo23CxKxy3+un700IWuaymVDOGdKa45CpNPoMKS5a+UyQomja+gqn+bAquUKXQYVXlffE2VKZUt46wIjfoneAluX6dMMLPz0Iqk7T8uvvuxA5kjbsjO63vKRcdfxYXo5XrFUrpUaS6BNOILsiNGS55E05UEk8SK3y47Lg2B4TfYTNu+DcGITtGuu++lYq6xO7tryHGyGhOvXSmHscyDQijE5XWXZ9XZZJ5Jj5+1E0EStt6aihdcX2b26hXKaVQiUiqw2jb3UcahyOyV7wmAqWtnx8MVNBy/SNlssXKuydXrhjZ93doU3U6f+Id5uJcvIPH10xIXM1YnVWnZgjx5MWjRHnNw3UDG4EW4SbsAv5DwRLcD3/gBTNwu6uHIaAlJmdYGkdztVNv4gDwCG0EqnUdv+KraDS6x2hhZWoQAYNpRprINS3jXzFJO5UQeXuIGqXY9UGypdMkOuNgxHigWo32iunuinVcWclltlhiQ845AB4L7H1EbS83TFO7mqlswyYYedmETlrnOoAofKNuq/qxhEW95idyhu+/2m99QDHMa860hcaYQV2+6u3OtsJqoZ7pIlRJTcdhAuAWHD3rYrza2LwNfqmBvOtfqMV5Mh0pgH6pNVRfq5NqLoQyARNRDwXvJd83Lguys3TrAdl1GPRIQLcu6bMjL4cS/wBuNUyvZKyzmSbVKPSKnmXMNQBAOoVWUotA2HRABPDHqcNbRdOOW5AbHuTv8Y6V4LlZSEuCV842pdnsQoL1MOK7RklWMK0yTtx2Jp3iTCqzNsdzDkKK7Jy1mw6lFaa9lSqkO8ZRV8Wku8MdAVrN1frDxm2bVOYPUTCCG6/vddPlwLzPut6jvBIaaMpAK0rhuc3Hlut9cGWbt1b5s6s89dR8jU1LQuNIoY2b5sq/3WDlcoNMiCQK05GiitkpF8TRen0xKLMUvMje9qtHiUCHGVWgci3GRondt14ImNMYm4+9htyAeKN7IxJeceGNr0F+rRmogxHHXUS1LV6ldgVeVbqvJGb6UTAQBBqjlZ1ZorrQft2jXkLoQp624NI9YYmZckS3wUGlYMval4aYTWfMk12my35k1k2gs7wpy8PBMLt/aLWZFH+4ptRSPHvQ9w4olrovS7r+WGqMF9pSlTZ9apVdhG9MODmqAzcqol2vrd+rGipbQjIS3DXhahYFKOLExoVbcQB8w+ZMXn3aDICrYfNcXjhp7K2heooIvFVCVWpR1iov1A1dF0/7PvYMstNqIACihAiWrjHc7u092glp5cYG80ypKpoI+7rgxwl1GSh9jmpqfaapIZP+1HkA3ZEZ0uyRlN+KKC0Qo4aIQ6eCpx1wyM1ZBPatBZptMNG6mF0uI4SWmBgPXj0T4/hwkftfVKjMbbKM5SCsYZeN1WAW4WgN5CC0umhcVEfDHS2UajNyYlUkQQuCpRxhOyTYQyQOtgmvS74fL7uMliAbYYtXlrIISYgTMHQaxoajZqWW1oG80NbEam1neb2esSAgVeK52Kcx2e82zTurbdx1t64Is11SHHi9mcjs1ITXRyNJC5k0u5gP1/ThN7UymbO87xNoVNRwYR2R6yDadQutRz8v+XDQo5QqxZJOW07Cfb3zbuhEJoo6pbp72M1dMgcO9aHkV9DzHw5dqYJ4mYoFLJmTUcs0yFOKWFUydGrLwBlkpB6U/eCRKbLS3ITelyd7lVE97XDmyT9m6hbT4Eit0Z2esK/i5GbA2RLqohyhqqeKJ0wv6Y3HRZjptsyIcKrNG5Ekhc0bSmqEJjcPIQ8pfDHXuxaYeV2KvIy9BjwsjxSUplDaNS7BJsRxw4iqOm75kVWteC3KPul1rBrG2xxlTjzhDiBy2jqSZ16UtvFO2qfINK4y2y7Dcx7KaAVccOMEW9RB1i4jvtJbDFelw4WlD+zhng8rUjN06gSjoU8FltSYZo8LyLzXObsiVv6Hpj9C9vVYyVtTyvl+DCqzbiVesMtGDTdxGgc7mor0URT+eEJJqFS+zznqRmzK8NypZbkb1qo5elPmy0YGv7UB5kBbuPAfMXlLApumrArw9xWZxXuq5ehA5mqEcV8cQCCOVck5go7cedAaVtd65IVA6WgKAt2I8ig7viraCI9OPXB9Xc80rPdcrkmoMP8AbURRpsGlx1k7s07l5gnD09cQn6VXSpkWWxluuR3zS2Q0+wBgC+odD0/LEEXS0oAe0PrTFLWbzUASKOcVo1W8yELrdLtfgOBtJvbq32JYax3YyXvtac6FbwRRThhoKk92Mcp+lvjHbW5x/s5oKe91H/DhhX0/Mjcer1SZwdm1B/nKzmEPJyp4lhtaupeSqNYodxOQirpJiQ2yViRymlxi6vLd9MSoWYOwm6qOq2SHqrbiaiXwxAgUGTXJO8kMHFgAfPveV0/gA+H6sXtTo7duqH4d0kEixW4G9jVgJrF7O0vtJHEfVpjTu81y4L6Vn6Q4xuzkKIKlpgXmS3zYXixVIudOUU7umKEq87T6kTcDSQoJ3nV5G/8AjgdywbuREV6HijenjRdqFJyVnTL2aHzZcCnvpISKcgwB7ReIcLlT8SeIjy4ONt/2iaV9pWnJBoez5igHf7WsVGTqhh4KAAIrei+b04Y5ToU6n9u39QulTF5kN1bh73Nb4YOfvpW4e9jNorYnwsW0cXrSLdkW4TtqDA0P3qOVLy+IacWX9kdJzbWXYOcKpS3Qp9JipDaophDgvgAKhDa2I3v83HXmVSLCO+0Jsbb2azIU2lyVkUp/kQdyIK2aeBacF4eOCmDnJ1loEV1WiPlu1tuLGebcxf0wypPo0h1HzQbwFxeIOJzCWE7D163fJeW4Sg7j96KcaaLORIoe+zltQfyvmIoTjp9gnWtPMEfIS+QyH1HHaOXc71ml0eFQYUsGKO3VUq63EpGDicwgnhYp6GqKPXj5sfmLSJT1JqrTqLbaf4bcdybLs8MZoy9CUH2znkFrzAmO9uTz29cU+Jk3doS/arISsQqOfSo2PBfTw3BJFMzN+yrI+02O6dTy/EdnFeRzGERo7181wW/3tccDf0XeyjVak01XapQqrT3TCOMU7gNwF0sUbvH88d0RsxPxWJARn2AFepu6kLfvFamOVds1CGDtFqkuDLSrO6MzkmaoRGS99eHTmxn/AAreXLa3GH15kkaTr99OdGXbAgFNDtLqeeKjGGfmCEGc6LTFIzp77qgOq+cwTvoK/kmGnlz7SeSXWAjy6fLy2WtqiLF7IeXvB4flgWpAz6O1HzNSneVx727ev7M9OmnoSf64M65kSJmyjys+5BiNxJ8dnfVKlWIUc1RUF0bD4L3tbfG7hjQXXstwsNPp02BSYAPQjb4xVDZcbEoPzphUXMOVMyq3915gp9VJUvsjSEuT8QLauCZp6Nu+LjQgCiHW0UJeUU+uuEjQMhbOdosealVyg9lbNUNwQlRYDrjIoSjwMB6cdOmnDBZlfY/tLy8MrMmz7ONQSLAc7Mn3zGaksgaDeLerl2pilunLw5e7hGjB7Rb5zLUEt6qkbD1Ej6UWblxDcqA7a0xNtWzBynbGgk1eFUKLXTzCFJiFKd3LYxVQDc9n/bCdpp6cv8Q/W8rwcwQyalRkdJUQGy0tIPdt06YXW1PMu2CLQY87MuXma2W+Zl/e0WUbzgWGiqJtucU14pwxa5a285Nl1J2LUKu5R568oQKtDWIbXy3LwX68MGYw29dZHsOSMiNAEweQEmOveqbVQQCHlST1/ulPtWpErZhN/rjTzlLe/YzhC4NfcVfBfguFvUc/lUIBRaUpOynuRC0W4R8yjjt7N1SodPyLPrNXdgT6GLBGvEJALy8vKl3mxyvsb2fLWojM8W2vvWoPJ2dgxK2LC1ITeLROW4rUT10w4wfEQ5aLeuUQpGk8if650HdMniBDZ0NDGWKe5l+j9okCseKyBuuAffec8qr8PhiwyjS1epMp+Tyyp5b1eHluwfbd9kjmTK9l6gwa83mJ6qxPvF6Gy2gvQ014NnoRISr18F+XFNTXN5GBAaUGg5bS8hJ4Fhyq6DjSXAffqgNwY6UPBSQeqEWQ47cLKEFw91FTG3MlQl0k46RmBeA/2l3X8OCZ6GjxchgA6fs9OXEKZT27SBWUfHX3i6/6YgHQSM1e5SNqCWK8vbHTdVI5GvBp3l/K7Di2ZbaKjlN2G0R9situb0IxH3FtUdQLw5V+mFxNoPaF1Brm7yg6l2uPR6a5HYBGG91ZdoQf7hxVd21vet5FipNLW2a7Ry9mig54jFJibs3TcR51g+U0cToainVfmxZySVmQzuGr2nDtct8nL3scb5Zzk7S5obt1Wpgdw2vN+H/lw48tbeJMqTSIkphpiMr/APXJxopez08B8F18emOY3/h99pcs6op8zcoUKbr0h1uRYDRmPvBigzvBR6iFONu04XtkHzfMmLyBWYVaukU+QjzA6iDocwn71pebTHs0tNwsm1CrOyERqLYZ2hcqJeOq2+PLjNs5mnkNxBmjT7tLTKNeUZzUiCaG0fNaK3CY4PqvFjyDcnSFUHWYrgJe5aDWolcSp6/HHPTgTNjm2xr7tUDoNccE44vpa1u3D4onoqKvXDxzLNaqXspCEVFZfRp8W2yMqg95Ywadfjp9PXGovLTI82417ihM8/T15VU25nB61TbImVcyZTKi+6jpvw22m7eaxkOUR/fcq4v6nVGGXtxYrvvkKiNn7/HFPs1JmDlIqcgqydHkPxnI5LqbKI6RIBEnDp7uJMCG1JfdqNQF77rZMXpRMNqZqFya2onHpgG6AXdOE9f+KIQPJ5qLqRQaE9SI70pKjNjmpOoxMlGQiXiY6EIfuwt8gsUqpZYzTLbj/dMNmpvVCBWDkKbuuioIaL3gRBROvG5cMzPFfpi5Tm1WjqsiOTH9UsRbVFeVE06ouq4GaLkqlnkmNQ5DDTsdI6A4A9L15iUvz/y4haPFDa1OE+Yj4RvpUMtV2zmuUGqZSy1S6IFSfltxLqhvxQgZkqaqXTyKnc6/Ng1Oj16VItcdpkeJpZbunHnlH5uIgmA7ZRFGk5Ko1QpsaKFVpSPRDE01bf0NUNs/xdUXqi6YZlC2p0Z+juOhDZiutaqsmVbw98DTrei/xYjiC1JdUu3RzP3/AHqKMwFL/ZbkJyPVJT1TcbnsU+acZvf85M7seQbF4WkBIqF4cyfHD9SvQZGWmKI/DVhpo0NJQlqLZ8edA+KaIofmmmEBG2hSZm0qrhQoaVEKhEZkOG4u6aZNvkJfppbg1pciW4bp1OW1IDRCbbYRQuLzXD6f448uLm7ZKlSAHEgEdtDt618tlLuXPyqbW6+xSJSR41GlV91bhXsLZWAid5VPppgA2gR0zBtTylDiPjCfZiHLQo0pCNEVfKfrwwxn6w82BKw4bV3KpNrzW4QlXemvZ8q2dYQrIaokpuI41ZcSsoNrqh9NVxVhjKVkrToQD8zoKty101Tsyhl6I/OlvG9AprBG4T+ik5oNoovqpFhGzm5GdK0EurOrKn1lxZK+bssIC0EE924uX9+C3McNjO+UUhnUXmqWrgVBSi/2gAOv+X+eIGyOPDd7ZWZCvRWZ52xycS9W2E6Dp6+OPLZsWrK3B7/5+fCooTl81HtLcjU9AbVpQaBNEBtB6YpqFVI9Jcq+W2Te7PDc3sPe95Yx8wfwlqn8ODLMUNgYkbsQvOsiFxG+iIa6+YkTphY5kkNUmq02rAv7NVhPkXg24qWl+k0T+LANtD2ZCuf3Feo89FMFDrIEyD7Mcl6DMd3aXIir1Xhry4As4Cm4j1QAXtFMdR4bV7wdHUX8v8uDiEKVBwGlRBdJVG3XFhmCtRdpRRYkSPHKLBZ7IdRZZRtlxP8Ayx07+nNxHlG4sNbZTDSSTIWPlHc8q8zrSvby0q8zuOUejO/dZ8klLAi6XAgr3jH05S+mLumZfccp8eI+CdjBlGlu9ET3cU0XtlJoj0CZHInYVVCmK4XccBDQxW75gw+6FldmpMFUJAAG85gEbrQHy4jeXXsqRHXerlOhAzVy/NyyxsxzUFQkUoazl6WpAjbqXWEvhd6+nrgvyY9Ar1SlVxmnhChprHiRSbASQdeY+HjdiXtjiqyuYaIsqCcJyIFSjlOKwmVZ1IwaMfOdvAC6/LgJylTaxRcvwsxwG1qNLeS+RTz1Emk7pKP/ADDh7PtFqHifOdPX+6+QvNRrnfVuXl9zjwlFranL0x0fQ2HmMs0ggbIGnI4qJkqddVLw/wBeOOVdoW0DK1ap2XzoyGNSSWIPt2EJNBp3T8F5uhY6wysC7mKEd1HIDjIFyr7JUt1HGcxJChbNoWkgmfnNA3StE0NZM7U1Oz5AfjC7EWqo6puNJpa+AucPTii9Mc/Zso7GyHaaxLCIsjLMh+5GHO7onfQdOPIpcPW3THR1dqwZYz3T49PY3zFfpW5aYVSvWQwZkHTiiWul/Bj0rK9EzNRMxUyqwSkBMZZgxpJpaLaBzq8C9dRMuBeNuNJhrzFneIfcc/TCQSDJkjkNOZpfxlBBMb9PlPwpmZVgwKHCCrUZY9YyZW4jJSexhytmgWb8RHqBj306oo6+9jmjb1Vkh7WmKpGfGZCjNtxBkNkK3gHgS+dUvJNfFPw4sPsvbQn9jOacw5CrxPOq+4LtPFF5Dc5u7r0Q04/pwYbTctltBZlQoYQqVv3N92YwRtnfe+J26gS+K9F8R8cdC8TY7ZXDDTLTmq4MDoRAnlpSewtnLa7UtwadaR2bsgsZkMZdLBqPMd7490JCLzfkuACr0dabElNGj0WZEW1ePKOi6Fdh75BgRpFCdgSY77VbobpxJ7W8RQ4LyEmn7vTl4YH8/Ulj+kJSFbTs8wN05b4lpoX5457aX62XiwvWK1yHMxilzl+mt1CBuN626ZJcYkFp/wASlquCGm5Pp7LLSvoZv91TFVG38OCuiow3Ej0mqU+EiMO6xZ/ZgBx8dOVFcTiv0xd1XLrbwG/FbRoxT9kCcpfhHFr2JAOZE6CrCVf5UBu5dqdNEzpk9wxXvNj31/T0XEjLeYjjvE3PVYrpWgpF76d5S9FxaNtukAWGoD7+nNi0ao8Z6MUd1kHQ9005v4seqdQ4mFV4Z51JczExBNhZKoTDy2I63zWr82CtuZG+7d13iPvWrbhYzsvxIYA0DjhC85aDWt+Lqi1l7LUpklEJjTK6qy9qQL+aaKmFdxaJWApBr5SJT5aMhoMCLJRoIZgRto7a5zCWv6sZLBbiu+xYFi7ytpbimY2tx+0S3ahRydZcUd0sQ9SbT01VFXEI9plOkGXspTA6kSXJdgP2V5MHeq0hfOiRxxYKhMDW5n9oOl1zK9/+Hr+nFjMKPFbFxTvFy0QIebUl7uA+Dnyj9oFxx9yzuqJMrjbFzxRGaGww/IUnw5UbFtSt5lt/lbiXAdkaGviO1HD9RA6fCZXlaYBR5vX1XEWTS47zd+4sf8CbVRL+WKGPmKlTGDbWosgJhatyqPX9OLygZvh715t5yM80HI2Tj4iScOqF4piwoe3qkgoHlqsep89tCWNPW7wB8Lv72NcGVNkPDGqiBDH/AMxv+1/V4YJmHIb0NrSYw66CCJ86cy+uNcyGw8zY4Auiad3vDi1t0+6pNRz5qmzKalPMG4Ib1oug9NOGpKX0xIRs27bFvH5vDFBRZFQgzTINZzDSKzcXfFPFLfHFxBqRxqtHVxkVYRdVAwXT8/hi1AlYSTp1qhaFjbWraHIOK6DgabwFuTh5sXmaq/8AeDcJlkl5Q3rlvvr4fp/3Y3Uuk02tt1B5ogZUQ9myLvEFt8f+GKR9xpleHNwxolPXmHW3DSuW3NdOx+k0pDbb7udSdU/vW6DU6gCaDIcJperRrcC/VFxvKXvzdJ4WI5a9GA0RMUsmqKyBKCXcMa45JMbFVO4i5l8uF6rp91OV1cijuAhOqRV81UAb4pod3MhYks1RwuCdMU0fd9/W78OLBld8CqjjQCHlM0RT+CJ44+bCnDCBVTgSner2NUnGRFSVBHvLi9otSbqLw2OIpdbRXAicNJTJI62B+gmvLiRRYbVJW9tfa+JD/pgu0fRbvIeVyMxS91lK0HrTGBtXOuMm4Mdvo03d9MUlNzGhWtyF+h/8cXe+uHVF5cdusrxjEm+K2f5FZV1C2FZTVPmMBacacRLdU0XFE5J0t44+5oqCvTyBFKwOW0vXFMxIUlsLxxzXE1JXeLCOtaO2bIaGapzxc+8xtiuHIfFptNS72NzMVpumm+4DhO3WWucNFXx+mmMqSyLE5kiO1b8S9m4bqG3OcfI19xApBKeVSI0ciXn4adbsbnJCN8o4up0AHz1A1aLx5euIb1DAgHdOc49bvHDxWDXCCcmo+9LhcpV71Ve8XrjLecuLKPRf/NNLfdHEw6fGcLi0l2mLmsFeWJOleKum0mqmkkbs1sQTlFbrsXNQim82KhzEPlxlBhsRR0aC0VxKErixomMOS3bllZ3oFx+XM6aod0Ta8RUfri0gF3UxDqzzm+BteUe8mN9OK4xTGRU2GLssoO1FKJW3mNX7XdxnjWHdHGzG/b0QKUV8XpjVdzYzUsYKK64oeJ0ivRWxBx9VNcfPDH1F1wSI92vKhTG00Xhgdmx7F1TBQ83dirmRlsLVOHrjE4rarCytI0o+3dy1HZmtwoTe8O0tNbR64ipWO2SUBNAHjZ8VxClgqLirUlbPVO8K3YQXmKuvNhjZAj4xTNu3QoFXOiSSPEV3emnMSd7TEKpPN7kNdEuPr+WPO1Ad4qrdqemluKusOewFtObnvQvdTGWcWM+YV602ZE1KlTXDbBCRCEU0uFObEJyce43YGqCS69cQGKkccrS5hxId3coL2ltL3cDuOEnNNMA2EaEVq7cUf5cTYuYSbXmXFYfLyOY0pSyM/Z6l8uBS8obGiC22sa0bw6k1MY1Uk11tVMYyqejwEgrch9NV6fHFbS6ecWO0ut7q8VLTp8MbJM5yPIttUR04fHEF3aZh4dKT8Pz/AKZrByKbIePDFY8TjwEGvT+eJEfMiSlNtxpWiRVHmx8dIZAluibaIk1UzXlT/jhYtgOGGzRyMyPfFUlqX6pi+o5IMJDd1EEJe76Yrxy/IF9ZBSmjioGu7JnlX497h9MbEhTHWXDanIDCdxAjJoiongiqqrr8cDqs1p8y1D8/arHnUuDKDUWfUHHJbriGvf5C6cExhFq0kJQaSHCDXmEl1HTGiBl05XCTUpTK6XIXIOv5W42f0ZpomSvzZ8v5SOwP3Bbi21tFlSHHHEpQTzP7b1aS0gZN/hWzNWYoRSijk600QKNp66uXJzIqYpAzFIeUjehuSDEu+6iADnzaLjbX2IVIIBhxmY7xp+yYFOCadVVPH4YHznG5zEakuBr96blesiZ/ijbVhtTY0q4GU+688UVmPDbNddLVPm/CPX64sqZSiJ43pdRkEIoibthdyHH6cV/fgcjTlG3Bh92nNCIQyhbZbbUzdFtNTHTp8UXCtKUuObwfz5V5cw2MtVx06jsSCmMRGjIx3Tb+l5HoupLcevjomvwXGTAwkeA5L6tMA2rrplyrqidE+uPjyyHbFfbaaBEJGwYDQATEqn0T70NHXdQjt9PUl8CxSpQLyTGYCNDsY69qGjI3qajZeKQUPtB6tSH1QrC7oCndHT6fzJcED8RiYcR14l5HO4AcVNU4J/ritZpbbjxxt8TUgFuQfA/imLODAOCjbqHduzuMj82qKKaYFYDgflYkH6Rr9KHeUn3knWtdPpTMZlQCPobgqhqS6kaaaflijTL5UyQRQSF6SgKTbT68Q+IadVwRy5CRY5vOOq1qly8EVf3YEJGZTlVxqCbJuwTIL3yFAMOPKdydMeJazLBmPlXrYcVJFRJM+QUVHjQgkK4rSukvMK6dPguPRKa+wIG3vWdy4hA6IXJr6YM3qTDjS3nS3bzgqAKahcWnvr/quN7QlHA1VR1JUsEegpj2+snbNcPAjmP5+NWi6Ch5RQ7VCl09QFySqnrehgvFFXhp+Wi4uoTzm5acd1ArNTUl5U/PG12KEwhR1V3Qcyh76+C/lgajbh+RrNbE5LDnAXzv0/JeGBFJahDmcxOw5RVY/UEdK01XKcWstNyYcJQmPqoHJgmjbIIXBFJdNHPjonjhYbTaJUWqHJoDwMVKeA79l2G33Bb43Wr057B5fmw8qtXo9IpG9lSGISMhyvPnYC6eGq4TmaM1SpWaqmVHgOVR090oSSRRaAVHef7x/hxqypC0cZKRpETpy1+NF2Knc/asMt1ql5q7LU2ZCdtdiiBg4ttnHUkt+uCFc1QKPmIKew8VYCQINHDipvTFzXvJp424VmRKGx/TCXRK9NkR2JKHNhxofI04ar7UNV4pb1tHrh75Lh5eyIatxmLY8liyZUWgVTiuL/Y6pxDhav8Ae8cPMKwNl4FTpGRfMnUAb6d53NW37wbEJk9v7qyemMw3girHJPBVVtTbbReXnUNePyfvwsK1lFmuVlqGpPSy3mjZEWhql/ARTomumv08cMedUGKPMByM8T9BJeXdhYEZV9xF74+vD44h16qDEzDHls7k3YjdzZnxRxDTXTh168MLsQZt7G5LLWjYI1EEkHnoY5UJauORIGpFQqlkSJR8uvZhqThFUNTaR1teQwREBsET5rNE9VLARQKC3IqsyXXIsaZIeMCYIwuFkNLd1x93gqF+LF3nPNtRzWlPpkhxWIjTnaiCKCJZotoa/RVVf041s6NiCq6pWKN7llt3vF8MHXmLWzVzbKsRsBJO5IO9FNsu8BYfO/TkKraKSwcwZyCTICKApDFjdN26BYfC311vxBqRORGdIdWkutPJc+2C2Wp6L/wxvn1hql7RSBw2yhVuBcy+2t1zzJlaIinW4HS/hxcrDkuR95HhwhA1tQZPMRfiFB4fxY7H4jwBnHbxt+0uEoWUDQnU6TIjlWesr5do3ldbJT1+lb8szppRoYGbO8iEoiWt++ZVEtbUB6+Ov1xSV/IAsSHpdOV2kSHnFU3aem7a4rxub6flpjbTSeZrdtYZao0BDubmRnu0CmnHmS3VP1cMFNZn9uq0iYw+4bbh3A6XKSj+nGcwbwgrGEuWzwyLbOiwZB02I22oi8xUWC0PI1CuW1CLkzNNLjtNyGY+YGwDRDacWPIAPS07gL9JJiEm0aICjHcKp0PU1BztsY2QQumhGlwaaea7zYKzJXCJVW4i64l0lymsvOrUmHZDSApNg0elx+Al8MdWxDwtmwP/AE220UI7TB19J3rK22LJ9sL7o6/CgSsDIgvQqpT6o0+wy8MdySxIuHcuEiLzJ4CVpYYdGoI1SPK7UByCZaUCdQ+O+0Wz6ly4B6jkGj1J199IKw5EhCFx+nqTJrr72nBf1Di6yAzm+PSrlrFOqqMPOsy4E+IrRmqfsi7QHHiFq6kHmXGZvfDrPhSxcu7JSs6hG+gn601RiBxZxCFgeTXaqCJQKlAkx5X3bIbcUxeF3d8FJe9pgkn5dhTmifOKSOEaumYOcyqq9Ppi9LND8Kkr985ZmNGy4YI7BMJzYoSdFs0NDT8HlxTs5wpMduQB0+o757TnKnyAuL1FN118Ncfn69wtZUCHdxPPePSd9K2zdytzXJWw6C1Taa06w2oEa2pbzGaepeKYV+0KQ5IlBAMLYzYCe7Ie+a+b9OHHDq7NTgA87PJlGb2kI47wqCJ4Lo3quuFXtSbiPVuPLpzr77D0dBJx9k2udFW7TUR8NO7je23ia4ssD/01LOWRGaQDuJ0A+9JG8PS7iHtCzMctY+dLmQ2pHyHaPiWK+c4DcZw94rpacOOLmWKEmgBdanH3cUk/Ut038brcYdrzVrpqZSXPu9vdjrbpdy+b3rsWEhxJVihy9SxWtNo8y0el1q+X0xMiiouv8VPh5cUrAmedSBrGRFUTFxF9qAXYhOQRle1A7SVLrdP9uLwhudLzXJiGTKCevlJP3FitDhFezWT+yqvKw08LkSXFfRCZfad4cU1sXl4KnTRcWWXMqy8h15qXLcvbcQY70WG4Rm/rxFBHxUe9r4c2G+UONT6W1WIm+kUKQ2CK3u96NqoiLp46666XebTEdYUXJ9Wn1qravVVmK+aRmh3jUYLFLw6lbxLTqXTgOOr+CMP9ovnF3QOZABSEn6kjr0rF43ducJDaIgmDNSKPsybbdKs1WcUmO6yW7kwwuRkf/LH0+YreK/DCpHJVLmbWc7yI9YqdLWKsM2nYM3c3orA3FZbY5xHvKmmLx/7ReXDFTbzKP3e8CA/DGnvb09Oh6dOb92FPI2gDXoOYXwqu6qNSlJFYEkW9mAGpA3b0HUyXXmwTjniC8vbhVpdg8JJEjSdDqNO1WYdhCLRBWzosjfWjrOWzqoZhiQt7XaPWm2C7XGOuwAadMdF1ZJ0C00NOHMnXRcDj1LdlUViqMU9iFCIEEIjEztBs6cCErxFUtX64XJ16o0exqa0zYJ2o60vIaeC/BcXAvFNcdccFRitgJK+IKSAnmNfgmMBfNjOciYbklI6DpWlaSpKRmVJ51aLUAcJqNvEdEj7zfmFPDFrGp06ryGYsVkleecRG2GuJmvpgyosCRIahUdKUxPhQmDJl1ogJXAc04ry8bsEOX6XCpLN0emSKbK1XeBJYs+li6renxxk3r1LYJA29KvVQlRNq+aNkUKdSU2Y5gdmHJR0KjybkERLB1ABNVHr3ePNi/L7YFJlQGaFIzTQsvStRacKXFn6iarzXkoNIPvc3DBzmWT/+LcGqMPAIC6CAAJxE0Xn1VPw+OKLOm0mnZfnkjVYaKXIiKDsMWmzIGdeia66p8VxpMNx1OXgrZgEHbczyJ3+vwpK5apcVn5/x863ZaZi1QXXWs8x6oya7o0oCs6mq8e+JGaDp82JGaY+Vcs0CRLaYjDVnFQEmTFU5FvnK8+K8o+X3sc0VfN+TaZVGa7Aj07L1RhuXszYTiMyddeb9nyqn4hXAHnH7S2W6lUXZNVmS6hYe9ddK1VeXyhb4J/dwbguH3VriLV+0CUAzlIj4SKovW0PtLaWYnnT6k5+ATabhxmn94hEbstCuX8Aend5sC9SqUisaw5D6vgicWiXlAfLy+GOaa19r1tHXXKLQAI9LAdnOeX3bU/5sLfMX2ls4zm5CxXWacMk7zGG3aRKnd5uZf72Ok3bGKYs4svLIQozBOg+HalduLSxSA0NQImNa7LZFihtRY5q2DRXkbr5iHzYWm0vaVQKXDOFAqlPlHJfvljvld0Qe6Nqde7jkKpZvzJms97MmSpjq+ZxxSLG6BkfM1Tb3jdPmbj/zyAhBP1LiLGBNMGXl1aq+Uv3BXQNQ+1ZApdOLs8FyXPVuwPI014fVf5Y52ZzRIaq7rkklPtjivOCYXqSqWDenbAa5MFpyQcVgD8z8jm/cmBXMeRZWU82BCkClneakjqQvD/14YeWrNozKGqCdU+sgqqxSpTKwyLKNI1FRblbFRuxKApBE0DSOjr1Lu2Dp44htNymZgqAW837Mht1/Vgi7O68wJutoBGnEdbi/ixU4UoNFJE0F1SG7Fqw2cgHoSlr38HlNqTbzQAhoTvdQdLrfw4FMw5fk9sOfu3BjiiCAEe90H5tPmxtodWUXR0bXdElt9ltq4k6OI2CKpR5FmjgStL2fMfiRe7iOy4ZHq624JHqSXLzW/NjWBK4A7tEIy5VLURuxvjkrikG7RoQ6jrzYWHy0XWiO25FQkVEIyVSW1OVMfDnHeOoKQJ3y8ExNRu65eCiPl7o4h1N6PF3DclsHWjXkGy7p44+Scyq9rA47Qy3Zrs0CZBORgV7q4BahK7Q6aopu3L3ixa5lrQVI2mo/KIXDaOJmX8tmTRuusb2zmtwwb/TGddCKOc5RQzSob9QdNQbUN2tq+9iwdpM0XSRuPIdJU8qLgyBymU8nQKO8BGnERbIMfJ05SiaRmHIoAn7V1bMem4JOgr4NQKDYmUqjOki25BdENeLjrtgp+/F5Tshtxy0VQR0ul8q7T+7g0yvktatBYqVRdlOxTO0Go4EF6a9b1HTxw8MvbGZuUa1DnOZcjDAY3ZObyQEl725GjWuhaIiWH3h11Hj4YU3WLpbC8p2H2opqykjvSayBsNzhnCqsQ6KwMgT75yT3TIfMRrjozZB9imoZilzXsx144kWOlwN0qIhg7xtK11y1OX5UXB3Sq47QXhCGAOAS2q1oNpYY8POUnL9BSQ3PZpzElm1WBfAtA48RDyKXN6d7GLHihtdu6l9s5yPLHLqTRT+G3CXW+CsRzmrPIf2c8hZK305ihxZRRW735tUd7QrY23XoK8mvDoieODWBUqYbbAmy0RGCPA0TaEbQ+CfD6YVdFzhmeW1MjxMqO1J19ht1t6sHYykZDuVSAreVVRERdfKuCGj7U4eXH/urMtMZlVK2+HJo4ATLwmGpBevQw8euuOfXFi5eNILzxC9ZJnbl9KKyFBVAn0qTncG6lS5LFPgMRJZ27yUUwUNwNdSDTpp6ImKTINCckVhKdOprNNFptH3ZU4xBAb9/m6/lifXNoeXOzA99yVB02uLjpvtAaIvBE4cDT8WmNebNsEOXLgUpwsvO5QkRDakynxNqRCJE5QX1Vfl8RxpcP8NOOtNXV0QWNBIiTrqCNNYody+UkLtmR54nWdPvX2p5wynTatVAp0qNV4RMLHbUmP2h2ravd5kuLAFUNndbobzQT2rIV43zL03LQrpcREvT9WFbmbaNDyvnNqAyw1majLYazqVIKwR15kK8BXUfFP72HgO2rZ7mjKMiDVK3E7I+1YMGchilmmitmNpIv8S47be+ILTwnbpYweXQvUgyYEAADp6Vh28LucWdzXqMkaCOfUmj/NWamoMCAsCS3IhQ0Am3WzQwsRLQtJOH8OBWdmqRKbHfVBI3aGbmGxv7il5S5u982OdRomYdkjf9JNmc13M2SWXiKfk2qvhwBea6IfMqct3AtCT3Swd0zbzlDaTR2JFDqkXItajAazaFWrwNoPUAUhB5E9UXzd3HBLzBr29WbtDvESszPMEnYjWI+Vb5hLNrDWWIo7do1RqtIlrFkMEMdNZAynNBDXvaIq6mtvgmAKn0uJBqbsClK5VJtiuuCB750UTvXc2gInu8MEkcKTF3FVqDzmYwktjpBdltR2SvDRDEfhrr44tqRIpVPy0MyesakOCtrMVpLSNq7XUj5U1Lx5fdxN5V3bWPsqzmBMkA8xzjbtVrQbL3GSnXaY5VVvZTrzcBgZMhimi82pqMZUkOtj5bl7iL8P72ImXdlg0uvlUWu2VWdud67MlWmaa8oongH0TFTX/td5GyvKkUxo5z76LY4JxA3L2qdRLm19EUei4kh9of+k1PYfyrkB5s+U0nVZ5Y0cOPu6bxz9yJ6YNewlwWaTbjISJM8yeVepuVcQhfWiqVUINLhzClvLCmMqmjT4WEYL3vjr/jgKkDKgtR5D8dGqQF49vlObq9etiXWpqmB2pZRzNnauyqjVasMLfGKlHpLG6QdPDeuXn/AIY3ZiqUDYNlsKglIizapLfIIsyvCcux23mLnuTp7umuBLLw/mIClb9BVq75KB5NasIuYoTkee5Sps6qSVMTSLDpLzzJe8W+QBQU+Oq8cScgbXgyKlWckZYrtSkTJF729bjRvZoFqBvbiNA+Xry/NiHs/wA8Zs2qSKjT6nUXalMJ8SbYBbGrFQbLQTgCYclK+zjVHmSOScdh0k7ul2Nnhtgu0dJw9slY0k/kUjvLpt4ZHz8BSWqO0TPOcnJ7tLoeVcpRXiuJ2Y+ch55F8pEgf5dMUzTmfqSTsalZmoYsiCCDjVAUnQ+Aq46XDDE2h7OapkUB3jCvRfF0E5R/FiFs5z9RqTJkO1AG96XKjjtpCmDXr3EWXOFcGD11On1qhKGA3naRIpZJkHOVSqIJUM1rKfecEfaUoUK5fqWGLl/7LufZhmZ5ocaaLuF93MDpgwzlnrLlWik7DqDbUhOYLVEbS8qj+rFdln7XE/L49mq8JqaAcoPxnO+PvEPguLG2rYOZrlcg9APrpNUuu3K0DgiKIo32P6pIZBJudKmRePZmWWuPy8hYCc7fZnqmU4QvsT63WxC68nZdpiP4Qtw1aZ9tDLcofa0ypMW9SFu4caqx9sjIbYEMg5V2n7MWRIv82NGGsHdbyIMfOaEQ5eoXmUJrkip0mHGMmpMeVd3lGS+6Rfq1LFQ5RaMMchbhxxHXzhdho7S/tGZAzJvey5XmTDJe+ZgyJf5lwhKxnL7yfLskBqEK8yNC4RkA/NrjOPWiW1w2uRTltxSxKxFEE8YrilJVtCmgiCDuhEX8sb29uMLJDO7mp2olS3dN8zt3gWAKTVKg9yby3XyiNuKkqXcd7gJeq97zYrbs0LV+rVqnNIo42obUq9niQtHdnNU7LOiGBwzVTcFRQhv+mE3Udm1CYqoyKdMly21BNQmAlyH5tFTwwYSWUisi4ba262oIpja7T3OwOyGNyT4Dd7W61P3YbMqWyMqDFCqCDQlJhpR3IrqGgPHy2Nd4/wAeLwHKjO/ayFFrwBrltxVUijuVgzNxx2QJaibndG75dMGEKGAl2ZjUiZS1R9MWOAH1qsKqtRsy4Kp/Nxxoci3Jx1L88XZwOJKaIPUrdcU1IekSL1lto16NjzW4gluda8K6af2p8mxoOV6TWWQcWXGlbo3T7ygqXIi/mOHhlioOVLKtLkIam09Hae3evLqoJgG235io+bNkmZoE1qXSa3C3chiLJZ5HVA0uES9bbsTdi9UYq2yrLigu9fbj7k7V0IVRVTHNr5p9WEsqc3QSPgRNO2FINwtI6CqnO/8AT2rUWqwpSUOjUiYCxUFjWW64C8NeOmi6YWWxrO0rZzmaXkfMEp04/fprp6WFr3UEi6IXp64esmvdlflQ4dKezDV2jQgjDpum0Xzma8ET964Wu3zJGZKhQIecpKU5uqUBBeFinRCvQLhXmM142Lx7vvYJw65bfR7HcoCUL25GeR5n4mrnWyg8RG4+1NKLKOvBNhJGbhsGzbIdkqN1nHzeFvXUsFdN+0RWI2VI9AytTvvWM6ajUVhxkjwnVXgag+ZEp66J01uuXC0quYmto+yVqox5DIPVKM0Joeul9yXgunHvCqaYpmNpDTVJakMqjcpDVoKUXeEw5dOHRP8ATELNy5tGnGmZEmCJ6defWvXWm3iM+29Vuf5Ff/p6cygQFpDtJgC9KapMtXj9sfMo3joLliF3R6Yu8vbPMq7VII1VyrVqoPDojo1OesghVPKQdExR7As4FmR7NcmQByJr8+9yZry6INgJ/IsWGZqfKyDVyzll1sTY1/7yp2qoDga8S4dP9OuLbp10u+xpVkcAEEc9Nj+1eNtpy59xU+dsurWz2SeYMlNWxU17XRd8pi8GvBQ7vh4dU8MX+Wto1PzZH1jmsWaCe1hu8DBfNgooO2Jc+UGO5S4TUOmBxSGLl5AdvMimvHC1zbs0kZunz6pMFmkVJdNw7T2yNo/e33ivpdhHnNwotX5yrTz5+hHP1q6CgeSsds2a58TJD8KICuvzTCFFEe/e4unIX4cQJmQaVRoeTI9QpEtqOwrMdx2VHAEc1TUrjAi4I5016/DAk9mh0tpOTqXm5GYTFMcN5ZTCcHR00BdOid3DNzvXJNYyZNhvyEaabUOwvscdCvEkt9frhyeLZNNMt7Lkkjvpp96oCQ4Sa+zNhNDrR6Q50ijHf3yueaEfwKWv7iwO5j+zzmmltzJEZtqZCht715/eI0St66Xi04Qqv0TXDlYp/aKO0Tcl6nyHGgLtAaEbZ2iWoivDAFtZ2iS5k+FkSVWQnzaowoypL7dpxYq6k64p9EVf8cLcMxC8dfDSF5xrM9Os9qg8zlTXKlQqX9Ih3UWX2elqtr0rSw3PlDXonxxTPDCoo/dlPFzs7vM7Kf1IU/Vht7eswZWzJTKZlPZ9l5kKVBfbsnPgm+v4oSAfUgu8S6+7iNkPZmxIzxS6NX3DqgN01Z0gSW4U1VAAbfBOq/HHUk3yGrfiLBG5jnA50qDK1rgUmqCz2qouuA4sqOydoC3yiOuDt4IlLo7Su9rMy51Fjut/vww8+/Z5qOXJz2YslIlShlzSqJbYap5t2vRV+H8OK57Jm/y7HrEKPLqEJ4FJSipvXQVOoGnVFToqaYGOJ292EOtr8p+YPQ/mtXpZW3II1pZO1aRDAJDe8dDxbf736h9cfDqUpmoU03WVd35kSmK9NdVt9fzx5mowao+cOEDyyiP2cYW1dMvqWCPKuUZsea7VayKNMgpIxHFUW0l7xrpw1wxWW2xmXVIzL2pb57ZYbqrcmNqAv8xiSW8fNg32UV5uQz2d1sTfYNDbIk5gX1EuuMtp+WwnUR+XDDe9mW9SHQrfewA5DqX3bXQuVWh1HmHzYLIRe2ZHShgTb3HrXW2VNqUqhMDGNll2OC9wQQCTX5kxAlQwzptSGay4zFps2J2c9/oQitioSF6a+uFrArzW8Jp00A0XFwdQchwnnWwN02wIwEep/DGEOHhlwuNiCRFPUvZxrRBsocj0zP1VyVX9WoEx04LhEnKJ6+ycRfxacfmxJyozKyDtFPL058wpr04AlMCvIZgvIfH/AK44o2m4tWOPMdbMJiABo+PB0fRCxZZ8zAecK/2ltQaqzQNFaPKTygPX9VuJi1curngN/wCYg+vI16FJQJ6V05nbJrG112lQ6jJcprlNbPslTYKx6NqfLqSJqYCvNx1+GKunbT5exXJcrJOZaVJrVUKqvVGBmSK7ZDqhqlg76+1Wz4APxTj+J+7H8kUPM2wOg5qOpb+dNpwTHqjJXdNslb7RtUTwFRJNSuXVNcAVY22ZBotSlUemUORm2ajdzjtVbBKayPLz2Lzn5tNRRfp1w0awrEML4uG4g8nhr0J1KjHIDeJ9KSqfRcL/AEUEwfQetCuXdi/9PKxIiuZgtjw1jzMwsOibzrzLmrxuA9x3aeysBPd6J5ih7TdmSZvytOkls6hVNWYpvQPvtkmnZC/Iul4JbdapF1t5cY7Ic9Zm2V5c2hZiyw7Aay+xmFsAoFXAzM2lZA0cCXonLuwVOiili6fEe2p//ECqlJqozf6PslmR2nyaWxSLXAFpH7VF01XidpgGg2pqhF3euHmI+HsOYW00ysocSAeepIB1jafWq2rh/MsxKe/7VxbVYlLzNV6dlmnUNqizIbTh1SZHcMgcQNSS8btNe6K/HDGyczW9lmQoWYadm6DCCawkjsE+DvL105WwLr/pgjibPaxsyy3P30ZisZlqcQ3qvMaW5mmmYEasvOpwR7Tju097C1o8OLneDlXLdMN2VMeaE5cyTzKw2hcrIe4Pjy9bsKHHA83kPuJOs6zvJ12HSmbaYM8zVjEyzmjORPZrqNBkV2LVTV2Q1AkBHdc06IPiiDb4YYeWaxs/zHBj0qow0yJWow7oIszVkl+hnajifi44ctBo8emwosVkLWIraNAP04YJ6DRcq1rNNNazhl88yU2IfaFgky2QKenst7vLbg18g97l11EdFyLOLW9/ci3fORscwToAOmx6cvWjXGiw2VjU0hs5bDK7lSM3Wfu9+VQHA3sasNtKLTzdolfb1FOYU1LgvlLC+fK1NLLT7yfNjsesbHqpBrR5lyPNLZ7KOLuY4watvoiJvFWzsbgGChoQpYNojhC5n+z1tRlVaXVHSyvVZMk7zYgB2EDJe8QBoIApdS00TXDNvErAqOR6Byzb/wAUtQpah5hSjcJuc4KGhCQaivG3FQ9UAGc7C9oRaXA4OLvNtIzFldzdVjLk6kEacDdDegehaFaqdcD7lepTKFI36b0E7ndP6Wrh+woKEo1HbWvDpVPmacdLph7gEAwTmu7w4osk7UJMV9iFMbU4Vyi5Ic7wemLqbSZWbnwM324tOK7QnUIb1/1xnSKH/RWnvpEcCbSZCoT4uigqZJ4hr1w1TwuEULEmqPPxMydqdOznag5lt8WJBtyKKZXgQuIRN+9b/wAMOem5zoude2wqTVok2OcVxl0QeAxNXAUO58iFrr4Lji6Zk6lZhjFJopi3KYXelDf/AGRr6Knhi+ydnyZlFpO00pctkvL2mG0gomi8w3WlpjH32AMPzcMGHPz80pyzdkeRY0pr5ryXWdqGTIUajEbdSyvFLtAPpaG+aJQNlpet6iIH6euDLZjtLgT8gx235ohWWWChRDmJeMJF73Zw8DVVXm66r7uKTYXmJCmVSJHqC1CJNEZjM5rXne6O+YuPRcVGb6LFyFnpip9mEqLU3xdNsuUGZKcdfhr1/iwofJcWqyd0y6pj5kUWgBR4lMnJYtRwzDT29DBmpHqJcS1UAW5fjrri2n51rOVJSQsrMNzMxSGycaadUUFhtOrhKvD4Jd1XCqzRmWuZDzzUoxRhp51U2ZAtWIRSXLLOQ0uTTgmq4YMChyaLQaiVZFJr9Q/rEidDMhJs/KySF1ZHl/19cJ37RLTged1mIHU6faj5zJiqftkiRT2o0hXx3bhGAvv3mp6qpGRJw5iIsb4Eh2HJBxsiB0eW7XFOFWb7SSrrdpwtxsWpNwzDtLqBvDQAH449LZP+NSoqyRGGlxqlun3X2Hn1krvFHvmuq26eGNtbgtBJKqNxklMDocpgQ13iJ/aCPvj/ADTFcNBqD0FqZCrcimkaLqwDYGC/FRVNcWdIpudY6b1aS1WGBC6+KvZnS+gHwVfwrgRUKWXCsfb+q+GlSIb8VnP+VKjGdadgVaK/BLdaddBcHT92CusRXKPMJt1FFpeZl3yugvRbsJzN+ZINGgRWou8p8uk1lqrfd0kFZkRjXkeCxfIqLdw6KPzYZE2qJVLAckGbSczY68vH3cVXtqRw18oj5H+DXw8xqY9UGmYr8hxUEGGzdUtegol12BLZBQ1ZyJAdkEpO1A3pbwu816Gq/wC3ETanUEh5CmUsGAD73fZg7x25CaRTvMxL4AnN4c2C7KcVZEVoIEZ1mkQo4R477/KT6JwvEV46cPHrj0o9ns8yTuft/wA/Spf5UBVOdP2exKrQFYMqbUjUKLJBbt2Rkl7JemlxKmG/leLGozsGDGZCR2MWxQH05F00uRfXXC0zvT4+bczMUaTNKAzAY7WcoD0sfX9jzfDrghydmCoZokFHLc/fkJd1K3BpYZJ3Xg+Bpj28Bdtw5sdz+xr6P8aYWe5dWnudnb/qtLmLq4001u+cR95C4J8MAtWpgTaY9T3VUgcaVpbl5unXBbM7XHjNBJcufv4/DFZJipcQoV9yeXCa3dKYrxsZBloXyvVp8qkikkEB3RYrrgrzXBwL6XYMqJtRl5Xpz7UCn02sR4aaPwntQdUNNN0zYPf16Jb5cClN3bea6hT9bmXgal8vKWvcNB/cmGxl2PlumtA/HppOP671xx09OfTinAteX1Trdg991ttWZSe9RejLlImlhPzJCkZ2yzWGn26lFqrYyH6bTE3zwSm29BEmk6LoWi6+5ghq+f6jSqbu5NDrTdNI/ZR5D7DN5qvKA8VL9OKfaPJfzK8kGLOc7RSA30B9pAZFiSZ7wkXROKWiKfmuIuR2p+1utRJSKrUOMoAyL63aOKujrlvy81uC1MtOIQ7l0A5/T+KgBCcy6lSErkrLNRpLsWkg9UiM5TljkhxUVNAbEV5OTwVMUOxzKNOqGXmH57L8wQImVYddPdCQFb3ELTD/ACHI2TAbYSrQlqTZCZzZL43oid7TwTX0HCo2ZVpqCOcKdTzYlOhVXnmJIrcBtOItqp+fHFXtDjjKwgREdu38V4y5nBITQttZynR4tNmVWmQmoUiGl74sIIg8NyD3fBcFuyPbSxlmjQWc1xJMWC6aHErMFeAJpaSPB8vqnH4LiBmWD/8AiPX25sdd6cU9C1xBylVko9Hj9qpBO0OQAheKI8BOdOZrqiF/iPzYOYdC7eHRng8/271NxrjIy039q1fgQcshmLL5sTpFJkxqvDmtGkgCEuQuYeKgYEXD/DDD2eLRhylGn1CcxNBwQJhwHEMy6mRKGvBFVS4Y5Bdy6598G5lJl2G1cRvNOAoRwNU5ktP5f82LLKWao+VYY0eugcJ+MtiOkFw2dR6YLaWzbtr4bfEOsA6xPbnHKgHMNK0pRnj70ydv+XWcyUdnMlHjpFzDRFv1aH9o2K66fFU7yfqwY7PNo0PaflpmfBpSpVQWybH3ujLTmnUE76ovXTwxR0eoQioYVFuS0dNICeV/Xks82FFQJ1S2SZjg1mVT3afQa4SvR1v6s3ravDoqDzaL4YS2xXcMONLRKk7SPpVy7ZJRlzajajnOVHl5I2j0evR5wKlS9k+42OrYPp3CMF4GhcvD5SxMzDR5FRjnDnti1Utd8AtLcBl8n/LghzzTW84ZHnNiQyJe4WVEkNLwvTiFv4k1T9WKrKOZG87ZVp0x+MjrqhY8GnMjgcpf8cCi5cW0lZ/x0/irUEJAKt6o6W5CkUsI8wBf1W1G3E72mJtNq8SjzSpz8hAbPni78+azzDcXW1cU1TpK0nMJwnwIGiPet7xeZFwTQMvx6kBKcNqaRhYjpJeIj8v/ALcXO5SMytjRRUmKlSmafUGnVRy53wMU7xfLgRnjJpbgqetnvD3cFNIZhK89HhOicOG5ubw7hknlTEmsNtVK6JukBpEtRwfe9764gy9wlxyqqY0paT6S7XJjUh2oFFFv9nuh5kLF0kVuPT5DRGbp7tdXXV5v4saatR3aWYq7q6wPcdEOXXFMFSl1oSjHHciwkW1591LSMfQR+bGkbVxkiDpX2pojo0c82R2nJkBqO6IcJbBiG8VPGxPHG1/LblPcBEajVIS5kA+Q/wCLG2jzmSbFGEQGh5WR9RTxxYXORavGk7pyQwYECgPNu1t6iPzYCdLiFnJt0rydao1eo8eYKVGjuw2LOe7UtC+XTrgsyrS8m1ARkuQllxjToj5NmHx/9FxeOxUkNk2aIYGnECS4cDBbPY8Wa7uHHYr4GVrrDnl9P04qt70oXxJgj4j5GqlgOjKTFFAbHKRVJWlNU5TRtq82QvJrp6GngvwxUs7JqVJko0Tz0YNdCdJL7PXhiblhMyZYmE+wUeoA2eoIZWEfwXFjIz2yss3ao25DkGupk6nKq/iTBD90jIhbRJXJkTIjSO9Chu4BKZlP1oVPZbTGWxbWa+29cvNu0Rsg8FRV46/Dwxub2YhFEFCouFcqCg8RuwZDXKZVKZJFSSYqICgLAqamuvT0RPHXFczMkR5wdrB2wkXckKX2CnW/T5fHEHbl9cLkCRsPl68qmhahURrKc2G57Gocvu3Lja7AzAyOjM0C+a/FuQuk4060YCOvOJKpCY/6LiejaDxXAXtK0+9rUy4qhZmbnSmDYLUOY055ZDQOXfvxvg1+ttC4r9BpwirhGoiyoFx+i9MXb1QZbMmwO49OPyjiOTzj3KCXYetYvchsMn3ByobIgnMUa1XP52GI+JO0s2UvutaNS0+HHE6JniFOEkRXgJel4f5sWEGmub4XHFS3xHTFg9BpLbiikZpeHeAdMDG4bUdUVI5fdiq+nl22U1YaR4ojz2uIRGX+mCunvQ6Uzu2mW3tSvI30vL+LA8/Q4xBqNwfhXFf9ymRkjchzFzNyptWdtUGqnGGnBvR2byODqCIIrxtHwx5kSkGggCmq+Apgdo+QZ9QQ32KirBByo4V3H5cS0yBmVt3RuvCDS9+wzTGpsPD93elFxHkPpSd563ZJRn1+NH1Ko6QkF2QlzvgPlHE12c0LJOm+O6FCJSvHAB/2XuSP/F1yU/d173+pYzkbKYbMQ9xJkG6g3APKKLjqDNu7Y2/CYagDvr/dIVcJ5eZbn0rVUasEuSZq/rr0vPVRHGECUw28CuONuiK3WkvXFcWz823PaMSB/LG/7hj0tkn29TMOawvNjlr5Wy9mdkGeYrRoDKkZUmjOt1OnFE3rMvdHansh86e7iIzMpEiK063UkjvoqGgPn4p5cU8KfT5rTRuU9p5rTzKqFjHMQ0llxoYkQWw7ymOvH5VTGpOIsOfrrgq0EQaXhjLDYkfKjuLmGnzGgcCYyOvkJxEVMS/vCN/+cs//ALxML6jR6TNqbTTkMGQVpSO5xbFVPTxxszJlmFTzacg8xrzq0R6jp9caH/VctvxdCB3pcbNHE4ckUcuVuBHbIzls8EutFxFLGL1YiEwRty2L9LkuPC5iFDeXTs6NOj1Au9gzy7BiSmjccjxbhXRBBvmTFNjjRvneCBBr5+ySwMyiaswzBCbZJXHgAwTiIlrr9PXEcs1MFwaT+P8A4JieNPiXcIzX8CY0VKlpJa1a5TFOAj0LDW59qQ2VNkEjlG/1oRsslWoqG7VDl8DEOC8CHXFjSeZzA+0KtoV3BU97F/QeZdcYBi4cuLsLd96jnkhDfloiTu4++GMU6Yy8uOlpMozUkrG7HuApjFtdUxi4Wia4E40N569jWvb5CEkRceAuPHEXeWnpjair1wqRercVPSp5YqV1xqfaR4FEsZNlwxs8MOwQ8jWqtjQzUITgiSKNw+9gefhmpr0EfEtcGsunNyV1cuUU68cDlYpMUGzUmGzPoFyqWOdYrh3B/UA8v52p3a3H+NQd400g8UAUXguuPkxntTIEGqNonBS8df8ATA7Jo8cTLkUS+VcQ0hOsHpHqEmKJLx0O4cY0cPULNOeD/kk1a1OELR+z1MUHienDXFSco45jZqJa4uKexmaC9vGliz449buQjTGcibHZd3tRoT8fhzEC71v92D28KfebDg0BPQxHWa8D+U5N/j+1VkGuNyn1YfCx0U5Pm+I4vIEUhMXQcXdJ7uBupvZbbprkyLJEpUQd82w64Q3qneDRetya42NZlkuqKk4BNEiaACaIifDAGIWH+nEFxQJOojUfOrNXh5BHrRSkwjMmmjIGiVAQRxGm712U8Sc4ouiDriAzMbcUXGjQT4Fb5VxKjzrgJpA9oqqXLx1T4JjKvqLw1Pw5egFVcLIrMBWqE6MZwidFo0JbUAz5sQVqrIVRyMLguaOKnDjiwcbakDwXTX+HFUdDYYqAyUbud11v1+GAjdy0GzyopITJKqtlkIQ2EnJ7uvXFpBIXdeKXaJpbw4YGd8pHx/hxJdqP3bB7WCGVi2JanD46+nhgVLzi/JvVTrYIhNWztHcR1TBb205i+GMqnEbbpkuS2DYoy3dfrd+7AeeZXpgqjhkIL1DVdF+uLihTwmQJ0JNBE2yPp8umNPhl7ZWyFtushS1DcwYOsRVTls8gBZO1CEyQbjikQ8VXVcV0iwuTzEvDF69T7g4cwripehkRD5beZSxlVtQrStG2rSsLbbef6YJsvTnnt0xvTtbt/DpgX3aiYrxL5tcGGToRvNyJCjaOqCnxwrfCwNKousiW5VUnMLLsyUDLbQblW0Nw1VUvJS+vTQdcWF7kJonTNXGU5UkKnHT3HtP86fniZNig9BMHVtuS9D16aeK41SEWnwnuykSHZxEl11ROCr9dMMWLlCDkc2I2jWs7mzpAqpfq9PrEdmUxKbISVQRwV1X6cPiOLWC2nCR2h5XVaQec9Q+tuAkYDsZmUFNaFN6qEUcE8/vt+h/yXF7DrDbkaMw08SSG29HWj4OgqcNDH/XpgNTi22S4wdOfXfQf8UW41plFSKqVOhE0MtwHpBFwC5b+PRVDquPVOidoj71sFvZQAQRHRFDXiuPVE2XmI7kh4wMFIxsEV0TTgpfFfDAkefKfSJoNtynZ8hDRUYh+1cPTwLThgtPDcKApO41juNz96k024oSjcUX0qrPi65DmsAy6iWt3pyuD/wAcWM11iKAPyJDcRroROnan88B8KoZtzo2bjseNlyI4qoIkm+kEn0XgGMoWz6jRpTZyr6qSgvNMNTRVRdNUFPDEnWA6MjjhIG3pUC2lJlRg9Br/AFWM/adSBdKNSwfrs1V0RqCCqOv4sD89nPFbny5bIwcvNEIao+gSzFdO6g2rofivpg/p9MiU9ioM0+IzDAJO8RqO2geQF04fDXFkFLZmG1IWHvBuuVHQVvX/ANfHBttYpaXDKJ7nYcp2PWocZtoyB89f6pNuZEhymo9Rq9TkVedro+zM7iJ5lAU4aY2tQXChhMaORBCUZSWjVB0fBSuFbV4d23+7g+qeVRKiVR1VV18YrxN3fs1WxdOnFfDATU6ZLqVUj0aI68bzUdsXX1XQWGbEXx4Jd4YqetbhbcLGpIGmokdf6pm0+FHfahfNdJrVUoOtFnLLSiSCnOVEmkaBt5QLVlox4rqhaL8cV2TMxJVgaNs5bXbHC7U2Rr3076EPy226fhwxaSL7os0xiBLh09hxGBbdUyB6w9TBRTiuqiWuF7tJyzPyLXGM2x4rgU96QI1GC2BjoK/2qcS8O9h266HWkBsGUadtOXp61fbqSVKbXz2oxnQ07eDbDl7RuIDYkVumq8vXB5IotKgqMiQ61NJmOr1oomqhpomoKun0wBs0unvhHlsQ2XwcQHWHd3cJp5VQsE1ToDtUhsBGjXEmomTRpaPjpapeUsCWi7dy3eunUQ6FAgbCJ2A1oa5SpKkoz6UJHMjyqvMJhEERYYAOS3XqX+7Fkw5H+5pDjCEchwlj73hY0miLqCdVVemvRMUlQpClVatDeZdaCM3FB/yjqreunDoi4rqjnCHQXhpsKMlZrJBazSoyXF8t6p+zT4lgG6VcPXy1JbGcgaAaDQagdqNShHDSAqapM9Ryy+dGq9PjoBxpn9alOJeLbZookpjdx4kndwVHtGobNNfYmTY9NqLCaPRnTu628QLzoQ4FHsk5hzETi5wlpHaPmCmUpyxqzTznbqa/L0xG2dZRaivSIwQIkerURTaetb55jJ8Wnvqtpal6jph7hqnmHFtxncykEDeCNflVj6GXGwVnYiiOlZ0amPA7TKXUKoCHorgMblr+Ny3EUI+b6HDqUmNTqfY6pSGad2s5BDqvNZoIoi2+US0VcFUNl+ZIFbLQ153O9amLIyut0S0ES1Bx1T/pWb0qdlMMfUmsR4mWwMn/AL/tQlFi1ytQ48tjM0YGHEuui00enu85kqKONrOVZPMsnMlYlXL3RcbZH+4A4xmMuZdzCxUGn1CkTD3U6NpcAPL3Hh93jyl+IcEZDx0VOYcfo0iDWAUojVNDz2R6VKktSJKS5Trfd3854x/hu0x8peU8vUzPNOnzadGcp8oDhSAfG5q9UuZMrvn5P1DghLriNOhtzorsd8LmnUtX/jgS7YF2ythZ3EfnpXrFwtlwLnajKdlbKdHcGPNoMBspJc7UZmwk14CfDTxxtpezvLb1NYRoWo0bW60DMzUkVUUb1LXgqYDctOVPNgD2jUqoKq1KJw/7UO8V3zDoSfiwcFUQhRmmnQEUD2qIKXXmvf5U46LxX6lj88eKcMw3w9hibfOFugzrudddtQK2+H3dzdulSZCK1t0SJSJksm4r79OIxR11ZJmSuIt6HzFpwXA1tRyo/XaMCQnJE6TETftgXeJF4mKIvFeGn7sHcCS81FQENdHNdQHRRNFXXhr4/HGoJUd4nW+Rl5hT3nPebicC/PHC3cT4wK0q+EdxoCOUa61oG1LQuen5+RXI8jQhINbR8XMUspttydoi8gJxu72GZtQy23Q6+siOKNQpim6DWgijZ+ZLfTmu/VhdoO8V1UTlNeHx93DNh0LRnQdK06TmTmrKHr2gm0tEe9bhk5KyTHqkKRUKgjzTBLYyLCLea94iH/DGvIGy6ZXZrb0wEhi+qI207wMx9fpg8bpa0DWmsyJ8CQC2EyxIUgRUJbeB3Jj5q6Ybc9oebK2wYMaCek0I8orBbaXC6D6psxmQezuLJYDfc4NOLc6IeUj06XYiSNk+YCp5S47UaYwF14tSAEx8brVt4YZVNyzU6o2+rtVbM2jHQH4iDw098C/0xcwKRSYt7OYIL74pc8j8W55oARO6QpxXXmW21eA4a4fd4fi2IuMFsIQoEiCZEDYz1pc487boTC8xG+m9BWzipSaexEWa24wkcUabiElih75ki8VUk6fL+LBCzRDqVTSW4rAe0sbV9wmwcROA+Xpb1x7KmZqFm5xTptRi1hUS5XWDFVDTl0VOqKn0TG/N1cOPGYahRe0ONue0cI7BAVTRbdfxf3cI8Lxq8wnF+GwooSTBPbn1FRu2E3SYLcmuctoX2Z/udarWctz4VShMgcpyli4d7Tad9WT00NBXydfrgJytlep07MrzDlFqMWSyibyNNgmhBzcpcR6aYd+fdruTssZak0x7McOVKNtuIbUYr3SaV8Fd5U6Wgh/vwrs+/a+oPZ5jVBgVCfNUFGPOkqjQIXlIgW5VRPTHSMWC7tRVaayT5idxyJ03JomxW6Ggl4Rpt0plV3Zrl7NTwmdIR9g1QgCNcA6/ox9puX6fl+6nxYaMMOLyDzHcPuFrd+7HL1M+1vtLo8WRHh1ZkgecR4ROC0qAvHuJb5teN2uBKrZv2q7UHTN+dWqgRr3WAJoOvgICI4VXeGYjiCUN3DwygDkBy7RPxqTRTbzkH1J+9dTltCy9sWzE1BrNUGHQwikURwlUnW9T1Vnlu6L0+HDwwBZy+3hkujNVBqFSpuZ5KtkMN4H+zMNravfRedbV9MczV3ZXmGmxBqlccSHHdcsAn39TcVF5sQ8pbLY+bq2/GbNyPHbQiWZwK8vdEfxYYWvhrD21ca5JWefQ/nrVD1ytfuCs8zfaUzrnKoG5vItLZst3EFuwV5tdS95dfe1wG1PaHXqs/vKpVHHQZVeW9TMlXwu8NcO2mfZvolHzBTZEiTKqjBvETjUlAsIUHzCnxwwIOznJ2VZTsmBQ2AfVblIucf541QOHsQGWvpS9S31+8uuSxo+Ys3MNjTaNMf1X2RE3oC/qXguCOF9nWtSAdWY61DJ0A5SW4tfNyp0x0VmGqNkUN0G7hYMubW2xFG3lHxxTy6sZPDwsE0uRvXm/V6Y+ViDifK0mK8DIVqulOx9m+mQ3Wjk1dyQAp7RsG7OPyldgop2y7J9LFNKOMt/TgUoyMiX1txbVVs5D8d1p90TZVSt1Gw/xePLgjyxR1qE4pr/NFjATrnG3XT3i/wBo4HVd3Dm66nwm0DajLKOQ4VHpjW6pcUZTlu8JpsB3Sel1uLyp5PhVCiSKdIUmIshtWjJtdHSH8Xhixp1ciVKNHfjmhgbYkDTfLanvF6YjVerLBWOvZyfaMVJ+S33WPdtHx/Fi9CtPNQcmaVj2S+znKorTSA7G9rHdJLRtVOUUNfH1wC16hxpDJHPio8TOuvm3RfKSYelTkRK1Fs/rAlHUDZc1tsX1uXr9MBlYZiQ6sHaIag+4ikhsIthjd1LwTmxSpQbMpolJzeU1y5XMm1mQXa6PMaktEq6A6vOP7xxQyizJQYxPyYwm03yrz/7cdUT8thUIbMds0BgTI1cFLSLAHmHZ+tUYmyXI5zRbQQYjEHtSHzEmGVvfpX5VgVFxjmk0lqBmqoViUVkZzdMpdbFaU1X8RYsqjW3KlSZbcaOt1nEzYUEBf9cZVMajkndNxYTlIpEl/g662RFr5h0Lxx6uZ2CPRJDMdonX30t37683HDQpSVpKE6UKDAhZqhyfMqBGS7i4G19o7pd/9jB/DkMOEF68xqPhzfw4nZBbiRcuNNxHWnXiS909dEVxfLdizWlsMvMOdmijKcW72SEZn+HTquFVy+guKERRLTRCRWomUZATVFICW24kwB52rzch4YzS3C2veHxXF7nbMTlJifd4b1h/Ut8L686fBR8Mbtguytvajm436urzOWaYPaqrMa5VBlOOgqviVv7rlxfbt5EcZQnpGpNVvKjyJoZyrQW9RkywNy9bWQHvKuG/Vti+0TLuQjzY5SdxTkYOWgmYE6LSDdcQXapdg2rkvZ/NgVzMEemMBSJKFBy9TmjtNRArd6lvE1IhXmxeQ8s55zdkVmBEkVOvZXIL5GXCfFqoqynQWl/tg81g8cI38QcUpC9BrBBmfQcpo9FsEgg9N65QzNmasUuBS5DitGE1gHlJrmJvXwL44duR9n1P2vUuFU6M2xNqMYWHTgN2iDZb5L0PXqtiL3uuCmv7PcrbVNnU+nZcWyqQGzkMRLN08Bh3mzBePMlyfw4U/wBlfakmyjaI7SKp7Ci1gxZcdc/sXELQD+Hov4vlwbci5vMKXe2rZQpskR15x8qoQtFvcBlwzIrtFimyaCEWPUNYFNNUdixDYEmXyvFBFBtK25U05cWOd6Xloc4hXISOJNmx07W0eqgyacOT0Vbj1/Fg831KJujMtTY0qQKuC4APe1bVUu0+nDCyzQ43FdKW677LVSO1O4XuljjbykqZbKVfqLBkDpOnx7VpLcqW4VHYVHPI8eqU6bJf1OA24G7YPkdM1LlFrTia6+7gg/o7T8tnS6vWag3PfafRpaZDcHdUp1OYTe8HF5eYS4dUwtKttijDVIVPy+siuV5shGCxGW0Gn1K0bj8O95dcCeV4ecNqWX57+fKm/Aj0uqvUxaDGQGmt+33zTTr3rdS1x0Lwjg7NwvNfJJOwBIA13PaBSDG7t1tv9JUDnAk101tz2l0fK9XhPzT7dHkU1kg7K4JvHeZmR2L05uGnpjm+oZyrNezFNqp5fzD/AFJQOksRGwJoiTmInbiFV1TgSCPm+XBVCyblvL7cI6RR1afZjoLjr7m9Nx68+YbuiWWJg/yhtUXLbMUGMrwTlIqFKnFLM3ndFUhsJR0b8uto+XG4v8N8P4ekP3cKUBlhJknueQ0rO215iNx+iwCEaGSI+VM3IGYqNtIy/Sa/lqhujDdR4JDVQY3JKaNkVgiV2qXXc+OIM45frmU8wSKfXIjsOa2t5tPreSIvEbT6Lw9MPZdq9dy7VKi1R5A0hqdKeqZxI7YE1GNzlLd3DwuVLvr+LC8z7MDM0Q5dVqd81tLgflvD+pC1xgHcTYDScPtWobB0MknXryrVWlo40VuurkmlxS2406ogxLqKU1g0MTkmBFYOnmH5u7iGkrdtdmXRwO4BeXEWdYQC4Cg6C8yE2vexCFw3C3Ya2d5BLu49SidaOzVds1Sr0unvxINReagPuCb0ZoyEHFHxXGgG2JC+0jiZJzJvQEtMVzcw4t7Z91R7w8w/qxKYcB6M0CuXGnm9MfFOXWo+9TQ2d58OCw1l+nUxHai8otR+zAG+eMy0EL3C0T3cF9f2c57ZmAuY9MrA/rqDBDJlr+J1eQP0ouEVCmLHkkqqoO3oScf5jjtDZx9pTI+bNndPpG0GqxYFejIscn5wkIvgnKLl9umunW4vLgqwtbd5wocME7E7TS27cdZhTQlPPrSM2X7IaNl/aHIk1F5p+K8lsWVKVXXW+PQiXx+bHcGVNkOTyhC+DDco3BQjIjuElxzPnTMWyajs8mZ6dKYd50bbcIiP6KOMss7TFoccSy4r7rA8yEFRR5q30tS7D/DbRw3WVSQ4T3H0nSkF86Ut8QkpFdkQ8l0KniKtQowfoTC52+5VypnLJ5ZerENqVDdfB5HBO1WzRetycUwjMyfaWzL9wvsNVGDS6jrc3MJL9E8wkC9frhN5g+0dmCsBuu2SswH2cbzmMBCiBIu5rRAr3At97TG3vWv9OZHEQE5u409QJNKrJftRJbMx2P712RklnJ2zOhtBSKjR4RNoIuC++NroJwtElIlBfHErMP2msl0ECQ6uy+f/AJcZd6X8uGOPaJ9qWu0+OiNZZyoxyGChHppLehppoWpcUwtsyZqqeYp5utxolNAzuViCxumRL5R5tMYJONXTY4LSAI5/vWgaw1r33CZrsrNH2mqbOZaAKe5uJKGTbkzQBOy3/mHHPOf80ZTqTD8svuylynFUk+7LzMfxeH8WFY9TZ86wJD7j4ivIJOKumBAZH31Xip6KoQ4xlff3jVPN/Filx1++SOMrbUwKMbbbtyeGKMns1Up6MCUqFJmGQWvTJjyWqvyAGNMzMk2UxCiAxHjjHC3ftMiBOfEy8VxQ5krVMyZGaKQitNHyhuguIl/DisjZ4jTED+pui33k50uXFzgWttACNB2H1618hICiedXsuoS5VyHJcISXukZCOIseObnAE5lXy/7sfafUmswU4ezcxo/uXSLvIny420eOxT5VSRTd4OW3PncS/wDpipDWUV4pyo+7FycMYDb34JcYCnMOJDlNbZPVQS8upebEk3oUFw5YNIL7y2GWlt2ndxocqDAyBavufLm3Yr4LggN0OV1FqbPZwjezIu0rYha8oJiyGniQtbvyp5sUE+uMRyNx1wRKMl26vG4dcQ39qVIjt2DUY4FoOotrcX8WL/Z1qHlFQLlGtSyytsUztYsW5GyW0TxX5wmRKXQRbXUieNGrWgu/iwtpm0qM9VO0MPy5o6Wo1ZqI40VHOlYq0Ymo9LeADRfaPuW/qxci1XIzVXxBRvQZUZmm6R2Oz8VK1xRuLG16qNww3jj/ADmoj+IvTCqGPmhllgO1JFDVfNzfqx52hy3re2VZ50VW5bV0HBPs6Z1VXmemJNr0NlsiekMgevdI8UMnaBSopEiSbyRLbQTXFAzlSBeJK2rvHvGariadHiU9neBGEnCW0N2F2JhtsVAk1+j1TkZXmUHNqZkpzU9iZRn40SQQA6UV5RK1wL10RbuFw83dxzF9k3L2Ws4ZcrDWYqpU6VVKUBnAKlGt7jx+Q1tJEAbdfLrzYxpWapFUkR6fHN1115xARjTvLdhW7Lc2VHJO0LM1GamMw3pDzgti+lwXgaqgl+V2Mthyb1OHOWy4WUiEyNhz+NMHUtpuAtMjNvXTx03MeSZEypQ5sLMcRxwzeGor2eTp6k70NcYUba9Q82s/ddZjOUEZoGybtRIWo1qpaXtV4Dwwt6dtCDMk2QdZh9ofZ5EiuuEMcS98RTqmDqn7Tog0YIC0ylutIFituxRea/SB8ExjFWOVaVXLcq01Gn9H5U3CzlhBoXyNs3qOQtoFZ2ZVOa2zF7ONeosnfg61IhuefegWmlui/pXAtnbLRZVgzc7E+kimykMW2ARRds5hacIfBDJE1/LHtptcr0jaFQa/l+JGOFS6StMOGIADKsmpkbIte4t5a9Phi42o7SIGYMhFRolLaitz3YsZzsrhexBT1MCBR1RdA4Jx4Y1byc1yh621SuMwMSOs9zvQjWcNlDm4/BVlsQrVIpuTKVRVvj1cm98+2TKiLl/ET18VW4cM7sbUiO7HcBd06haiPLdrgEynTafByuM2HJSERNkLxX74D14WmF3Be700XBJRM3sVIRjy4/3ebZoKP66x3vd0PwX4LjDYkjivrfaB31p015UBJpbZvyVmPZrWTzBkhxTgEG9m0t0LgXjx0/64YamSs5N5ry9FqkdNHDS11ge8y55gXBGyMePvVRNTPqXeuHCazf8A/wACsxDX4yn/AEXqZ2ymBS4Wj8LfRfT9SYttVDGiLRcB7YE6T2J/eqzDEr5VsdotHzxtpzE3UWxkNQ6exEFskUedV1Lm9caqjl+tbMHu0wldrWXAW42Or0cf+HxwycuZZ2bVzMecp+Ucy1PNM+olFeikTbcSNbuUV4rz510XVE5U5uXm5ixThtDyfFpNSmvZh7IVN17VGk275ETyinnW73NcaDFbC9w59FuU8RGUaAGNuWnXnQNvctOg8jRLQdpOWc0UB+qxqoyxDYAjkDJOwmRTvajjl5hmftSzvmTNaq/Jose4Uf3dipGDutoN3FV93GuXRXdttemVClxWcvZbb1cckP8AswPTuqenC4vTw8cEdHjR6G9GyvmGO5Qyb4xDIvYnqvfQ+i3e9idpZM4UlamT51ctyBz9TVqlF4jNt96yybk1cywnG2IDkYxlBJZuDju0PURPw1w56VlFyPMGoTX23ZosJGU2w0uZQ70S3w4qWB+nTpmSnjgA67Vx5XVitMobiIvmvThp9cGUOvRJ0UXW3LhK4bS5S+Nw4zeJXVy4YT7ho9pCOVX33gxZqegkPLbr3sAtdCZRDqEik00O0TnlevENGlPTQTPTjrp+/Fu9Occmg0EJw4/VZG8AUT8uuJ5zA1JARbfC7vYQMKXaKlImatKUqrn/ADNkipU6tU3N01lKqTJ/15iGwIWNqqcRROqJza+OGEuU6LXHNG7Sb0RW2gfTh8bU975sG8iYhw2o1obltNELTUk/V1xppsCE5LV5IrDTwt8XQYQV09CVOOmHjuLOvthKtFDp0oZLIRNAlV2Rj2F02nEOPZarXctFf5Y5AzVQZGU8zy4boKw/GeUbSTwx+gTufMnUORHGs1Z7sl5E+NMbB6QCIK8bF4d63hhW/bu+zpU8g1KDnUWFeodVAAGUKJrvUC5BcBO4tnhqt1hccdA8MoxEte0PJltcie4jf50hxItIUBsaR0NuNVKVFmEag+toKVvKPzXYtD7fTWdEAqjGXlUm05hxA2FPN1iolTHHGRN1PY79eW9PD6lg4ruT3YcnpJoz3eJgh5ST1EfTBN062zcFldetArbzih6NmqMQiZ3xzXm9p4/LixNtupVKFJBy3s+jqOCvMOhIv/Nirq9HksgSTW+1NCCkD7AcwfpwL5feroQnaikYosXW1oTS1SRO8pa8cSbaBHFaVBFTzEHKquqaB9oqq5N2Uz8ixXYbFKmOqcR+U2ZlCcM96oJoqIoKSFwXpd+nFTkOjuTqVKRxxJVWlGZz3Wv7dV8bfTTHNlTzVNqyow+2rDQOXqI965NcGeXM3CVMix0kudvJrdGZcikSfNgbE0Xt2RcKX+pI156ajUfk0RaqaaJAGhrqXbjnIs8ZcCsVbM7kF6nwSjL93g21EbA+QkNbSTVEIk0115tE0xyPs62W1nbRnibWKzWZ9UpfalA64Wgk4ALalhEXp6YHNsW1qpbQqVRcqOojsiBIP2sZEEXfDupwXHZ/2YdpdMkUCm0GdAy9TMowKSkN9isQwakzzTgZg4hIrJcR1TU77dRt64ItW3bO1W7fPHOudYkgduetAvKS4uGUaJ+FLzaVker7J9mc+LHzJIdyfpvUpztzQuuODyLw4Gq9fjbga2H0oNlUyDJzjRpNKi1uCEiLUKg2bIi2vEDQl4E2SeKfLhzlmSp/anz47kWkVlZmyrJoI84+6ypMzHwXkC9BJVQNVQeboOvpho7CdltP2r7KJezjN8R2rx8t1aXCaQzU0jAKoTRsvdE5TTl6W8LfDFLduhy2XbAKUVkHYAgHmelQXdLQA5oIqdRNltVmRCqEKjPOxXUQwJxUAtFS4V5+qEJXa4IKVSMulNhSawMmTW4YPRXYphdGMOjd6gvFR94S0xDl55rv2Muy0LMFUdzzkN1tUhPGlk2l9EBkyUrCb8EuLVNOHu4rh2psZhN2sUXsKMSh1BI4CIaa66Fp/DzYxfiCxtvDxJw5XEK9JImI+gPI1Jl1+/8A9zQdqa1SqceiwIEmoRAlSmZoyECK2O53ChuyYLVeiDzJd4iOIdCkhW62rb2XhjUyY4gqqOWNMt+9raup/miYUULOU7NU+VDmiMcWAIyFtF5g8Ov/AFwxcUrOUmPSJlOdFH477ZCjm+EUD05vfTGSXj906toXaEqDfKBr6kbzRgw4JQcu5o32i5MyrnSSVHpkaPVKdBbuqkhx3eMhf3Eu/wDM5V7vd5ccS7Wtg/3TMlSKECVmmjcXY3QEpAD8q9D/AMfrjrDKc9tqkPOx6lJo0oDbCxj2wSF48XGV4KiJ7uBfOOboUohokypUyZXN4shg4cX25p5gMm10BOOvOid3DxeLIXde02XlkSU8pG8RtXrLC2hwl61+eU6hiLm/pEx1pQ4ORXF5U+Fi9FxUvMyHuRFuEOXdCtpfw467z/swpecjOUILS60CckxpOvwNPP8A445xzDlmoUerP02rQwjzA0MH2LSAx8qpjfYbi7V+mdiOX5vVb1uWvShc35Tc1qS3/VXg00dBO+noY+KYnyc/OPKcR2M3HdLlUi5mnPet1xvWCEORa+Dz4aXbwEtIMYwqPTqxIfhOIpFohNulykq/MPqOHmdtW4qgSNqwotCqFPIqhlyq9gkcDWHqoCRdSQSu4YcNTzpMz9s9kUatwE+9DsOPu2RAd4hJcpnd7t3d64TNVodRy7GOTeU2InFXGkXet6ea1OuCSgZ2alUtgnH2zfG1UdEVEVT5vjhdeWqX8j2WSDoedGMu5PJTZ2Xdmr7lOzPUJ8qZWzlO0ydvzUjZXcpuSuu15rCT05cMnNcGOzQ5BpHOQ6qWITjhlprwu73lxzXlbaFVcr5tlMNAs+PJcbebbYAbzUCvFFXpp3ubrzLg9qu0zNteoUaiNUCaFUfUjlPwFQh3d/QPTh64yGIYZcLuUuBWnry3+lNmX05Yq+hxXG3RREQiFOFvewW0mgo4aO1COJCC3BeiF/8AYwF1LN9Wo7TW6y+/lyA22m8qs6Ms91eHeIW10Rfriyo9HoWexAp1eczNKb0LcE6sdG19RYS3T89cL3mVZc6zA7a/bT60WFzVpmbanTqPPKLTlaqU9B0NppxBZZ098+ifQdVwfZHr1er1JjyKscRDK02AjuGYWeXiunHAdknYvlWNVorEiNMdguSNXGGJSNrx9DVNE48ebHWp0jZZkTKc2czUwmyZEQobCG8Eh5nXyg0HQkK3VdNeXBTeEWt9ZrcacCQmZJ3mNNOU0Dc3nsy0oyEk9KQO0HKUbaDTez1WM3KfD9m6IWmH4Tu1/ThMUjKeeKnSKa5Taz22nHqEilPu9nNFBbFAXkEl01THQUbNrMKQDrkBmayC62SHlAD+ugkumArIsjtFezPBczA1Ait1EXmGqdHFo9HgQy53hVRQV1FPjdjPWD7zFuvaE8jr+b8ulHUt6llGq0DP+W40nLbhGxfLVqPLWYTqIKWreumqDrrhovZ6gPUsH6gw4DRqOjhMmNo93W63pin2iy4LW1yUoT6tJ+58vm6+/MmFvjfIkt0JERETS1LBTTEbItUqEfZj2mRFeaEG3jF100sQeK6ev8sHXaUvttrVrt1G8nnUm1ZhKq9syq1OnVHMNSjzYz3apyg22Tg3E2CaCVq+C82LNcsvVKrVLMmXTSBVIr25h7vkZfEEtdB31Q1u4+FqYEdnmU6e9kinuP0+Mb8lCdN0m0Il1IvN1wW0fLdSy6w01QqskCEBqSwZjayGT19C6h+/FD+RDyy2vXbXaBVv+NXFGzimbIpum2UWUye6kQ3OU2XPRf8AmxZJoV3+XC7zbIq9Bmjml2lKw9GQGpUiKdzMxlVtsIF4iqdUJfpi4odWk5wBqWgPR4TnM2LdwCo+8Zp/gOAnrUJTxEe79u1SAqxrEdqn1ijTU0YFHDiuF3eVxNR/viOCFqqOswSVtxCA07w9231xUVrK8FujvuRYjRzWW96jnMZEYceXUi93GivV6HDy4Du9GKMkQFsHNBsQ/l+UbsVwHwgDXlX0TQnPlPSCGnx1dGVXJTjquh/Yxk0FV+HAdP1YOKdJk7JoJV2mx1WG8CNGwHDcOd1pz6F3V/TgPynXGZzsqqBSahIN1RjxQab5RYTulqtqceuGW5XH5FL7NLpDUSA+FrjtRlCI2/hATVfpgt9bjakNgeXnr+bV44P/AGpDVs3qnNl1KcTkiXKcV511epmq6quCDZLO+764+iKY75vu97iGIknIs+fUmITtTiw4snUmSaRSt047rj4invdUxjWcoyMr/dYtzydJ9xYpu9wRJe6okPHDpa2XW+CTvVwKcuWj7aVmoBy1MahpvZr6pEZbEC5jXvfyxDyjVkeyaDbgJumwMHB93TvYo8vQVqmdgB9+Q+xRwuXfuIRFI15vqg4gwyq9NjV7s6NzaW9Ocj9lHleBVW7UfXl8MCItm0J9nTvofnUcwToKN6BWJLbYR5aLv3fatunzbzX/AHjj5mFmLHrMCqVFhs4ElOxTBdTlQV4gfw48PzwZ5gznQJ+T6RIgxKS4/UYLaSYMVtX54Pa81pajuXB048vDC7qdPrOYgOPmJxWCeZPsrbHd3id3e6dV7vDpj1+3TbPkZ/WP261Q06p4Z8sVEhZbn1IJX9HHzYy8rgut0+Y4u6kKheX0DX9+DfN2faHm/LsTLucIsjK08IgttvyQ30dww7htGPT9XhiHkGuLXMtRZJtq06OrLzZJboYcpYOjjtyIbTUuO3MCy7duNiYj+/C5y9La8ikbH4z1mouJzKE8qCthWfD3DuVp7jbsqAalHdE7gdbReYRLx976Ysshym8s7Rcy5aBVGK+a1CCOngvfH/r3cBO03KrGX48XM+W2+wFGP24xltGxe6Q+mB2n7SKgNcpFddkNVJ+EpNK0be6NwF7yKScFT4p0wULIXYW8xssajoRXxTM06c8wzKP23eCG5Phcve17yDjXSBmtwxdpRtiw8d70N1SEbveAk6fh6YrKTtCgDVnY9fhTKHV5SICtVNgudg+8LKmlgcOi6Kpe9izyrIbpdYm0xt3ftNOKLJkt2oeVf4bcCO27lvb5F7jlFVJJiriMyjJku7RojRCUR6XY22mRFZoJF5ixaWtvaKqIWLak5QmVSI9OjsoUdlC7yFzrp0AbeOFDYddP6aZqC30IGZdD9PZORDONP3T5j1tC0VFe7yrgGzVlc6XJF0EclQlXuiZcPxD44bQU1zsxSDEzTuIZJwT4Y0LDaISA0QhXqJYsbuV2jkK51JC8x8tLiktm4IJYg+lqdPw4JmIO5juvKtpIlyYwq9N+5x3rQXx/l8n4sVJ1w3LA7438be6I4cIdNyMyKthG9G0ySFRjyCkqhSHBvu7ia/l0xojzGyaaRr2V3vp/FgNDNEZ6eMZHFvVbvxFi8p0pXJJxl5rTtAi+muBzarCwtWvOqlaJyppqVhiKzlQE3DbU9lGyB0F5Xm1Lvj6/ES6YBjJuYu6dBHRLqJJcODqs0MG9nNLguSmmpJuA806ZilnMpLbr8vLgGmSDob7UeXHQJChvQ3ZIoOB74KnXGo8T2yUXKXLdMDKJjke9JcNWSlSVGTJqvLI7Aub6nyH6W/47g+QvxDjCprmHLzoFMeJuKIFfJjRbjsXxJMFQwJhUgarYgxDVN2RLxPXpoOMGXnLt6t7q+Ny3XYzCi7alKblJBMET0P1pml4HaDQ3A3dSiC/Dqj8jjco77dCv7umJcejhOuFZMsCvUVAZC3Dp/wCuLR/KLMmX97UKF92zm+MiMJ3sOp66L0XG9mZAqDfZCbWHMb5t2XKQL6j64uuYYV+mrMk7GP5+VeIcLgn8FR4mSxE7kkyx81xPXa4smKO3HXRJLxkn/wAzGPbHWyBkzcvJFFCHmA/j8MbgbXQlAluu/dheXnDua9JI519kRyFsdZDwoXz41R6erhftXx9bjxIGyyxzQvlLG/tS26KqEOLA8YqorIryU00HRag8CeN6CemIqMT48hNysaWCdF4tEqevpiQchRtXjiyowsSJjTb7hABFby+vhg+zzvuJbTEkxrQriygFRq8oWam24rMWXCkwyBLRJsN6C/mGL+PVI0pPZyGiL3b+b+HEeDR4sEr20Uj8pGvTG2fSYdWb3cuO2+PzJzY/S2DMXdrZhm6iRtHSsJcqacclFT0FfRcbWWVIuKW4p4uSaW2PJHcaH5XzH/dib9yx4IEMeRKZ/C+Rf5sNlOL2AqgBPWra4WQ4LhbV5s4tSfbXW3W4PmRcFB0+WRF/3vNt/R/y4HM3U9xtGFOrPnIROQCbDgnqXLjG+JrRDtpxF6EfkU0w9WR2Ad6oaaybdUdiAikLyb1sR/vYtMw0dynnDIlQrw4/KvmTAy65VKa8xN7Qjgsr+1FLSTXl8MHEOtRc1U0GJp9neA00fHmC7/T8K4w+F21vfNrbB/U5dNKeXLjjSw5/hzobce3ZMOppymIr9F4YmvSF3wtJqOvUh8uLuZlWPHgHpdKdMwELQ5U4jxxjmqihHdbmMoqNEqAoei+uCbjA7u2YLzkacqoTeNOrCE0PPQVcTVNSIeha82L/AClUEpszcTDICdS0DLukuIDPv4wXSQfFEIfHCaxxA2b6HImKKdRxmyg0zR5UxngYy9Xt86MJ8lvH9k4Xj8F+OCQSuLHabS7avWg82dDWNeZUyvIaiVKl9oTeNcrviPvYkUeCccOcVRcSLubE1lwCHhzfTC97Dbcu8fY1PjL4eStrXTGa9MamS9cZOFwwehQDU0Md60XIKqir18Exld8ExXI9bJJNcTEK4MZ1F7xVKSNIq4oitbzROKKgi6YmNAgDp44wZ/ZYzAsOLS2QP1uZqsmRFYGtp43CVw4wNtHPrjy+z4a4sShbSyTtUa+npZgQq7KtuEXvLgsI/XFRVo+8AlxmcfPFZBTyo21VkXQXMZRwNU64onxUSs1wTyWVZC7wVVTFNPjiQbwccneJQqTWqaVmomaqCThYajOtLxvNRBddETgluIdVenOO9kj7toDTi64FwfQvdxSZbqBw6ogrytPJZdpzXeXBeYpYSacuOy+GrlN9aqUveYgctKz9437O6AKF6vTYdTAWqzSmI7pootyGDWwi9LkTUV+uF0/SZNJAijTt00PMTbvcxbVvNEztcilQIwMQ3TULXUIjLVe/x8cS6PkuTVoPaZTivykcIDjOr3CT/XGXx9peJOcG0bzFuZ0+nen9kr2dvM+qJ2oRh5yfZP2jBGKedju4J6RnulvGm/lFEIPOSWmn0wRRckvR3QWVo2zqvsgVO6ia8fRFxUyWqFVmd1IjACjqK7wLTX8K9OGOfXFg7apD1wjJO06bRyovjsvEoTr6UVtRotWtcpr/AGhvRNTvRdV/LE4aS2LZC66l2i8R8C/1wKUTJtOLRymyZVPdTQV3bmoD/FixlQsy090ljy2KgPdVp/r/ANfnjQ2+FYWlpF5epkL2g6fIwaTOFRXw0L26/wA1agLsdxWn214dCDoqeuKrOBl9zogCooboKq+HRdMVsvaa9QFGNW6TKgo5zA8wm9FU8ev+mMJWfsu1uGbcee0OigqA+igq/RFxh8Rs2rW5Uq1USjXfQ7UQ008VglPy1FCjrit9P4cXuU2SlOySQ0EN3u+vif8A6IuIwwm6m+PZDbcM10SwtcE9Ipy0ZhxiOwsp4HUMyJLbyUdNR9MJ2EqcMRTW5cyIy86DZc5+libbmtwnaHxxtYzDHcaFChgbqdXRcVFXETORI3UBYFsmQbHiCrdoa9bcUCErZcMTBLRKfz60a2kOoBVTSprFDmxUVppX5Zj+xXUt2Xr9Pji7isOqwKqC+CcqW6JpomEnEzSdOqwNi4oGiorZ/H3Sw9RcUFcUVbQlETLn4IvxwU4wb5KW0o5cue5k0lvWlMqGsz1qBU30jsm2SKpGlqCXdT44zaFoo8ftCoAuBZd9UVBxVVGvHVJgR6a03UN0OhKBasoX4sek5Yl1nUqnUTFOiR4q7oPzXquFC7RFuoKzTljf5kftQoTCRnMfeoY5mpOWQTt0loZDgroLZXuqnooJxTAnX59Qzg82tOjvUsmD9lUJaWOIi8eUepp9eGDlin07LUdEjwW44OGImTQDf73eXriHXHY0jWS26QmegNMkCreeugpr4YuccaNvkZMLEadRGpJ2+FGMqAXnj4/1VRA2epVQWVWJUurvOGgIMg1BlFXz2Jbqien0wSNZUpuUqN2WlwmorJOJvD7xuL6kS8VXXG6EwdPZ3brnOS267xdF0TXx6Y1Vuq9sQG1RNW15XRPrgJd6SwttWh+5O+sVSeI44IOlVzYpJXduujHaBFIzPugnXpi6gUyPIpUVwTAndF3jrSrxTm4fTXTFOT70uGKqqnzKDgkCL4cF1666apiC7MlRmQbH2Og6tOglpp9PVMV21y1agoWicw3PwjmRpVym1u7GKKID6QMwSXATUAbZ3il0MtP8dP8Abi4zBmIHaY4TLWjqOIDaLot6r4j/ADwF0KqPVIJfbBb34SFFSaTRFS1FEkTw5cT5TgTG0Eu4HMFq2knxRcN0489bhy2QfIvt237UIq2BWCvcVQu1E6KaCrRbx0kZBnTVXCPgiafnrjZQmY+XoUS6Ys902gekSXeY5DyJ0+PdRE9MUdXF6iVdatKQHoDadnZPeLvRNdNXi9V01TT044jZdrDcylNOx+ULjFCHlHgZJ/txT7Sq2t0oQZEz6fbemhZ4omimrVFuJR47bLyDMBxtx001Q2yu5l/eumNEtpmtRQpdWkopGG+vBNVtXqhqvBVXhiQdTQgNk5Iz2nGrHLxXUFXroq4nw6cVUozL28bKUIKBWa6GqeuvRdP8UwUi5SFFTYmNSknTfsdaG0bCc2nekzRqrI2Y1Y6JLNX6C5JA2HdeWKvH+4Wv5LhxwKuEK9iZJEnW14O9+8VwH1miMV+IbiqLUkHEaavVNCRUXUTFfDpgFgHPyDLk79JcikMrZIDS84Ra8uvye6vTFjiF4inO0I5xrH/NMiy2+NVa/erDa3mubHzusaiOR25VZiBGf35qgsoBkguqidVtPpi1oWWKdkSCcGnMGerq7+Y6vPJcTgql8Neg+mAegZRn5soNZrZldNnvNuwt6HMm4NSFBVOKXcyaYYlKkMVylRahHu3MnntJO6fin1QuXDW5vb6ySl+1EL2Jjt3FTWw0kBs6gVnL3jgiaWCSIgoNlyfw4Fs4lMpKR8y0fT7zpgGMqNbzTIi8SAfVR7yeij82D37ptAVddAP/AJfeLHx1lsRsbbSxP/MS4ixpfCnhzH7i8XeKRGdJ8yp1kcu/SkV7idmwgIJmDsPzaqTLdSarFGGbEc38KSCG277/AP1zYmr0wGSXP+zesG+qIGVqk/c8Ipy099eW8fRs/N6LxwakPx5fex+ivDGCLwCxFoteZUk/M8qwOLXQvHuMgaGoc+ntVKC/DkJcw+CtH9FxPywAVTZpDqD7dtUZdKO85f37DVorh/Rr+rFpl6jpVDf7QCjFVN1vx7zZr3V/4/ixJo8d2LWqvGUU0FWJ6C3yKRGCtny+l7X97AHiPxIjCwlFv51oIKkjeOcVdh+Hl9KivaNPWtEPLCTMupNAy7W4/Y22RoAWJ1JVXGh7LqQWWHZj42uBcTDHMYjdpzF08MXT1SOYyPa4yNNNgqILvsQRy3u/5sSEhya66j0xUggwKJHbZFEFdOP5p8ccuufHuKPtuFlktpWYSSJjaZJgacqdN4PbNlOfWN9fw1TQ5ZrWTZYjJGpsxvQd1y2uNIqj9TUPH5MbqfIjugbrr+9kByuCKc3TX8kxm0wFXp1Sjq+2EwbZAWooIL1vLzdNdbemNiUOPU5jzkZs4UwAUHFu4CapdYhXIi8fqnHHLsVwjEbwJuLklaiTvoTzHpWjbcaTKEaAdK2zXW3qXHPd2Kjq2i2d/DTT/HFJU5zrkaM6qEPIWnDTVNf542vx51LNth1pWlT9mOiEbnHvcOOITpjUpJuOSIsCEbyOqco1aQlRNDBC09eOMbcWqrh8ttN5DABG2o3OtFtJCBmmRQrnSOFeokhtxUGQntWTJOa5E/4YlbLtmdOh0aPPqsdHak+iOtgSqm4BU5U09fjjNKk3203I1GkTWkW0LDuaVde8OtqmnL0+ONWYM80DJrCLUq23CNUQjYccQnhTpogB8PDF7NhdqtF8E7KA+f0o51ZVDadKI50pqLW+2NaMsRjDeW6qLei6ar6Y01Boqi1PrZo4BypG8jB4g2q99R+mE3X/ALV+WaVS5kCkUydXHpJpc9IsjtaJ8OJ4VlR297Qs4yxZoTS0/wAiN0tlTc/Ua3L/AIYdWmEXzjZt1iAsydt9RsPnVYRHnVpH2rqSZm0qZGVx6pBCY1uMyMGh/iwF5i+1VkeiUY2XZz9cqC84djY4gfRPaLaPRNOXHPTWwPaznGRv5VGkowjpNPSatNBrcGneQgUr/wCEcHmWPsn02nuA5mSrSJR23HGhhugH6muq/wCGLBhVphHnu3CVdvtV2Vl7VNCeavtTTKpJuo2V6TE57kdmMJIdUfQu71wIQct7TdolOajthWJVNBOTtLitR0RS+ctNMdS0rZ/k/KMZo6bR4kMg6vughuqX4z44unq8UekaR4r8p01UFddS1kEuSxQ8VUuOqdMHWt7xpbw9gaayqpLcS1qTXJrn2dX6BmWi03NtWapY1ZL2H4bJSWtNFW1S5dDutTiOnN3sFgfZ9yxBe3bSvTdLhN2UfVPUAC3RfxYbTzdQqTgy6g57VkFZYEvIHH0xXE8kFQbRbbUUzJsOYy8xY07QunEoU4YPQUEp8DQUP0XL9EpbwRoFEix0bDi+McRItOXUiXqpFi0h1IJDJKDZNN3kAC4luui23W4iyMwMEwEhEO50BJN53v1D/txQSMzLIlSGt0oblUFCK0btRuu+ny4YJb1lVCEqNIj7ST8mrZ3pItuIxDZgKjW7W9F1PmX+JLf04q9j1SCDW2IaqZu7s7zJOVC+Prg+zhk+nZujsU9HFhzWb+yPtJaIivMQcO8l2FvHpL+Ta6RtsC/NZ/qr7bDnJr1JRJePdw5K0LayVECnRUa4A3NMNqYjyq4K3fpwK5kqHboe4Q3QC9DVwDs6eBeqYiyahInRtI5gwPzJ1xSPOOkIm43d0E7l7vvYCSa+y1MOrb4RcVxHTRLR90fwjiE84ZMvq0Am6gkVt/eX3SLGO+bINUQiA+XrbzYhsyEEBbQ7xFbUEeXp72JV7VxBGEzGdkOOkbraCbgl3kwbwK0xS2mkYfQS0HlaW4rfTCyZvkSDO9APS1RaVeUfm+OJsPfxR9mah/risnLXhGamCtWfZM1AG2mnHC3zbTlztqJyl9fhjBK4HapDshu9+60HNbhVOgr9S9MB7E6a2g6aHw83KONZVBxyGT3PCkIvfcQSIePu4lxaiGqMpFekDv2j3hivI2bRjvRTTvF4Jj0RtyRd21xd1opWl7vzFimya2b29mTZLP3azqW/7t6+N30x9zMczP0N6HSoc5KUhqjj/wCxBzRNeBL4accArfzLyTA60QlqNapMxbTKFS5LrYmsqxLUGMlw3f8AtwDSNplXqRhu4bQRQ83MBKuGNkb7PL+YoXbZbn3PC3ASgddBCImzC8CtQtETS4u9j7Q8jVmv1ybSMiw6WxQmzRn+m1RhLvXC8/ZhUyQ08L0HDZpdqykqeMAcz+3X4UOoOH3BNKzMW0JYoMLV2WCj8CbYfRDO/wB4cNvZf9kwtpOVKttAzqa0ZiGqlHy5GjgTygopY+6SloIERe7ry415j2PUPYvR8yMVCA5V6lUqXJCFmWo85MvK1yhZboCkQlafXmHHS+x3MlN+4XTk12M67Cy52uo0yMW9NxrsveMe4qal8ebvDjU2iLJ/DXLpL0Hl15QY6Gklw7ct3TbYblJOtJnYvDoMHI1KqP8ARqjSqy4h3zJcfe26GqJYCloHd8o4vtu+co+R9nLVZKQ2xmOSBRo7G7AeOmt4incAQIfhgjGkZG2ObC8ty6oM1+vvUZh9qBHfIjceNq8zMegNoRKqljhbbjtYqW1DNZTZZtCItpHYaYC0G208o+v4lxzCxsn8Uvs61HhpJ+Ou3pWseebt2ZSnWglmPMzbXhBd4+88dxl3lXHVGz6bmPZWMfKtEqpZcpuYmwJZnZwOQDyhYQX+RC6Lbx+mIn2Y9h0eHB+/qoLw1SpMdniNtqgkDaqnMWvqqJ+WOq6B9n+j55vo1TqrAR4Zje6doPOPKOtgDdwt0640N1iZeuxa2uw0+Pb0pay2lCeI9zrnfY/kaE/lvt4U1tmpRpD8F6VK670HFuQNeic3lw2aFT4lNt1dffkDzALHKN3yl11wJjWKRs+zTnDLlRrDTMCnVUnopSHRuMHAFSX1XiJYMtnP2i8t5PckSKblepZmmmlrL8aJagfrctTBLYwlL2S9ZUtU6kmAPSP5oS4/1BYPAWAOWmv1qyzJsvbztSu05gytKCYS+wr8XSJUG/dtPl3n69fxY4v+0TsWk5Qq0yRFnLXbbH35ZMiyYG4R2iQ3deQuI8Ncde7QftBZ7z9JjrTsqQMvxRQtSqs8nXVL3rW+n0wja7/SGvT80BW67EYhOsRY04IMJDC1LjBUv4paS8SHD13G7ZAFrZoAbHckn6mqbeweTK7lck+mlM77EW0Q/tBQGMlVCJCj1mhx031RI17S8wBWiYjdoaj3V6+C46kzP9nrZDFpTrOaZqJFA98+M6tEyBl8wCY/ux+OdSnTdnuZJSwprgGb/CTGeUQVfUSDwIS0/VjobINe2N5gpeW38x0esu1mC29IqManIck5ryWi0ikZaI33j4/BMAt4fZWbhuUMA5zMnl+GvSu4c8hcMDkKc+1XPuz7KtZi5b2RM0GOr7drj8EyOQ57og8pF9PrgG2dyI1Jeq33xDOhzxMb4suRerIKPe1L1K5cTB2bzNoEcKjSImTslQ3Usi/eEpmRU7F/+S2JaL8CxXRfs+Qv6RMU7MM2tvTXrjRgoqCJp7xoRJYheHjhVdAXa4Gk9KZJUltGvKrCsbeskUQ9DqzdQlIlqNQQV5f5cuAGrfavgDKKHS4LEDRP2tTM001+QRw8csbI8sQ6qECJPKiRdbEc7CjxEV2nktw3ad9luhTHTfqDcypE2fAXN0JW6cp6oH4vNgTEMN/0bIu7tlqC9td/gBQtviLF5PCcGlcMBtCkZ3e/r+0SnwopcOzQU3Jlx5RG8R8cEtB2aZemKa1NuZU5t9u7lOmZmvhaidVLwx1xmXYFswzTAKjsUOhhMdbLeOl/WJAJr1uE77/lQkxz9W6Dnz7LldymI1r/ALRmoxSGYtNiBupNPbt4Brz6nZdYhar3sWC2eu7QOW6CzrEHQn00FFt3SAqPe+tRIGxmt1yqwKLSMuJSylKTUaK4iMkS+8epcO6WNFX+zxmuLDBQOIcw31ZZpzDynIcs1vMdBsQA8TUkTHqt9r7LWaKkNSkzHKXPLUViuNmDwGnvEg9cek7aJObMrTaVGqlTmRXo5x25LriNFxTqVnEw+BdcNbvDra2tm1tOEuD3gQdT1BO8UPbXVw6+tLyAEciCPrUfYNsdd2mlIq0qWULLLDpsvzGAveI0Tmtb9zm0U+iLg3zH9mnK/wDRfNGYaXmtYkWkvWtsPuMvK4PgJWkKiupCnd/fgDyLneqZGy61QqU6bEUlV1WhMhFTXXVbULzXYoHqK/Ikke7bQlMlUhTGaQ46HXM4GQ7dR3plElKs+31oOkypjJloiO7ro5pbhm7Ps4ZfpeUXGq9QnJFSecMwk9lB4QBRt018O77uKEcpuSOQ9QLXvd4sWDu7hxmgb0AEeSPcfLp8R9cWKQLhAREfSvS6lJmp0LN8NqlpTqbTYr9NYBAYalILpgifzxRNC5Fnk5DjJAOQC3kxyDb82LuZSYDjZHLbbFvwdLlL+LriizDDODSZT8eouR2gZ/aO2mNv4l44JZYLKs7Z8xoVa0O+VVRKg32iU0w5ocAEucLXvl6aemKip1BaaAMNnvS0uV0k83p8MLidtRqlLqKx2lYrrRW6dnaMD+nprgri1KTWqeMmbT3qe6K8WHfFPXBz7D6YW8rQ/nrXzfDHkRRDSK4sXcNutK6wSiKkPeRPX44I6fBdFJEiRLbIDevC1LRFtO6OF+Eq7i2tw6XW4r61UMw1CL2KNJjxKXw5n2lVVVFu5dMQaZ4isu1eO6CaYOf87NZRpoCwqjKfT2Y6c1viuEa5nqfBmOvtGIOuhZcX+NvriTn+VUY9LcqFSrsaVPIBBuxnQ1FOiCnhgDpkGqVCAb8k1Jo17miXF82NRb2qG2pNK1umYTU92TKr0wXZExyUicyIS+ODXL8xKfTj7V3QS0B8xYqaPlsHGBVo0/CXLi2lUtbWksQ9OtuB3yF+TlVzXl81ToG0LLOX3DRqQVxql4AhW3Y2rtWalPkcCnSZAl7jdol+pcBNUpoVqtx6fFiMx4UUxdlOh3l+BYPmhQVFI7YAKDbypi9TbLYGmpobMtaqgPZqzDUODNKYi+ZCkOcw4jlDrkySUh+qtMSDRA/qzXh+LE9JG8ZM71MkK1L+UrcfCqXLoGogKeVMV5o91NfZaHZGz6LMklIqE2RKdXgZG5ibTcmUeEm8ZjCZa8pElxfzxZBKBxs0PmadS1SLXmx5pxyOOl57rThamJF9fuzUMgrAGwioQNtoJL7gf8uNRCbZc6J+IsYyXEJwOdRtW5SJe9jQcpHF14Dp5tOXHgVXsVJ3yFwv3had4uZMY7xNC4odqcB0xAOQd+i6kXe+XGRkY8VRSt8vdxLNX0VtakB0dQid0uu15cYvzN2lhmgjrdy82K554xMbwW9UuQRXl0xHmSEbDTUOVLvexMComnCjLjKbxVcbLvcy4WueaPLi50hy6U42Uye2Ejl5VvuISEtfFdP72H1JggRkqJy4G9ouX9zlOkZnYiXlSaqDMs2wS1GXu5eV2vfDQeXzFhTZXH6m29G3CfLUGmPPuRmJEhlY7xtje1rdYvpiQ7UnGw0TUh93XFs/R294SAvJfchd65PLiO5SQs1W0RwseUhS9aKTOWo0etLeBvsnYK3KOvMv6sS88TYkyn5YfpbTjUUJ/tt4vtd5uzIrvW4en4cRvucLB3imPDhwuxpzFQWqDHpElZjUll2e0Jk0JWihgaePjqXTE2Qgr0r1ZMVYRM3PxRJAfuH3fe/FjfDz0kyM606zezfeod0XFT3hTqn4sBK0dsZNx3393l72JUGG09veKkKLYhd38X1wOu0Z3irQ8umNl7a5UW13TSI7Hb6RnRuUB+QvT5S/LG6vbRZVejSoVXYZrNEks7oGmmxaRk/fIbVVTH6/lhdR6K4y8biOmRL0xqkdoF5bzJ0V75d27TAzVgwl7ioAmpl5ShlVXQn2L/tNZf8As9LnKkViO/Mpb7rMkHQb0koaNW2+hD4JzJp+rC32x55ylty23ys0FSnaHQJG7GQEZkTJCBNBE1EdEU+qr4YScyQ7OzHIhU43BGY2AqbqEKapwMvyw0aUylDpTEKIibgE4kXeMveL1Usa7FcRcebTnOsAdNhFK2bdJd4kbU7KPMylFozUKO0EOnqFnZ9ylhov04LrgUzblKk52fdZGYNDpTAbuM068chTXhziC8GQ+nFfhgICUbIC2KKIgnAR5RxDrGZ5NJnQicZaOE+djhGuhNl6j8Mc3Zs3EPKW2szWhUtKhrRJl5mp7NK4jEmqtT6IgESzmlMt0iIveG3X9PTBtkLPGzmkOVBhsGK5Oq6t9nZbFUnxTQ1M91dyAipdqqp4D3umF29MkNieiK6I8vMuAHMtapVPrjT0OIBVIDTnHgIn8PjhlbtKdKydCRBiNR3kfaqVqAATXTkzNFDhyiZKoNgeqaDYfVfBCt0XGYVymyjNpie0RpxUL+Kfp64oKbUWq62ceoQ+yVBnQX4prrp86L4gvguNdWyO3VIyozMKO/rcB6XaEmMWq3ZQrK4SD86Yyf8AGrx+sRG7kSSpkvBd2l2mBWpUd6vVke31p2LCQC3bsFxRsX5ktHjp44qVoNao6k1VDWoMjztzgRBIPgX/ABx9GYZBzmpXYYMsJYVmaM96rKv/AGo3p+zfZ0VGORNr1eqWZjMh3+rDcQA8uuoq44tvjqnHH37Se2nMWdch1TJlWzFGn012DGqNOaSM3vnDjno8BmCJYemh/EbsClIcCRMBp1wxAuCcfHA7tSj5eOOECRVVhVRkt9HMm1Pdn05iTwIeC401vi92u4SypRCOgED1gemtLXbVtbZVEnvXO+RKgtDzOw/HPdGDiGhe6qebHRW1OvxsyO0Oi08HpM80becnunc8SLzCiaFw1Xm+luOXppLSamS2XaL5V/y4cuzx1qdEWtQhMJ9m6UXU68LeXGlxO3QSm66Uus1nVmm3R8t0ocvE49WEaqrSGRtC8Dp8O6NicdcUUkXGwHexnFE0uUdLTH8Q4C8zUZ6uLula3cpbTtaOzeL8VTF85FqL2Ufu1ZgxJvZhZSQ1da2vqmnHGYQ3w9S5OY/Kmp15VXzMkws0GcjeuCa83KFpfqwuZOUam9mI6PSjWULeu/ktdwPku9/G57afIpCSKVGqLsoQc7P94m1a6g+ul3X0wTw87R8u5bmR24W6Fli5i5FE31XvHr48euNM2h5gebWdqXEpcoIyxD3OanZ4wEdGEm5RA7t+CzOOblZy7Kp8YDF+Yispdx68pYmU+izMqbPwmdidlq+naH9wl1mvHUvhbgKjR3MwVJ2QwiNRQS1ku6IcvMWPSU3LnEOyP2r1KShOQbmnRsM2lO7O8sR6NTKxJ3CSSdeh75d1vjRANUFOi6IiXY6j+zj9qihbOs15ryjV4cvs9Te+/orkMhMWzcAQeb0NRLiYX6jr3i6Y4QyrQpMic1GpTSjEbcEpNRLu3JzWB6rgozxMn0OTQqu022ZQ5m6cc109m4lhIXw1xFq6XbPOcMyXBGvbapustvNBCxoK612k53h7YamFJqSyiy9vwkS4xAouzHv7JkB8fBVJPhgMzDsVzHsxddmZLQ49o716hSnEIkRfc0Lj9NfouAKHnJ5lBBxxbQXmtXl1waRtqUsWyBX1E3EFO0941RO6N3VEHHLXGrpg5Ee7zB1B9e/emTbSEe7RVkTbMOaGqbEFUg1Zp3dTo2lm7BAW4h1+OieuL8JBiySIvKvW1eVcc+Zuy0NelFWqcXZ6yqaOu7wjF9PQ9f8AHBDkfas+1Fi0KZBajyoTe5S7vEidPrgG7wlCkca1HqOn9UYhWUwqm7IFudDBh1x8opncYNO7oXE6aGqcdPzxYQMy5UYiFSsuuQCVszZeCAQchguikunXj3S8cDMPaEMilO05+ExujcR0XxT2o8Ogr4J3uHzY41zc1IHaNUH6a09T46unu2Ipr7Lj4+Pxx7hmDf6gFtOLKI17VB5zJCors7N1Wh0amTKrINGo8ZtXTMfMieX645LzDlHPObKsGbZNoyq0t0KkwzR4mIwdN8vRvhbwLiuuCZ7ay/Uv6IUauK1No61Fhue411kmC6ghXcF46X6Y6KJtonnVaYFgFcI900loDqV2g4csKc8Ot+ZAUtc69h/J37VWUC60nQVza7kPMseEsiqUtpoQW0ybPekqetqXcMD8qiRZQE7CebOQKiXKvIvyl6Y6tdj+zI3zsBEuUhXoPmwoKXk2l5vbnzCJyi5hc1qHaDDVlyM5xDVOmiJpr0XDSwxlb4K3hAHSoOWiU+5QLQGQjxRBxtyObykXMd397wxEeyQ3Cqv3pSW2d+q6nGJfZOajzdOi/HFqUa8SVwWnmt4TQPtIRx3iT3D8cTG5CN2g4aAQc1o+7h+m5VPkoTh/+1CrtejQ6uUefAegPuW6E6icqJ7pf7hwb0fMAUnnYmIPKS3AZc/6fXAVmTMDBR5UaZTxqUc15XCW5oU8tvxxQ0OuLT6/HVTdapg9ON5t/KS+IfzTBK7dNy3qK9S7kNdR5Yz1CqjINyDSOaoKoYryLgiq2TqdmMROY22aglzb7fK82XqDqcUxypMmVmkvPzITjJw5Bkam1zjoq9CwfZD2vPQWwbcmNtCKoJsP9zX5SxjLvBnmv1bZVNG7hJ8qqc9PGdkqerleVK/lom7UffaHfRj8u+FODgL7+nDxxcE4DjJboG2gNLkFgBEf06YEV27UOCTMOuR3oceSiiEwUR2P9F8U/nj0PMtJo85pim1aHPo0nmDcPIfYiX19Gyu8ei/XCBy1ulDM4jKfof2miUKTRPO/q8ItEtHXjgKckJFzjER1pVGpxd04o9xHG+IfvRVw2jo7D1NNg0Qr+YyFcL7NeXXBp4HH0MicQ4ha86uBx7qcfLbr82BrF9IUpCudXb1Wy8jvEct9Z5OnNYFlxXE57ELUQEvRLcMmnQ49UybIgR0UWgimyokndJQ0/wA2BVjM0OZSxlqYAwYXe0URt95P093FRlLalEeqs9ux5uliXJObbImnVQveQeXza+mL3Grm4G3uV7VzspNs8h0xHdN6w3uXPgqFi6CoSJ1YlRmmlahMIg78h75r6fDAzkLNVMptJkQ1bc7esx5W4LSXuuIq6jyp8C7xcMRsyDWexyJk2W5AZPRlimQVTfGZloKE79S8P34qWwXLhebSTpP7VIGp03MVFg191p2QTrbBifZhcOQbj+nlC4uAp+WpfLiqYzFVqHWexw6cFNpdVkf1Ryp92O8vEksDiiH1FF0464I8sZXh5bgMRIjSdoVEFx0U53D83N1xKzVl05VHdiVAFig63vW3yt9kqd1y7w0XF7b7QXw4kba/eKlNY0nL1QqUwm6pmOY8BcxsQ0SM0ny3JxVPzwKScuwoeVaiqQ20q7Mg6dvyMjItTFEXVfUCTFrlDOjbtFJXTUqkBq0+0w2Tt6p4gSeBdUxV16oS5VbgNNwHop1KUy6gyjQRM20Xypcumlv8OLGQ6HVIOgHw2r2j6lw2ocZhtpORoLB+GnDBTSpEcYhNym1kCXKjWl14+mBKk5HzE3EEHqrDhkSXWxmbjLX8ZFp/Di2pmTaS8483VDqs2qKCA26VTNncKi6laDdqKhJwwpWllxSgtz7/AJrVDiwB5dauKtks85MyH0ghGRhoXCMtA3CJ3T1Xoo/zwrdoFYhyMnvtuy4w1aK+BKwDg8pgvMQ/C3mw3Y2R6EMN1v7v3rTiCLjbrzrt+ha2qKlxwpNoVSo1LpRUelxorFSnvIygxdAKzXmU0T936sF2K2nFtobBJHp+RFRbKtQqh6gZygUmjuOORpE2bJfN5X9N1qSry2kvFf0435NGTmKsaPuSITTk7fKwHK6JKBqJXr+HF3suyXHkU77zfcEpjThxHGy5jFQ5RS7yp+HBgeWZA5ihVSFY6IWtSGiW0Ub0Ibx/Ddg+5u2m3FoR73Wr5FUp5Tl0/Mj8ukG3S/YgIcVMJJ3Kp73XjqXLxxa0utR6xUOxyRcgVpgLjhl3dPUC8U+OCCZ2IpLAt1GOLpHcpEvIA+bmxKm5Zo9ei6OIr5gns5IOWmHxAk6YTG6BA4nz/N6gVdaHMo5fSm5ir9OfNsGANuot2reRNvJzW/rRcGsqrNuHqipZpagthhdRnpmRc3xa5mCfIn0UmHqVeywBPdN62Z++mtwr0XBNSqhGzBFCbAcRxg+ZPeT4F6Lj27ZJyvEyD0696rPmVUqVHYnQJUVwEIHmSZUiToK4WWzekwmZmZsi1eO2brlxwZZoN7fxH422l+lcNUGTEhu7uAbaNSUo9RpeZ4+gyIzgg98R8v8AuTFllcKbztA77evKrUJzmK1Zcp03MtH7DUJ77sqlmUQ4s5VkMogry2IZagn0LEyn0KoZLqEeoxo3Z2mzQydYdvBFu4WiXFP1a49UcxQsv5lh1kHAGk1tgbz90097BjIqUadTSiOOIIyUVpvzX690h0697F71zcZ5VqD+H5VPIlPLSptGmyyfj1OabFYpDh6yAp4biWCr5BaNERdPGzX9OOiMoZ5y7W2GYdKlA0622I/d7vsnm/goL/phQ/Zwz0EWXUsq1B1GpLKibaOqOiuJyGI/woWGBP2e0TNtXr0msQG5T/a0RmU2qtOsgDYJymPFNCx37w5hLFvbpfZIIUATp+/rXO8WfC3S26CI2j+KJcxUIKtSDgsK3DXeIfc4Jp8MBSbMZm8HWZGs961cfXsv50yW1fQKmmaoAf8A6srJ2yBT3Qe8f1YsaDtSpdQPs1YaeyzVRW04NT5ePyn0LDC/8N4ViLwfuW/NtuR9qWMXVyyghpUj8+ND+dMnjQ6dFeYUnRM1B/hw49z/AFwszyLIqErSlNobzi2ox3RX8JeGOnJMWPOiGxIFHY7wWqPqny4qMsUMKDFNtV3pC8agRJ3UX/mxkbvwXnxILtDlaI1jkRAj400t8YUyyUr1XXKAZV+6ay85KBe3sOqig6d2ip4f/a4vIkhN8Ll99ikV3vH0/u4NNpGx+q/ekuo0NsZUBxb0htLa6zr3kQV6pr7uFi722mzShvwpIyA6tkFpJ+LXGLxPCrmwWUuoIHI8vnWstrxu8QCg60cLWn3CjgqXhrurteYPd/LALWqhJlZnkB7QN2u6QS91MFtIjuONATqpd424IZdKpVTebfOK2zKbFAN1nlJzTxXXquMsXUtFajRbR4R1TUjZhEqlepMqimYuR27ZLAu+RU7yIvxuwXHk2pQ4xH2RSEUJV3aopCn0xlR5DOWcjuVCnRxCoNuC0265xF81Xun8n093EKLtJqcpZMVx0Qld4wIOLYr4h8PjjZ4jb4YWWDiC1FxSQdOQ5SD8qzvEfcdcVbABAPP61i3NlU5hxpoVj70UuLTjZ8vwwP1elhUBFV5Hx7j494cN6JBj16gwklModzSaF5k+hYqpeQ4sdl02pDpGKXABadfTFV/4PxJLaHLZedsDTkQN4iq2MVaQs5xBpSs1afSXuyVbQAXTdzA7h/KXpi8luBAeZfbcddA20VxoV5RJeKL8eGN8+H7Y4s+OjoCejrB90vhiuzJk2XlOJ960VSnZeVN69BdPV6N+BS6p8OuMxa4U/eNOOJGrfvDn6/Smq7psrQDpPyNSWRWdIE2HLxeXhbzYmzI7tOeVl5omjTqhpouMcuHSqLBar0eSzUFc524bXveKr7hp8eGCWUkfaCDU6JKIXQCzdGC8PEbvTDprw4p63UpDgLuhCZEx/PagHLwIc1T5Oveh8HN4mirgjo+WZMggdd9g1ylzFzKnw93AnElONnbulB0F7rnlJPew06LLGpRBcF1Hz89oWaL9MMPCWGWt5eLReHzI2G09e+lCYk+402FN86mgK8qJqWJ8eOg8Vx5llGx1XGD0i3gmP0ICT5U1ja3PSEbTRMQlK4tVxgRXFquPmLktxX1bcB2ZqXJZMpBmr7Rrxc93/hgu1+OPLoSaLoQr5SwgxfC0Yoxw1mCNjRNs8WFyKXz8BZdEmpouu6U0/Eia/wCmCnL9GjnDZmgCA64wGjo9V1HzeqYsHKfHGM62DSAJAY8v0xUZQkE5l2mreqBuB/PThjlzdifDlwl648+8RThx83TZy6VPC+HKFpHBjkq8nmZMvS3yLiFXpT6RSZmD2VFOxqzmB5fr4fQsaawIk2a6JcfXFIUlzVD7Q6YN9wTO4U+mPrvxUL1pbKkRPQ/1XtvYwoLmtj5bkd2vKXjjBst2mvr0xGbcZcbsRCB0enurguoVJRgAfca3xGCKBBotn5euEOF4e5ib/Da0HM9BTN94W6JND8clHj3i14W97XBhT8whu3W5aG1MZVAVq3ievTT11x56VCj3Oiw2crVEQNLTI1XRMRZ1OfpqhVkcWRKZ5nx8qh5kH8OOn4ZhTuEyEuZ539OvrSR95u4gLEdPX+Kt2Y8ioOXyVVhpF5IwLzfrX/TBBHBG2hQERE90cVdOeblADzZ3gaXIQ+bFuhcg41WVJ1pQsk6V4W+OuPrhIILr0xljVJ/ZrgZ2Gm1lIqsamqKRIQZuiLw+bFgwSqHFFTXpgbnyEGZ18cWsKaRCIqtyY5jbXaOOvPTVxohANWD01W+UES33sfItQR5whVLTH+eIUpzxxjTRUnzd8ES3DqxxF9y8Q3Oh5dqo4QyZqIELHlS7GoCxtQuON4RQRFfUFNNMR5MNHhXjpiR4Y+dMDP27T6MjgmvASk6UF1yKbXLohCOBKRKRkyFUuFcNaXHbNpb0HRU464WFdgtsyXUbXUNeBY454gwsWKg8FyDy5jpWpw58OeRVVYz0gy2pCBegGhW64KmcxQJ0In0kIA91Wy74r7tuAt160SBcVDzZi9wS0FXiQphdg3iB/CM6WgCD1602fsG7qFK0irydVAzBmmn8UahQ5QNCOnFw1/5eXBru0bMjDQCJbltTvLhOsyCGRH0VbyqlyfknXDLZzZTiVkJMjcGf7QrFIQLG78OeIGVuuqvlALMGToOkUoxGzWgIDYkCrGqVDstLfVVW8ksQvrgBkR+GqYKs3SY7dNjqwSui45wMVQkVNMBPaFFS17q4wvjLFWsRu0ezGUIH150bhTJbaObc1vh1B+mvi40aoQ9R8qp7pYvpG0yAI2mi/eRD/wCHaRS6eOvp/PAzIcDsjrirpYnHC0pMiR99ayEK11TFCK7mxkG3XHWSytXkGsd6cexNvedQ2pos7U/visTTcgt+xRGWidK/c8OK6W9VXEWTl+BVkWQ5HaN1xVNSBED/AAwBURtXJ9SfRLR7Qo/qRBwa02U42yCIacvXFN686syVVci3Qx/taVHey7HZK5pXWtPcPmHFhGyxVH4DU2l16aD9yoglcQoqL9df5Y3qrMwCuVV8E44q57kyniTccnGgLytGQoWFrL60nvUlhx0QD86rq5EzjEjmLk+nz0LUbDFFcQvXTwXArBqmYIL5NT6FJqDRcE7Cuh/4LgqgTnROx3X8WL6PC7e+yyKIauGiW+o+OL/aYVBQDV5hCPNH2pVVvOVBqUNgY7NRgVFtbXCktgbZovW40LXh4cMMLJ2YsvVWlstVrNLEhWVBtuH2xWmiBO7eKoKnx95cGNey9levRmKM7ChrryCbCoBsL4WKg/ywF1DYRRouTFN0jOrxmyvfacIQdVF9xfh6YZpuGVIgGKUKfbeSELka0x6nmik0+S1DjVGO06gXhFZbQkQE4a8MWdJrcSpMFa+JoCXKrIGv93rjkOJkGW9LffpdQeisi5a2R3CfzFw8MFUZ7aDSOEL+vqHRwEFTt/uquAXmG1OZkrBnkatXhiMkBetdFzahGnNuIbpi2mtpIiWL8V18MV50UJxtSEkKQIig2JdOPeJP9MJmPtzN86fAzDGcpBNjY++IKYPc/gHVELx01w3qPXafXKeEqg1OPUVb1NzdHxRPwdcD3NupEhsSOvPv60IphbAHL7fOrWrAr4ti22hNAOq3Kl2nTh+7ritkqj5CZoK39AZ6IKJjM5DUoW23WyeVF4ia8E+CJi8ZhMjGFTaHUyTQNO5y9MKVoS9KUq7mqZ4IE0NwpZwJKGmpB0cEfFMWkVuNWom8VsQVDUXLOXXEWZSmxYs3wi9d3h5k0X44xadcosY1acZcbEuunfVf/sYC4DgGQ/n5FTVCxmRvUKsxGKHVmnmbiB9tWnGScXiYcQP66apinzBmabumodMaajzX9dHSG9WwTvH/AKYsJr8cogPyZftyNXVAQVV8ycV6J44pcoyGKkdamTmHHU5DjaBaSM83x8f+GD0NLLgIjbt+CimwEozLExVyUZioRm4b97rm9QnXtb1BOCcmvTEBigCy5LGMFqFLMiFV00M9V468ddEu/VjKnPnXWY7kSQJK43e2Ymnh/rw6YuMqwZElqoR6grRkrvtSVe+ap468eiDi0KcXbnitkiYEDoKio8OSDUFmmNMprIlNgyioju6LU9F9OVcXDb4UOFPkw33ZYNN87QtjvVThzoNo9ObriN90M0d8mQaWTKFEOxT3aWXcDVcaJ6zpDrzr0VxnVR3iBrbhhathlAXwSrrvp8Y5UOv9U+9pUoBOlymgaViWEqx0XhXQHAXu8V6J8cU+bqa7mCIc+Ig9ut3K7ouV9pS0Jky8dOqfu9MXcxn79eiu00dyINoLgGPstU6/BPDu+uMipX3PTEnKqvuiaHbohJoiqnL8ObDXD7oWdytAEo6jYDTUczFVpWPKv/KkbkioVfL9ICTTHDq0aM8YyKZ3XWFQ+rXry+XB3snm5f7a+rE3t1NnyURY+ih2KSeqtgY+F/OH1D5sA7WXI9OzPmGlfeawakj6VOJUGH7d+y9xJu3ws8cfM2ZbrWYaaMW5qJWXmhBmYiFGOcynEEMk9m9xTVFXRdfHGisVLduFIBlJ+XQTyplclLqYmJ5/WnvmJlkqxK3Vtmo8od1OXFazSTmXq3paCaqV2FVkHbErMCLDzgw5CqiqrLNRfC2O+Qcuh+jg91RLDJl1hmqIyDKm0pcxa6WKvw08MdYxPxw1hLAtGEHigDcQJ259KxycGccczuxk7Vrk0en1hTp8l1vcyE3TgyQ5CFeUkwJt07/smrsfKtUnjIo72g0qoOa+xX/81eLw+Ql+mDOdSEGkOygnkNjm6NqznEruH5FgWrb1LzUlQolQU5TzsdDdPUS3Ka6Cq/Prpp+HGVV46xmyV7LiKBnEGRG3eDzpgzhFq6M7eqDTLobMerRo7QOhcDluoBaKBpx/MrcUtQcCl7RaFP4NkbEqDYQERWWo8PC7jxFeuAfZzV3qbVJWVKpObZqnZlGDJLkGePkIfnHxHETOLM2lz6M88bzMtmptC4RmWpCYm2vN5u9jCXeI3T94MQcbgk6kbGNqaN2KELLIXpGnxptZhpUWv1Qmoh2Gy0l7RhqLi9VIEQuvwwP5nojcOYO8N6PHedBSAXzAQ10LXhwRdE48uPUFic5Cjvx3BIo7hEpEtqgOvmXx5cfa3m+hUxmRVanV2KajZghx5ziLeipoKgHU/wAkxucJxy7xFtbz9pmZT6adwDuRzpS5bBpzhtrgn5mt1Gjtxayy05qUXele04ZmK6/ixMzhTAGrwpsN5RRwVZcaEOQETmBf8fDCIzv9qan0iVrlqItUcbVC7U6wTQGv0110/dhUVzPu1bbdL3cV2RHika2MwE3LIIunC7qvh1VcZh+wfDTiXHwpDhJ3Mp1EdNR2pw0wtbiXFDJGnrXUOZ9q2VsowjGp1yOzLbFUTcuIRoummqaYS+aPtY00b2qHQO3u6WpKmLYPTqQp1/Msacr/AGOZYxmZ+a62MEHAQ9xDDfvL8t5ciL/Fhy0P7PmRcqQ4jrFDOdNMN8Ds8t86oImqqgLyL9MZlm0trZS0jM4oakcu09zRHHt2tta5fPaFtQ2nSDbpYSmGD5bKY2rTSJ3eY/8A3YustfZPzDXJMQ67VolNGUvdbXtDwcdOdE5U/ix1RFpDNVB2TGPs1P4m3aiNimq9FDyePDER57cynTjLYgGu7LW7hha9jjtoBw2QlJOnfXeieLxdEaGldQfs55Kyu/q/EdrToL+0mHyXp15E4aYYVtDy/Fjx2460iEKIpDAsZFtVXjw6KmmNNUq0GlxD7eZb8V3oEK81y6cNB/3YFavXH6tYyw02ALyqTqXkqf4Yg29f3NzxmSevPTsK8UElEOUR17aFSssG9VqtX33I5osdg48fjNW3uitul6cEXx68cCmQ2arno5E9HZFLojqoKDqhG9oNpW+581uFPtj2dyahmfL8x+JeD6CBvuPk0bPOKDb697lS3y46NprMPJ+XoVMDUWI1jQC0lvKnmL4evrjp9jgTdwpLl2JJ1M9T60oeuPZ28rPOsp9PpGXYvaN20BRwJTkv85aJ3uZcDlWrgNsC6CqQmlwFpb/jivzlnBhwH2kMOZCHmQStFcKjM+dnJnaoceYjUjcDZwuINe6Xx5saZ4MWo4bKQB2oNpDjuq6K6jmJvUVVefwbFcLyTmR1shcQ0IdTFWgW4O/cPNimk1xx6O2khU36oOokveX5ixQ1KYlSAo4EQmaWq4C226F5fhhQpeemaWoogn5gdbDVNBHu3EeB+XXLisQ7uJaDr5vw/wCpYoRmBIdJh1wjNE9oRIttyeA+GNJymXjaU21Am04WpzJ8MV1OKnx6lMGodo3u6AOVG2+Yj+YiXEqq0uHm726KkWWCWk62vP8Aw+KYopExSSxUURLpj2+lNuXtrYA+YeUh/TjzOU1AioBFNpbm4mMWEGoIRePx9MfH2X94DoOCQr1E+W7F+y4/K3pyFSUw+iDunwHHhgti9vACwRS3dGnL+K7ES6Jr6KG26SbaibbacOlq2ig/hxLZhtE6TgIhOp7yWkWL14WGxQzRAPu2324n0vLdarW67FSXlAv/AL4fWxpP1Lgdy6QgSsxUwgq2oaj09OZ04+4Ne+Rd7GopkYXDBDW4O9cJYOZezlJxNNm7eOoi+2LlmpXc2h28EwQ5g2eU8YEODlXLUtqrvIRuP6drdTTTRGubj3e9pgIYi0pQQnUmr+AU+9S8oGW6hWnlchRJTsU19o+5ysj+HXrg6qez2TTwYaiwaLVHXQuXfyVQW/xjZg2oYyKxCF1uO8w+CWvtE3aTRJ3kIcV8POwZbzdJCstvu00I6gzFYi3mT622OXr0T1Txxn14hcuukJERy1o0MthPWqWmSs6ZZiPKsDJDUdA4FMYed3aJx736dOGA7PE7O8epvt1BynDNrMQIyMQG3EMzc5kEr15SBNdfhwwzYuYHK1mGHIk0p9nsz2+YgyWSFozTuuOl/gA9MQKk05mXaPFlTzQ36ZEckzCAOG+e5GgTT0BFX9WLmb1QV+ogTBP8fWvS2NhUfI9L2pVivv0mFJyxdCYig7GmRnCZEN2tgoqLpwTr1weVfajtF2aUPt9RhZBq0Cjvgw2LHaWjJV5BVpO7gfl5/p9DXdvyGAdPlQCW8z/QnHF4/mSBnPJ0mnysvxGGpDXtJOaKkFJjgXkJnvOGY269EwZa3NxiSkt3SAUDYHl6fGgXGEskrA33pXbXdr1Z2hRpUNyBToEN603Bb1M+nQTPp/DhQhWJ2UaNXG6K5ut/Aeiy3eCgjLyWEPH/AG4Nq3s6zfWMtTarR6ctXhRQdKRMYYMIwA2iqRbxyxF4JrwRcDFP2b5hd2POZ4qFOp8WhSX2BamPrvZK+2QSQA8AG0tbuvTGgtoSkAL8oMRNTUUAQit23bbXIqWT4tHZrDUsjbBp841oiLbYIAtoSeHL0HCJ2W5PqOcszBJaghNixTF10HDsA/dQixFznV5eds1OCIb1594QQGg0HvWiginTHfuxb7JuTqLkCkhmGmyqpPeZ3sp2HOMbHPcJoC46d3mHjjSBv/TrSEpPmOpAJiesVnXn0uvQVbbCYpUy83V6nj7eu0HLjQBaKCG8MBT0vJP8MCVfzDNzFPaapNazBnR1rR6SVOb7Oyz7t1g66r9cO3aHkeBs/oVZWiUKCEqOYR2XXI4BYbhoAGZL7pFd+ksDeUKhR8n0Ycv5Phy81zGVIpcyNbuXZHmN2Qtod7uiOuicMdAsPADBSh9b0g66ADSO+tZi48UOJByNwQY1PzpZU6h1bKdfgT3MtLuJ6pCZGc+H7VVuEr1ItF8vNg8zHOzDleKLtVlZby+JcoN1Ce6bpfhaANVXEjMOznMu0SAbVfrEagxyMHmYdFbvMHE5gU3j71pe4mIWyEMvLJfpVRp7LW0Km3DMKcpPSJKJ/btGdyqBdeXu4YD/AKf26rkOPLzo+XpOtDq8ULUyeGmF/OhCZm7P7zZzIEaF91gN5zJMB2O1Z743nrp81uN2zfKNb2swqjmCq1xYdLmP7oGIbAIb27SxVuW61NeUeuCmdVndsWcqjleFUXWsr02wqy3Get7Zx5GS068wl9Eu8xJhqwIbEdhqFAjtsNMhY3GjBaIInlEUw2t/CuFW90VhIyJ+U/1S+5xy9Vbhse+ftSF2pfZhCtZVfPK0eZPmQWzkSGHHN6ZspxIx7vc66D4YTOwjaIuy3ODRVCO3NprorCqLBpdv4yl3k9FTlXHfmSallBmphMr1diMBFcucp7iGRPD+QlqmvVPTHHH2nsl5epufJNXyU0+xRJa75lh9qwWXF77I69Q15k/F8uM74oVhzjgtGANtQKd4Cm7Nup54mZ0mukKVMTZHtjoOYMvC1HolYgutUpxhsTjERjoSiXjzCP0uww6xtSzBmC+XLmtXGg/smBav048xePN/PHDOyDag/KWl5SniciOzK31OK+0ozne5S9NU/fjoCrTKg9GOXIdkTSU0Fd4dwhr8uEdlidjg36S2M0weW/1om+srnECFIcycjRHUs2QKXoqvk/I7yNRkvdu/LpihzDta2kVypDZU48OgtshH7M/cTpsp3hOwhTUvzxCmi3RabeitiWogG8u51VeUbcWL9Nb7ISGfOtuod3H2J+Mrq9CUstBI67n5naqrPw+xa+Zaiv6CpDO0aoM9jkUxhKW7GfV5t8eZ3Xylii26bRc3Z1yvUptZqjkreOMkosgEYAUO477MU5g8CLpiW/FYprIo4Yi17ra93FJXZEbNlFqVHiyXQILQe3SW3EnNYXqmMu/f3l64g3KiQPzlT9i3ZtQeEkCa51yNkFqsV4+0kchRVScOy9SL5iw9KVlmPTzBgDQrQ7mnMmKbI7LkGNPNt0d6hq0Aig91O7cKfiLBQsqHHnyZLSWPvAguES+njim4K3la1anybVM+52GyF0m7jAC0Ie9bjIoKC6Lhna0gcGxTze9dgdqtackM7iNJcjmJoak146eBa4iyszGRCiaeXm8uBeDUs9F++bZb0NxB/DihrEyIyyLnZ0dAHgNT5RsL38DzlWUpLrgGhCfVsfXEN6qHMUmD0dv6iS8o+7i1LUV5mogqdWj1SOTDqXCK8Lk83lLFXMqztg6OjZzatkl136sCbNaOYD7Tq2WnbzctumPj05d11V35W0wRw8teA1r3jkeeb7Mdtpg3C7qXWkvmxKeedccFx1y3ddQHu42UcWJENWgQxdBdTuxFqzzcctb1MxTj7v8ADhf77uVQo8+VvNNbhmR45gZhzGtqCPm0xAnVA+urY+g6+OInau0Jqfm8uuIsmRagqqKQjdoIp0we0wEKzUEt0q0qAWXGqhNGdUXTqDydy8ORv5UHF45DjyANvQGiMbFLu4rXpgAzeriDcl3xxWO5ijX3NuOEX4MMsy10LoKkxmTiskCooO3286WiuJayAHgoqWnv4qAqktwh3cZX2vEiXFi225IEjVFaJUttxEyPer4Ga0MuR4oOtNtttCqrrcvMS+bG3fG5aiuKA/w4j/c82oPC22ZXDypa3cS4t6Ps5qk2eMNuNKfmOf2ei3fi+CfixY3+usIRuais8IFatqgK4uod0043kPeHGh7VwtE1AfeFcNWN9nnNswgagU7tr63EsaKW9MRQeZSEfDFPkzIYZzr50qnuHImhLSELDXEjNf8ATEL1C8NE3IIqFu63dCWjIpeqIEeoLaXjcuMjE3Gt1qptLy2+mO7q39l/Z5szy8Uuq0+VV5UOKjsqS+48TSPLwEdyzatmvzLgIzBkPZdk9iOtVfpJx5jKmsaHLMJrJL3RscETBRu7tuJYLkxqeEYjrpULpZtAglBINcjFT3GyaRgN7pyr5SxcBk+tuMtGlGqZAfdIY5mJfqtwW0eHEouZJBuMHKjvKQxSkr7UATu8vTphts7TnSprTDrjV7XKjjhqRW/hxNh+2bvCzdkhA5jWvbhLxaz2wBPfSkXT9meYKsaI1S5Qj3VJ9uwR/UuJAbG6y9erjqMCC2mIqpEK+mHYGcnJQaobzo8126b7qYhRp33pJJD3gD5CdUucsfYziWEssKFlmLnIkCP5rzDre+W7/wBzlydpmlEexsG3rZEhx93xFsf92CHKuxehzm5rxmhblvlMu6J/N8MMiTk2fWGD3BuugCErgtJzAPvfHFc9l9jKeWqjTISy5rU9gjCTLRQISXlK3TGQsH3sVUW03CWyI3MCnlyG7Mg8MqnoJojp+2DKkqTJcrezuBUld5gCmTnoKh/nTXFfte2nbMpP2cs5UjLlEqFLzDUzi60+ZIN02iZfE7xNbgUES7uki/LhKo8vKaupd9ObEWXHbqSOg6BkPdTe91cOLZr2dcignUhxMUb7OWaxn7LFOmRoTRugHZ333ZzQ8W0EbiDv90h8vvYYEnY7mKKI71qK7wu9m/y/zt1xzJkWsScsz6lAvMDQ9A428uGJD23T6HCNw6ybRtgeoPreeieFq4Fv7K7U9mt4j0q5h1AR56Oaxlip0ekjPkQHeynI7I041oavP6a7lr3z08B6YjxMn1PMWVK2kmjKwYdmdZJ1buzOJMZAVuThfzmNuKnLW3TNOcK41matOwWgZiJBptKixQZjRmU84gnnMuKn1X8IiOCmm7f2MuU1+nP01qaVQlsNI624drKdqB81IfFdGlRPrgVxq4t3siBPf+q9nOmTQVmGjy6e5IE4shp8VUFLcnanG27u4qKPT5Dhg1u3bB6kSd4sOSr7fpMp8wy9RnauTiKSb+UDICPzApa/4Y3UrI21DasJpVakxlnL4M3GxRWANxRXwU7v92FftbzaM9yAhPc6/ICasUQD5aUtQrVLoYWz3wGR4NN85r+L0wPMx6tmxg5LrP3NS9TNbu+bfrjqug/ZpyhkMIqnR1qEo0SR2mY5vCJfw9MD21DI0PNFTpOXacFkuaayX90KALcVvitwp6roiYFYxy1W7kZB9T0Hb+amElYmuav6Mv0miRcwsk4TUZ/eiwfMfZuil9fHDJjQQlNMON+1B1L0cb5hJF7uHBl3Z3RG4khuZDcNrQmnN64pcPT6Yq8i5JpNAqlQyg6De8YVZdLdccIhfhmuu7K0u+2vD6Ei4+cxtu6QuAcyPt/VEts5dqCGKDw1Uebu/liLMyWzUn4qvsA6wyqnaS+Pl5fHD6XIdKgQidqVjViamTbxA0CfVSxAkZPp7hgccHrDTkHeEREPvYQpxlIOYTRXBNKpMv8AMKol3y4jtZPjyKgwZxhX2gEpF4qhYb1G2XV6syKrKjJAi0iniiWm/vZDjh62Bpy6dNeGuGPWNiGWYtDp82DmR5JpsA7Jivi3fGPRLrhS23nVUtLDh4uM2huisAQDEiYOxihOM2HA3STr1HckAMuICDPY1Jm7z+8C/BcSKTIbnRmZDS+ydC9P+vVOmCaRDcjuOtOIhWGooYLqJp64A6dMKiZxqtDdZcCEYhUIj4tqoiri6GBaJwS9P54yzSjdNqA/x1+H5+9OJg0RmylpoaoQl5STAVVsupFkGcdtRjrzIPu4OAZ3wG6mrQAtpk4looX4sR3qXLqFPM47bhgX9oHup3sRYeLJnNXykpVQAdJNtBND0IjEQL/dit2m5TiTIjVVYkjC3bftTdRVaMPj8cXkzNDdD7VIlmotRgK0i5tMJbNOapGc6yb3ZHwiqiE3GM1EX1Tzr4fw41+Htvvuh0aJHOg3ShsZaV+am0+9CdabVph1LgEsMvZNltzO9BmRodSSny4po62ZIq8NeI6IqKuBfP41GdTYsyZGZigyax22gtEkTTXu4I/s2Tl/ps1Tze3QydWkIkuHu6/7cbq9cWcOLiN0a9dqQMgIuYPOnExkuZS4TQTX0luonPJANBVfp4Y1V+mpQ6HPq01gmosMN6ZaddeA/wARYc0Okt0eqymp/tgig26hNmA33jr3TUbtLcJnb/DDafmanZfyuwEKn0WP2ieZOmAPPuFyIXe1VETXQeHHhjmlhcqvLgBZgbk9vzT409eTkHk1pRbM9mf/AGg5glPy428Fxd6aCoiHwTVMFOcNmzjOeMvZNprA3u6TJW7W7ds69SL8sPTZFlWhZDyhNen1ONFmxkEjMx0Ax+GuE/lTPEObXM558zQ7Vou+MAp0qG04CAyiloIHppx5eC8OZcaFrEbi8uHFte4gQO5Og/mhVNIaQkHc71r2luOUcWMs0rR2r1N5YqA04J2AhaKfDpgmyxsFaoZtR3JDU2K22JI27qJI4o83wUPxY07E8szs3TahtKraChz3FagCS2q22nm08Pd/iw5RINSsW4dbS+uEmI4k5Z/9oydR757/ANbUYy0HP1FfChGobOJ1LobU5mIwVPvNoCYcDgoJqWoIWqcF11VMLbM0dKpAm0tIThG8Fm8MFtFFTW5C6Ya20F58Nn9aOOCpKfa7IB9NBMtCO74IRYn0qTRJWW6a1HNg0kxWSjsMJvXQ5PAUuVf/AG4GZxFaUC4jNrHxAGtSW1SRyBG+9csMOPohyGTONKEubRwF0X/aWLyRTQFB3eol9eUsSHxhUTPk6PBJ5I1ZjpLZIo+6QpTa2PW39NQ0X64vCpquDIBhvtToaE9adxgi91bfTDO4fSV59grX8+OlUpCooRanSIdt7ZD8wL0xjNlwq4l7/I60lySmuBh/xxbyYaNiSLcNq8cUNWpr8ogZaSxh1FvMf5f7sSbyrOZNeyRvRPQJkltvdOPhL4ckke8v4vTE2flGNWAkBIhOC68lpuMagen4kwLttmyQqBKOiW3DjfWc1VtaFKp7NRdZVQuB0NEdTTyofVEwMWXOKCyqKtCxHmq+XJNNfpLcL7oadp8dFAEFq7dcebQuqLd4+uCaPmKfDj6OCOjSd4w8vzFgLyvtxeayk1TqJlqQ8/uwjmb7yqAkgChcoCqmpEhGqfNjRUKVmzOwtRq6k8xfcAG45H2aOinw/ZBzrw48VwO5bOrURdqASDzOvyr1Kx/gKsMybQJmZ4M6jUBAlS5LSsrJZTRlsV4Fcfjw8BxewNn0ypsR0r88Z8ZtsECkwwJqGOndv153Pz4fDA3s+2F1+gvMQqhVZ8eqBKcAChuNhHSMCpoYmYFrel1vD15eGGrmakZdo9CkVhnPlepitNp/UKmcZx5DVeW72eioSDqij9MfPqQzFvZrHrBJ+32rxLk++KHs2yoVJpsWJJUY8N55Gd022NunUkHwTh+7CeoWSKhntiVUYbLjUdo1RkDOwXOK2iIr8LcTqjmRrP1Wiw6hUnfuoH+SZKjg26aL3k0DRNOXDifrVJyTQQU2zYhMaMgEZojIi+CJ1/Fj1Lj2HNhtsZnF1aUh3VW1cv1Wn1CizHY0mMsItbbTTqP4cfYGV49SRo3TRovEWuXHRleBrOOU486RQZoQqgB/d8+TEt1UOpIvin545lzhmN/JdWdiVCDIiSgXj0sUV7qj6pjV4feO3ktqTlWOVAOtIRrOlF1HyvBptSFWnXSPS1Wt5cP4ixZ1Kg0qc0e8YbIyW1CELS4YDskZqkZkeMAjORY6JcsnTvfLgwYoavVPtr75cpcgjy2jgl3M2rKs618mCJFBGZIs6l046eCLKgOFa3w52ywY7HKUzkuHKSU0Mp6UVhl5wb07l3ovimJU+GnaARXlMT1FA94sa8uR32ZkhHd7YC8G3E5tPxYoeXxGS11q9vRc05tmuarAOiOI5uacQdjmH0cbXUhAtfOHRfXhglnnHy4ZtsNqTsoTdOUZ6miqvQfTrwTCSjSmybflMOqwIqXtO6Q/ixOy/UBJ652Y40JOXKetxL+pfDGMucNzOF1J+FMkLlNTpOUYdKpL9HqClIpcxUdYdLq0+ne5uo69fjxwvcrs5iyTnapZeiPo61Kj+0G4iCxbS1+vEcWZbWJmYK3UMvPQo7DWhgc5y6wG0XgdvUuH88Y5SbfgZkiS5cd0489hwKbJkrzmCmmhn9dP7yYetNvsNL4/MbfvUJC1CKZPY5mS82jOajSGO3hapSdy8UkkLn5gL2fwTh+rFnVc4BUq/Cvo8sWIC3P7sEOx5U0DlQuml393FhmuS1Dy1LkuOARRiGQjd/e0L/dcQ4wy7S+x0GGUgikSnAR16SXecNeb/wBP04zC3UqAeWNdqKFa3c3MMz2nEYltNaqLm8jGOnuliPWc0ZXq0+EtXqJEEfXdwUjuGDxr53fgidE/fiRW5EsQf7MAE+LN7jrqraCJ3bhTqpd1BwfVDZxTcmMtty3lmZj3IOVB/doII8aCYg0XXREVEXXxHFiLUItjeKEAGNxMmq1vIS4GuZpXVvM1Ho9Vi1OlzGtw4CR5sZjl5PI5b6gX8sRa5M+8M3ZZKPMbEm25MhHRcG1OUUH+a4Y8HLy12WEQKeVRecusYaavU+GpcE49MAeask0mg5zeWoUQIFPedtSLYYDT3F8hIfHdl4EvRcXW4SpviqB5gab6ddBpX3GTn4dEqZwp7McDcnthKRELdNuXmh2921LsWmcNqSlXNMsUea5KiQozS70SaDfKHtlIFHVE1t0QyTTmUe9iuy9sxpRTAkRu00s0W5XYL1hcMdCbO9jOTqlkOayrs6bLVwiJXJbgG0Z8dSRC0Xmu5vHFtmizuGnWdNBOo105COs0BePotlIcIJ5fOueGI+YczWnXKu8ZOJ/4OD7JpPluTiuKOr5VYpm0XKgRo7ESKIPmtpc7zgDdza9cdBZZ2MQafPlRlzNING9QbdlttWCa+PPxL96YXO13Yrmml5yodkqPPitR3pcOosNmulihqj2lyeYePRbsC2bLr6VPs/7YkactOlWi7aKuHOtUmz+qM0vNmZac8Ck0ksJCD8rgf8cMTOFQiSsv04Kf+wVS35ClupehYUrbjtF2kn99g1CWdEavONq6GgLpf6on+GHMxT6bUqOESHIbkNPaug+PNet3eFei8cJL9AQ8lzsPTajFBMpNAZx986HIlvgPu4MsqVByLDdhOq2UfW8BNOVC97FMzFtfJs0QSBbVH0XFgEU3HW2rEJg+VzntL9OBXnM6MlWKAIg1W55J+dAacVg/uuDIaO5vS0yvG4i9E0UsW9UyfDkSAkRh7BMZQdzJjJoXDykPQ0/FjbnyC43kSrpHaQWG4hkm7TuCnmt9OXG+lyJkiksSTAI8dGQ9pJRd64tqcBH+eKQtfCQsaakfaqwrTSqiTmBKeXYKwCQ96FgTh/8ADmq+F3kX4FgX2kicXI89HRU2mrNC1+PLzeODeWTU5kwfRDEytVoguFUwq9o2XwkSqHQ4DsmK1UJYicYnLmgS7v24ZWQQp1ObTn8qsCqG6Y5IlZVmwJcbdTaS4E1mM53iZXmLl9Oa79WH5lHLdAepkeo0ZZkOQYdoN2nyE9nqnRGFuBU9V72ATalktzK4UisxJE6fKRs48x+UaFvGegpogj3eb+IcXmwyQ0EiDHeEXgjSkBQPgitn6/DS7D9bRvMhZMSQNdtetDurJaK+lBXbqnkvPm/kPjPKR/WFJhbLv+C3Y6VyztPnVBijwqhEqMOTJXfO2xrwkrrqR6h18OHhhS7W8ljFqUuqxacjUI31GMTJKAttp0uH1dQr0XD1+z7mpjNGQ2o5Rl39MdUDdMEJCVeIqheunXHQPD1o/eqNsp0o4ZBIHOD9qz+KvMBhD+SZ+mlM2NUIky7s77bpeIivMP4h64i1Wmwa1GKPPiszWC/s320McQ8yTKPBZbkVh9mLxtbfcVRO75SHjjRASa/GalwKkzVIbyXt9pC0lH4Oh/qOOzgtrJROornvnHmTVHL2cu09olyvXZmX3fBgl7RG/wD3R9P0ljJnOs/LphHzfAGEJLaFVh3OxHV+bxbX5SwWtSHBEd/Dfa+YB3ofxJikj7QKS5mKRRniVtwjQGlfZNBMtO4Wo/uwFcXlvalIUuCowO5olptx0ElMxv1ogjyoz8HtrchpyJbfvwO4NPrgM2nZZpuZMtrV27O1sAm6fFP2iKv7Mv8Arhirztltx+sE3QHPuh5EQnAa/Yvn152un8PHGGRczHGqjlCzA23BkO6tKw+VzLx+gF6/LjluIeJUYjeuYSUDKZGborl8K0FtZm2bFy2vUaxzilMlUOO7uuIGPlJMY1zMSU8orauKBvOJzD5Uu5sM/aVsmjHEkVanPEycZCdcYPm1BO9ovw+OEuzT7phLIfR0V5fahzIny459d4Y9hLyRdJ136g1tLS6ZvUZk10/QJELOVDiuIgFEAEFyGKWiDnva9fp+LA9O2YlJqRbia0McDuBwV1dZT0+OE3DrVWyujy0qQRx3EFHGAPQjT5cGmyLNETMFeFtreNPtIW8YdWwx5fd8cbJGJWWN3Nuy/bSZgmYj5bjtWbfs3rJLjra9KccaYtPFmE6ghoggy6HKDny/Bfh+7EpSUsRpQsFEdGTZ2fTnvW0dMV4VBYsJ1+Mq1aOCLZuivdQvKheqfN1/FjtCn7e2Tln3RMc49KxGVbvmquzGzCczFCCY5uAdY4kPmW7hd6fXEjNtLceo7DcZr2DBKZiK9Et/nhfT6stUlHJcUSNzmWxLRxfSc5BIy41T73e0dx5wk5dE8Lv3Y4OrG7N1q9Q8jJn1BG56A/GtaLR1JZUgzG/80BVXLb8WWVQo6o0/3nmPI8n4fXBjscrTFYmTW2GzYNlsRfjO94F15cQhK7pza4NI+TQrkGFVYTiUuuMt2hMaDQTFOW0x8Uwv8FpNzfFwnVsT68v3o/EnUpayL586razIOpViSdnKi2AJd7ROGL/J4rFnj7riWqOKRmTFeq5Qqm6FJqul5tGns3PnbX4+mCqnU2OzY62+cj3XBW0cFWWBYq5jXtSY0VJMjaddNx8qX3DzSLfIelXz0rwTEUi5sYYzx+iEJCKyGavYyHpjHHhLHtfVniozIMkIByYbzjJtcxiC95MWl3NjJbSuReYV5VHAF6wq5t1tAxI3HKrml8NYWaV71amOCaOS3iEkIV9ouNWVq7Ji0mG228VmijYXMnXErMFJco8sw4k0VxNl6jgXynDqDzMVtuOchp1VJNx3xS7m4L1x+bX7e9Vcm1cJzAxvW7b4K2c4iKclCjpOEJbiJaXcHA/X6C9SgE7xJpTVAt73/WmCOi1CFT40eHbJYNRKwZLRIS+K/ngbqtacqUo94ai1ryN+5/642OMWFlhmGNtrT+p1HXSZ7UmtVOrfJTt+1U7A7u41Xpg5yxMc+5WHH3EsRCHeCnTj0LAdLprpsG5GTeinExDvJ+n0wT5abqDdIaBAbjAqqW8PmJR+UcUeEVOs3KlFJykdO4+FX4lkW0NedWMmjszqqxUAeLtDbZI2WtwpjdWKwFLpyuOghOryIHlJV/0wFTpM6l1B3Vzcur13SWCvzaJisnznZzwq+6bpjzJct2HeI+KW7fiMttkL7/ehmMOLmRS1yKKMr1R6GgMtHawiqqASXaa/6YYcaZ2psS/emFjl1bnBLB/RnkIHU1S5FThhd4ZxS4eueE4uQev7VViLKEmUirtOmPpJqGMG11xkvTHVFa1n/wDKg2p0iQ5NNWg5EXvEumLWl0tWdFeVC9BHEyUXNjJsuVMIGsCs23eNEnftRyn1rRkrGRTRcFeJJrjzDCRmbB+uJlyW4jkXNbhozY27TnFbQAapClEZTX1ssblXXEQCtPG8Swea8rcLmqY2XcuuIouWrjMXOOK1Dy1AiqGfOJ4i1XovdwN1WPvEJcXFR/q8g0XuquK2Re6qC2lymuiDjgV6HLi5W2vUzWitvIkKFC9doxU8W3BNDB0L0LTT8sDxPLroXm6Yb1To7E6nhHdVNRQUQ/QsDUui0elrFCSjRkF7yk6umqImv7saC48IOOu/oKAEDfkedHMYmEohYJNK+l0uQ9UCfR0AajvnoJJdcq97+7gklZTqAs9qBEdv5twKFfbgwyVS2PuKNLOOgypWskiJOZFNbkT92mLN5s47uoqo6LchYa2HghLgUbtzUjSOXfvVFzi54kNp2pcUSjVCqtPNNkQMNc4tGPBXF4aJr04YjyaPNj3XxHwt68i8MM2bUBRkCIU3qr116/NgTzZngqSDcWPHZdOQJb2/Xp4dPHHL7uzt7G7dsrpZzo2jUH16USzdPukFtGhrCBkg5SMqU5sTMENxjd6k3r3debEOu7NIqiTjcghmDzARJoF/Xj6J6qOJNHrLmaKc40y6DZoFj7JJoWnguvj9fDFfmN+QzJYpMWYbs+oLYbTpXgDKDzmjnkW1NPHrgN24tnEhDLWUiJJJ/mKtDtwlyFLoLptFdplOj79pQN5N9cXjet2uL+n0mZJiOvgw66yK6KoJ/t64NXplOWMkN+6KYAmjKoqK3p+Wmmn78C9VnSHwdbo5JJaDTWaAcrfyh4kqfDCcS551jT1o8XK3uUfaoIR3e2Aygl2he41pxt/DjzUhxqQ8zNatMDVDEuqYN8kxlZhG+7EcGWq2uyH+Z5/gOpKq8fy6YFczQVjVaQ4qqt5dfpwxS6llCDlJzT8IqLVwVuFB5VTVIQiyN4bd0RfO2nc+uLWYSwcrxShRSN59TGTJHVdAQuQE9Nbv5YrO0G3wLQk93BPkttWY5MEKBFlOn2Y+triBzgqenov1xK1cIz5RJiPqNexq+5UAhKun1/N6BxkB04gX94cG0CoS6jl56UrauymOVsjDg4micfrgnCixwnI6MVoTaS0CRvRdVTVV19U6Y11xd3CN4DQHtN0AkPLeutq/DATuVLnD3P0/BQC7xLxSIpNg2/HePeBePe93mxe0GOlSivsILsUrx3kgV11T3E9Fxcs5Z3hf1txR07wt/wC5cXrDkSnsAwLbTjgabtvTTh43p44E9pQqRtTF54f4a1Ru5YZegG29E+8ornIvaBR7RPS1R4flhRu7JGsz5+cg5TcOjjBbumylM9224vdbDTjrp1S7DXzzm2ZQKRrTmUcnySSJDjD3TM/VPFE5lX8OL/KVGXJOXadBYbF4rdXJCpzuPHxIy+vxwxtHi0nignXly70Iq4daRPM7Uq49H2r5MlAzTqjDzA0ocGiJHC+mh2qi/qxI/wC3Ws5fNY+b8ty4Dtlm/igrY/XQ+H7iw8Bh2jvW20aL3LryTjp+7THnm97CeQ2G3wJbdHeIr8dF4Li03SVOhDjY9RppQXtaVmVoB+hpYU/a5lzMhl2WptRHXG9FbmexRV04kvhxxawpiPU5t110XT07zCpoWKXMmyPKFXhz3gpyR5KvI0LkQ92iGq9RToqfDTC5qOQKnlqoODl+vkYNrpo4toKXwUeC/ux84zbvCUrgzz/O1OLdDDnlQY9aZNTg/e0BIqOFH3rntiFeKgvMfH8PDT5sbZpfdZNG0qC6Zq7bpwQLdET92FjHzxmiguAtUpqTWm1uub8fzDG+RtXGv1plahbEiNgog002V6EvmJfFMe+xqWN9B0o32Zwq8uopo0soZNmGqCToWe7Zx97w/FibGyk6EcW48k6gaArvtuJmmmvKXm0wLUHMVMnPg5DmNOki8Q1tJf0rg/lt/wBXjttuEbQByESaW/LjpHhOyax5o4RdNjImSFbEE/esziSnLE8ZB1PI1W0p52mxt8+glKeu1Ei5hDy3Y3/eTm+JwDVovlXGhxlR8MaDFRx+icH8PWeFWybZsZoESdzWCub959wrOlEdPr7LUnWVFaUDGw3GktXX19MXFFltVUprSttnHYADbvT8v3cuuAEnFHEqBUliulfqTRpY4Ir1T3cLcQ8J2DzbirZoBwggchO/3rxrEHMwCzpQVtgyk/T6jAz3SWUkxqI9vZTbehAccitcC3x01Lh6LhollyBnTK1KkASSorwb0HR4iSGvKvDpwwPT3m6hFdhnf2BwSFYxLyKK964cBGzeqT8n1ufk85rzTcYFlUpwTtvjKXM38bCL92Mfb+CnWMM9mdchSiJgbGZAHaadHE+MZT/jt3FSc/7Nqg3SZG7YPMVKL2rsR5RuBwF0F3jpevvJ4p8RHC9y0zU8lSlq2UhWp0piQhzsrT3PbRz8wNGXH3SG5OPLjpJ2oSqhQzdfabOOTax1HS0ic9dfTjrrgCzbs9crDKV+nvhSsxRWl4uF7KYyHRuRp19EPqnxxyDGVvW16u0uD50REiZ/itPZXQW15tjQpR9r9GznmMWYilTpstCCXTn0seE7wUE0X3Vu7vzYENnmfqeznOuQpqH22ZIdeN920QsbUhs48eVBwNbWHsrV6ivu1xHKdm1ld0z2MkGSyacRIjTgYa+Pp3bcJ/KrNdnPi0HaaiQ99yM3z6ebFa2U4k2q5uFnMYGvbp2rRsMttpyIECuh51eoWeNmjC1moNU2fHlulFmOH7UedbT5eKWiIXfixBqf2l5FbydAplVDt9TYeZd3sUEBl3cmhIXMOvNbx/FhTTMqx2XhvUz42pcPMn/DBhPy7QntmdSrMRSTMcR5kAvfEWuLggCWr4Ld/mxpLfGBaWyLcICokAxyPI/zQztk0V5zOp+VXTm2nOeZnJDVGZOEMnkNqAwpnZ10utK3EzLewitZ4mi9WpwwSJL/AG6710ve5f8A3YamRc/QqtlaPDYpx0+RCRYk+nkqAcaSiaKOqdUXqhL3kXBzR6E+3Tmp1PhPyHRb5GjJATXx09cY1/GLxIVa2qI12Gvx0qlx5LYnIAetCeWdi+QMmGiTaaVSnNqn9Znjvg6a9xOCfmOD14WJzYnHjMCzaiNmTWhNkioSL6acE44rqDWYVajsuPioS0eUXlAeBrxTTTw4YuXXm6TCN10r4jDfHh68AD88KUXtyXkONHOeY7DXUfelD0zC5n82rA4r1TpkT7xfZbdGUoGYmiah/hrxxe5oqjaxF7ODLrTTS+1NNURdOGn/AB6YXQZ9gEJNBTQfsVCYVo9OPiqkv+mKOt1mpVRhWXpBhGMxFY8ZbQUV9fX88bFm+ubpbq7dhKeJEkTpHY9aHRaKBGc7dauK7mGiZdZYhE+siWylvZGD3hOLonePoiJ7xccANczNV5hK7vG44yTEbGu6HzXrxxPCPHFCNtEHh6eGBKulGHMNJakob4ssG8F695y9LeVOuII8Pte86B+bUxbWUnSpVSeGKwHIBGbgBc4vzY2tZij5fdKa42BtNAprd/jgZq2bEGQbW7tbHmuHva3dMCVUzE9KM9EXd6FykvX8XwxoG22rcjLyrzhrWPNVptp2hO1I6RUac0T7EdN6bjblpaXoojb6eYseru0x2pbpANxq3y69/lwv3ZjkqA606m4J5tWl3aXWfh9bcDz1SkQxGG6hFbp7UeYiTyr/APYwS5dOOGSdatTbpAAiiau15ag2606twl1EVLl5rhxQTKsrxk4Z84JapliK9IkOHqiIwNnC9Lub5sRnY4DYD6mXpcfL8uB+Jm96rQgCtrTgPCD5raPzYiG9c8BuNgL9neHuml2Ppksq5lbgND7wr6YlBT3HE1Pva/qxEqCa+y0C7QK0/SY8WZHQj3p2Hb5ht1xAoOaPvJgXDBQaLrx/3YNM2UNiZRDhyGE3rppuX3e60vranHC/oGxOu5kqX3dRQfrhH0YgsmQhx/d+osMEOW5YzLVFDrlJo3pvYq0BK0twNn3hUuCp82LhqGlgAqBzd+5CL8OCjLf2asz06mk3VnioYxREAh3Ibuv0Tgn8WGdkzZJS6CjDs+PKqW8uFH6h3FVPdROGMpeYxbM5sis8dKIQ0VilBBy7NqQX0+nyZABaG8ab5BLy83TBBG2Ty5gEs2f2UAS5WmOY1/V0T9OOgINLacAVhgkUAXgLSWjr+HA4/S3Ycokd0DRe+XKJJjIKx114kN6fejG2Uc6WOWMr0yiv7xiHcYLcjr/OafqXp+nB1XcwBR6JIdcMCd7rIlpzGuMl+65DchluW00N6G24Nwjr83/XmwA5nqjFYnx03jZdgBQXh0Ne9/K3EUqVeuZnJ0oiEp92qZKpIh2rxdIk5y9Swc0nbVWcu5PkUKn7tiVIcAWZjqrqy35w4fDp8SLAI/o4yWp+Hl7q4j2gTJGicqdfNh6yS2oOI0IqC0JcELo8qVc3kCLEgGEeMjNqiGo9SIrePH8ReOBwXHBMVcP8JEpXYgPSPuWnnMbbN1hFFVAl4iHms/4YNI1Pp/3YDza9tKS3vW3wXkFPw+OA3syfOedeohPlFAe0LM1VosOHMgVmULiKQusFG3vDTqJcypbjHZfTahWKbIcmVKo1ybUFSRMagaRGkNU0sekrxXRNEsbHhhnZR2eBnOjSpD8VGChONumUzUGnQVdOPhp8F93BZDgxBmMQr22JBgRXAC28Le9oOIOYkGGuC235uunL619lClTO1AFK2WMwzO+oxqBAELuzUCKrsgl+eQdy/uRMezJsUmzqUszI1bjyJqJ2t0KnD3xGy2SHokzVTS+3TpgrmVaPSZ8puHFlZh0DTetsKygH7qEumv1t82MWMzUJl9w3I2YKfUTRHji9nRYy+C8deC/Mn8OKLe8vFPhUz20+v8144AEUH7Str39GNn1bYzdGqGUK1UKZJCntChvQ6qBtqmrEkORe9xA0RUTCQ287THss7Icp5AZmKosQI0uQ2PTWy4B0/WpYfH2lto+XM65NnZaVtDai0/QI8lld0waESC/y3aGqIFolp3i5ve/P7NFSfzPXUb3pG22FiOOqpcopaNxfhHHTMFw1p1IVkyZTJEyCY5fWk1w+UN9zTT+yjk+NMzm7m2umzFolMQiSVKNAa7QvcTj1UeZdB93HR552qeZJkprKdIWVFb61qpKUeIX4R/aH/CmAOn5m2L7O0psPJ8l3Ms2PDZBypOq6YvSbUJ0mmjEUZS9dOCeXvYL4+cJ9YZFVPsYmC6NNhzfxLjseH4raYKgqunh5oOUCSI79a51e2L+IOfpN7cyYHyoYyfTa9nrNleTMVXdqNCphgB098LYzkm24R3SHpoA83MSrzccT81VbPcOZChUFMt02HvCBkn1MhEEG7QmgHQLvlxZ0uiuUmklT4iAMe9XhF1VtIlW4jL1XG0ocS8mn5DQk1aalraIr8uPLr/qDbNZlWzMlXUxHSrE+GnHljjOaAbAVWM7Qs4Q4whNy5S6lMW7/AO5lRNrX9LjX+7CX237SmJEynzHYE3KGb4v/AId8bSMm1S003oFood7hbrh9zG6BIjm1UHGpAgf7IXLuP5dUwKZz2cZbz32Dd0qKw/GO4HRZECIbhu6df1Yzx8fXKpS6QAen800a8OW7ZC0DUUptlEOe9SiBuZJjwH0IXGodzQGl12pknXDipNFPchoJE5pdcKkV2CUKTT6PDFhthBBvlQR/h8MRZEyAy+J712+KvO0KWgWqfzxlHr64uxmC9DrFOUMNMnROtZwqLa0N9glrx5LcVuZMow8wRpkSY6UiOrHI0DacjvvD4693HqlmKn1SGsY3LGnetq2F3vhgen7REpdYKIbibh0PYk2giKWd67FTSFBWYb1cSa5nzzlWoZHrovq2Ud5tUdT4eIrdjpbZntUZzploJDgG1VGUsfb8hH73roXu4C89PQ86U0kdUBkABbsi/wAMc/5ezRUMm5ofQEcERBWjEeW8cPlMi7b/APzFBlXDV2NdkZjzZGgkLj74gYpx4jZd72AOo7aIkwnUYYcdNPMfdXFGuYEcajuOLcLgb3eacofqxXTHoUgQccYCYZtrePeLTy8qdcL22kJ3FXFVZPbTK24obuW0G75fKV/y8PH8OMx2kViGHanKc4Uw14FYpEX4sCjsiI5GEKjSlitCpbjnQC090sT6bnpqYZsOttsACWhadwn8LvXBamwBoKrnvRHl2qbmG66EbsAm5c40S8wF+LFpLrW7QTXUhLlVwkXAHXMxSCZspoNuiXK5en+VMRoNWqEwBR1EEg5SFxLsUcOfNUp5UVVXOUal8Hzc/TzYqaZnyNUHSRNRd495C5kxAqZQnk1qAt3CmicObFaxIpUUwRptwiXzNpiYSiNqiSQaLY85qG1YDi7pea0ju/UWISZgc7QL8cDIyTjb3cV25OUXs4RkBe9yjiyh0WqvSGmI9Puu/Zg2ikRfhHxxczbOPatpmq1voR7xio+ZiOVFCYAOC6C8XPTX3vhgcg5ucEiad9gSL3te8OGIGyfOFQZdadYbiw3rb+0qg/h82Nr/ANmWTIdaWTOaaM+QxY5h+v1x5dFGHAC9BTO0ivWT7ZJYMxvFB8KtBKuOM5cS9S1ux5/tL1rivkRfguw5st/ZhokeIwqVyoiQOIL7Q7oRQV8R5SwWz9meVMh0oqf2A65m6pxFJgZ7mrNJjqWiSnkQh5y5t0Hy648Qzxy2q1TxMwJEa7bz37V5xsmZLmmUwZ/Nq5dZi1oniRtsbPe82CCHs3rtcsMI71njuwVB/njoWhU2mZbhxYUeN2iVoItt2ITznzl6J6l0xfVKc1FjXuaNHE0dVoUut093/mwmcexEEuJtyEJMEkHT1o1CLYqCS4M55TXOdO2cyHLWFRoC7qb3FjUtmP3bTX3GzSZUurERiOpbzTv3F5bUw03m8v5kfal0h9rtXaEORJcQyPTvEBOmOvm8vu4u1yyFUVpWFSUTfR1g7x/iTF+LcTDih5hwOpIkxy7ESSK+slIuApLzZSQYE8/SlaxlnKkrKhyaJT61XKyAATjRAgNR/eLhxPjy8uBmpOBl/euN0Z1iYFhRGKg3eTyqXcILtde7pbhm1nLNU2dPP1BI7oxaqpQoI32tOKfF4dF46DaKqo4r5dNap9NaYmU8zmkaG5U20teVrTuNa8AT3Swyw3EsOcaQ1eyM2x30PXnQlza3CFlbGvap+TJUivUePLeBmBIbW1+IwwoEJJ4Ea/7cXEaiv5fr7WY46q20S7qcwwFu8jegCpaKY9U9fHFTl7bJQMlsyojURBHuoxUmSKxPxeP6cQp+25K5BKNApxCJH/YNqd6e6OMvequMPxFZwtZ4ekGI+9MWW0XVsBdp15in/m/afMZ2W5kdyxHoLWWewbluqxOSdJVSENDaUyMDuLmuTFK5tjkZb2c0LLWWqTSQKFEBp2fuDjuKfU+6q63eYrkwkKK5UK/mei5drrbmWKRVpjYS5UmOTLoRk1MnND6oNvDHV6/Z8ypUwbjU16owKTFTeyK/WJaATweYQZW1E5ea47fphXiDroI9qXKl9TJM7CrWeAzCUI0T0FIevfaXz3PpTtOqtLpL8YkS9+Mai85Z3EI1QuHLhb5kLNmdKT96SIMWnxWgvDtMsJD3y2jrwx2S19mPZuL7qf06ZzE72cnWKawLamfDhcrZrw/diilfZ/fi5epFMqLTAHJmhIR2mmO6AG1vJl3lK8y5UHQkxpcNNvatl6+UG206GDJ7QATS+9uVOAItUSruI+tcyRti5092hyK+5Lq5uuf11iMBCLQ2Eo2Eha9bRw0YeX9mo5bAodOqsOviKirEmjoUdCu4CTineOvvaYeNVzFSNhNKcnyIbkeqPmoRX3297Ie08kcBuX8xHAFVcwU7b1UY8ntD+VSZC1kZim6UjUe8YNjrqJe8WvNjR3XiaybaBwtkpQB/uFMgnkNdqz9rhzzqyvEFyegMQOulc95NyLW4O0gGJEx12ltIc3eA8VpghJwIUL3iEcOCJl+NUHtxJjI/vHLW92HNxL/HBtlvY3LjsSljZnbGVKiiDnY4CnvdFuEPaDqCY20nJdUpNSjyHHIQHGMHfaOXCSot3gOPcGewXEsOecxgpS5O5MSYnTbeqsUdv2LpAsJKI5CfnVm9sjf2exirZyxKE2iI9G0InhFfL6YF5Veo1UizIcenI0BmQbp1Bua91cOJ7P0TNk12mTaYjULURMXJVwyVu7o2iPD+fdwWVTZhsyis7wOyxGw3ZusC77ZVXupqpaomOZrwmxVZuBxQ9pmRChATyB1jQa1oWb66LyCrVuIMgzNfkgy45HLRGwITXnK0hJcZRJSM3glg3LcomZDaWNwRyvLTkAulvhjLct3aKd1vmJLtcdAIFfTQXmdlyDVGJYPmTT3K4Qr3fw4q63k14rJrbqukaXe0XmRPpgtzZTd9QHW0Vd7rehOL3flH0TGjKkjtlKBu5OVLeZbubDJt0hsLHKhFIBXBq4psgIcVhtx9srGR1uS0xL0x45SSqpDQ0VoWVN7mUSIvAen1xregsE6JoCEfd5cZdjbbIngBL0C24k5rcLFAZs1Ggn3avAqm7IT1AyTzlzFgnoW0CoUG1YcyTALQh9g4QW697phfskrwbwAMgLoQry/zxvac3JXpcQL5dMLn7Vt4QsVcHCKf9N+0tmkaacaY5T6wvILcqdH3shoE8BNCFU9PHF3kDbfSqHmuqV2r0V2fPno2F0Z5B7OyHkAT+PHvY5sZmKS8W3LfAtPNiQzUHx4pqJkvpyiOE7uDWziSkI30+G9Xpcy7V3DlPafk7OObHYzlTay6xUjub+9PZtsnaOmppw1XmTiSY3bQdgUza1XaVlzK1XiX0qWksMw06Y1ZFXTn5EIjXTl1BOGpDze7xTGzI+yejZqI6lqZry6YJMvbRJNHkx5sOS4xKaP2bjR2mn4SQtUxdY4Vh9kptZakgmTJ130jaKqWVqBCVxXZ+0XZS/lv7ohZulpmSotM8kx1gWYj5IvVmOPAVEbbtdV1493AKTbj1RRs1COLnKF3kwj837ZK5n1mEFVr1QlSIC72I6cpVOMfqGv/AK6piCf2hqtRDBrM0ZuqtKtyVGGyoEnwME/xTGTxXA3Li4W7ZjynZPT05UytXlNthLx+NdY0CmlTXmnkNGxZ6vkqDjTnCR/U9WY9xkdyvkvMSfhwmclbdKHmCqR5dVmE/EbtEDFLtz+Scf8AXD/++MtZtpppSq1TptwdwJA3p+hbVxzu7sLu0dBeQe9H50q81LcawpF7doTD3h5SHA/mOKNMznRakkVZUVxfu90mHxQ9HOI6IvBbVTXj16YKK9lmZT4d+gipnaAkvNik2i0uTT6NFMw03cuMYGHNzo8A6F9bsMbJY4wyf5aVeYy17aCTVQq/3DTZDch+ZGQzfFo0aRNdB69D7q6Jrp72K+n5+omRssVBMwTyp9QpINxxjC3vAklr3hXXVOHFOC6rgFrG0Ps+aptTqFXmRabSZpwoNFpy2PVF4O/eScRBV4Ym1vYpmXOUOJnTNxtjUp1n3ZRYdlkZnUlFCX1H5v1emNS1ZNWqALyMhHeZPT4fAUCpwq8iN6D6pQa1tgJ7ONShhSMvoopGhtqhvEKFyvPgnEELwUtEXTh0wyKJsJHaNQWptUju06I43/UX4zgg6id28fRPguCLZpmNcmNvvQlRp1/2Uq9EM3F1tseReC6enT0wy6rImzpINSGkKoupco7wL190bbv1YCxDFXm4TapyJG3b871U9+mIVzriDbXsLr+TaZNlo6NcpEdUIJ4BY82Kf+cH+qYUuzGsfdOcYEgCUNHO93bebH6S/wDZxUdoNJrdCcYfPt0F5pLgt3ZqBWKRL0TW3l8cfmBCF2j1wG3EUHWXrD95FQrS/njoHh3EHMWsnW39x9QRSd8hDyFiu2qlWuyxZVRmyDdZYbV1x0zuJERNcD2QIbrlMOU6w4VUrMhZbjWlx86+zAU+AaJbivKPUM85WgMtUipOwHlA58rcHuRbBRu50HTnW1P34ZGQJDdPrHbZU2NTgYbcPfuuCANpp0u9cY15HsrSm0jzK+w2+ZrTpUknNQPt0dn5bosDLII3HrVee7NuDId6wz5zMfD/AO2wqc7ya/toqlPyRk8CHK1GtZWYOqRzNE0UyL09E/PEStVau7cdulS+431CK6hxG5Ol25i6856+p8V1+bHVeVss0/J+XY9FpbQx48ZOBEgoTpeYi+OHTtw3gNs3IBeiY6E8z6DQfGloCrtZ/wDSq/Z3llzJGRaXRZU37ykRQs3tll6Xa930HFyETUjINGkK4l9364oM4yqlSVpFVpRRnY5y1jyYpna6fINnUdEDXl1u68MHLNYgDHaM6XZKIPaCS8o4wN5xVH2hWpXJ/BTMLQkZU8qU+c6tNKY/SG1V8d2poHAReTu8qefr4Yv9meXKpkXLrJ05YdNAHFeKPuDddvXvJqS6J1xfzp8HkfjUmBClAhbyUAc58fMS4l02HU3IUd51guxP3K27uFEHuOhWF48eHLg5bjwtIQiEaSeU/aoqUlVUsrLrdeqTFVWKx94xlM2pRt9wz6kg+bupirbybVp1ej3TaO7VScN3tj8dxl1detxAfEOnDpwTDErNPfoIsMSERkjYSQQly8i8cUdLoj+fI84oFRg0SA20p/eM1FJ2Uqf2cYE4rqXnu4eF2KrJ590whQywd40G+5+OlenIhOY0E5pq8HKQxSzHIjAR7wdKc0byvaaIhB3VTr00XFDLqFPkK0sZmoDFc03b7sMwFTXy93rhvwNn2XslNvz36MlZrEpv2c7eJIeA/L3y0APC5OnzYp6aT87NSNzgiQhYbOS20MhLlvWwPzHRdfxYOavGSmWpMd4+Q1qGUr96lg9S3RK4NREua0ktxCkQbS1JvmXlQtObDSe7NUs9yKdJVS7NBT2F1upmfW71QU/niuzDk91l4Vhm2+0X9lrc6n6fHBqL8AhC9CdagWo1FLWOJ0Uwcp7ixXW1E7gO3mwc0faZNp7R1BuFEn1A9BeN3UDeFPLf4L+WBWoTKfFZNxZLWgdeccQKNVGKtNfbbbcAQC9CdS29LrbtMMXGEvozLTNVBceWr9Nt9dzApyKRTfu2UZbon5Sq8LS66XCluif+3F9lTZVGOqDVc5vPZmkKe83ByFFr15i9PgmiYqsnyFyrU3ZEU3Ggkai8In3kXvYu88ZkflU8aNSXiCfUgtR1rvtt+ZU+PlwrfBbc4NsMiTz5x676USgAiV1d0nLmXc3z3p9OciLDb/q8ftbqmzGFtVtANR6IpeXGuhbYHYEHNOWpFOjjIcgyKdNYFgnhPgVjgH30G0kXhwX3cS6bBHJWVo8OPFeNqBHRGwEOJ6JzF9e8WIFcmUqiyncwmLgyBj7pXWG1O8O+PTrgO2uCHVQSeQM6/hG9WFtK0ZTSPn/aErOXssR8vU0I4LG3vPopkCmWpaJ0/fikyxmiPVMxU7Muad5UuzNmyYyecWkXqtvy+782IueYYwJbVb3bTr88O1O7pvlZA1Wzm/x9FxCo9LmvRYDjCsg687ed6XEaa66fux0RtphpouIEE7nn31oLVSsppqZGp1Ojza/k1wRCRHuqNJd1t38Zwbh09dMaMowqjmvLTFYhQldaNw2XGAW4wMF0X6pgrzRkSVnN+h1Zqa1RaxTQuivg2V4J/wCXaPKiL44+7JZKZNr2c6LJUGOxSwnATCraAOoilb8BXCFd0lbS3mDK9JH0Pz0NEcLUA7UNo3uXBQuR0LhUS8v/AK4liLEo2t7pycwFr44JqDlt7ObIvJu1p8a+P2oOY5j163uES+RPD1wLZlj/ANFah2aabbRqlzBmtoPD8hevw64kzch1zg/5V4W4E1IqUFqpRNwGjQbwDO1OuhYjjObKpQ6eDQjxPQSXmtQeuF7mfakxT2gj0t0ZBGFvLd7LFVswkVCvZ2alyHEEWQM1J1eY0t0tH15sOU2S1NlxegFU8YA5BTWrOSqdmTcOSG7rVH2gLaRJ5huwV7Q6TDr2R25VPZ1do6C62wKcRBNNQT8k/u4rGpjUNhpsAJ0SW1LUutxtYrwQakYRpf8AWmurReYV+VeqYRvJcWpCgdE0WhYTVxlh+m5xn0ZuHTT7PKaSdLubu4JdoB/rEv3YN8ttzPuxYaxnWnYrhx23SG3fNovIY+qKmmF5szitUWp1GKDjdk87271tIC9z005sN/LtXqOVu1ALjDoPDZu3WkdFE/PGaxDKhzJy5UWFKKZTVNlLJ7glIhndDdO+S5JlWmJmq6kPzfhwa57r6SRpTJQ0ZJmIzGNxF1v3aEl6+PHl/LE484FmOC3CWjUyFKbTTtsJvduLw7yp0182KqvxqjPcadqDUZp3uh2VNGiH3kTw+mF9xdFBVbIczIJB2iSBvrrpQqZdWFuJgitGRs5FknNMeptNMPiCK25eGpgB2oahzDoemHPnihs7TKTPY7PGqkrs6m0psArm78Au6pcly6a4SUahq4R7wxC1FL5iH8OCNmrSIrLHZ5L7BtBYjgPEJfiuTEBiTiw2w6s5AdgTt25VVcWoWvio0XS9o0qTkeofcs1XHoRKQ019zvj7zB/FPD1TBe1nzMEFpY8OUEFhwFAyYbFHdF8L+vhgszbXIWddm5UWqx+11QivcqJtgL1gGht+06626jr1wpqfKkw6ixSJqGchf/CyTTTfj6F8+n78MLxDDbxVarzabxG/5rVzEvol9EH5/GimBWqg2hNLLcIV6XLcQ/qXEM8wVTL+eMvzok9+MrjUmMo63A5qgHoo9NFs4p8uJUaCbN7j6K0o9BJP72KfN1H++KYW7cUJrBb2I5fbo6nT+Lu/qwrs7lTDwU2YPUUUW0L8qk6UZ1WdT8z7Zcq1Oc20MmZTJizGmdUZ5OOqeOionFMfIdVq0f7wj0420ob8vfR47R3gwqoJOiSeCd4rfArsLNqsUmPnjItZeRG2AkG1I4cUC3VQL1tO7Ds2g5qZmy4yQ6XGorwIZubpoUdcAxTQlJOHvYaXKeMxxluQs8oOuuuuwoJSeEtDaUSI+UUHZhkMQ6pFPdPnKlrau7RLRFPOWJtOjuPRylttuEDa3K5p00xQi4/vDN99TIehGndDyjgqytCmZg7XRmHCHtDSvJb37m+fQF8FJNUwlRbuOkNtiTRLig0jMo1IrdXKs5VqoffBNwzhOAtjhoUoFaLkEbemvFf3Ymw6GeZMvUmb2xTuiN2NtglqLYmvxxNpWyqbm/KtQCGycCKTBstuqWhdxemvX8WDXZ3sonQMj0lVlsvyChME2Pk1tTmXh6eGHjeA4reW4LLJgddND0nelDt9bMaZxM0HStl9Rbp8adH9uy+nd3aiYLrpoveT6L44AMi5OTNm0mu1SULzsag2wWGmg1RX+a7X4DavT3kx0LtEqDuzXZfV6jKNJVV4DEENSV2Sa2NAg/iLup6Y27F8mps72dUSn1FUbqr4nNnE6KXk84VxXL6pdp+WNqjwpwUl5bnDTlAJMaE7j8NKv9ZWhtXMkwPT80pT5kzd9+UJaKUGAlNUCa3bkdDVbvHVei+bhpjmrKkd6j58GmVqQ5Fhg6gm+IEfsdeY0BO/wG3T5sdJbQN+WdKmshkGT3nAWktAg8ip66p44Rm0dubIzBDkU9FF+lMDLN1vvJ7Tl/8AtcIcKxJVpiQ4q+IlB59BtpWhYaDtuQ2Izj712fnc6K3lmpVBYxzQkwFTsbbCupJBA0QRBPFLh4+GEh9krNRUytVrL1Sb3RPIphadxIbfUfjwL+7gzyLmmXtDoLFYV10zcbUZA322Hpzhb6YCM3zI+UNpVNqO5GFIbYQz1t0NNSFOnqnLhnd+MXHrwqsWygiemus6+tJ7bDYactnDKj9IrpatZdgZjp5RJjYzIhqJdbVEk/wXFGyUTItcptJjg4FNqAmLAEWoRjbTmFNeKIWuv6cLym7dqUNQEDqTsgHj3QRQSwgVdNP+lLTEbOf3jnutsLAaepbMFS3EntV5iemiuIAESf3sbJjxi0qxRcOph4kJIiJ/qk6cJdS5w1mEQTV5m2tT6XmWosMTHwaFy4BbcLlRRQv92BqZPkPze0vSHDkGoneS8VUfHFnI2X1HM0iYdRrsqpVeIoMuNE4kdl5tUQmzEQFNF04Lqq8RLAnIyrSotwOsIcgFIOt9nwuXHK/EttfWV0VvqVw1klPMddNdxNaXD1W7jYSg6gQdKuY+a1rcc5IvK0puqZ8+lpoXX4Y8lZhvMPRZbqzQfDRBG50kPXUTuHiij68FxQxKXT4LuoRI4kXMpCHmxZjOabAQbW13XiI8uMcl1bbmdtR60yUwj3QmiqibTZFOaCBW0SdTnh3TM+Q0oEuvLu3k/wBfHAzm/ZY3Cpj86hzHagcbU5EU0S5kPUNOqDjfHqQuumNQaCTAMFA2D5tU0xDpGbCyHVTdiRXpVHMLW2pDpaxdV7yr1MPl8MbPDsYVeuhGJKlGokySO4+Mb0rNutklduIPTkaBIVQVsiMz5fd935sWpi3IbKoxFJirMBcxKjGQGip/m/VjbtByw7AlO1KnLHdhPEhuDHVVbYM/JqPDTFNRHlj8FO8tPw8cWtKWy4FtGCDR/kfRJo2p+0Sq5oZhQ63qxKVsXWREN0EkfKaD4ri+y/m4su14WjbImC5ZBD5B8pW+K415ZqVGzhT2MtVjQHSuKnPt6C6waDdoBeCj5cRaVlg6dnCXQMw1JG6pJUZEKdZyTBXl4j4Hy938WmNY5huIoum8Vs3OIT168wZNJVLtylbDiMkcu3UU0nKe3EflVeM+w0EgAd3b6CLJn6qVuqKXLxH+FcLamixKaf7QisPgvFrW635vinxx9zDT6wRswpLkp/cJaIEK2p9P+bGECm7wQSS2pEAEIud00190sIPFWLe3OICmC2EfOTvU8Ptg0knPM0cHlwaXl5iUsVk3mzTeEDiqjwL4/DFixn8GBBsYlgClul+v4fywEJmAYIMQpLjgi8djb5OESKvx1Lh1xtZj21EQeUHURy0waO2/jbwXC1GNvIdSMLHCC4B0BkjnMVFVmkg+067mvZrJjNgODOVw3fI6PKTZeWz0xt2Y5sOlyP6NVt3+uKt0OUa8skPT8eJlcyq9S97JYcCRCBbVJVtMC9F9fyxUxqbQ6sRt1pojAQLcOh32T98STouGuEXV5guMpF6qCdyTpB5146lq4tCEajtyps4zwA5SzwjVT/o9VJO+kJwhVAgsGYHul6GP88Hglj9J2t2xethxhYUO1YV5lxhWRYrLGV2Mceu+uDaqrK7H3GF31x5XLR193mxU4rInNXqROlCeeM2Q6XClR3IwyzBtSMT7oLpy/nj5s3rEJ2FChjGbiyEjgN4/2mg82FpmSd95XJehHKfQV/Cq6lixiTEbdDdqt6Od3S0UTTlt+OPzy94nfRfquCkETtA29d5rdowxPs+TnTvnNsuIybwp7M0ILltsX1wrjkbydIVHLtXD0/ixXVCtTKgANvSXTBOgkfLgjyxlVydGGU64jUdelvMRYvxLEHPFTjdtZNnTXX96GYtxhyS48utdMGa7NAot29DilmGEy868yG+a3DviOt2NVMgsQWyRhtA9S8y4kN+0ex0nw/gi8JaIWuSdxy+FIry7FwfKKhZkhhKo0hFFN4AXoReCphZFoTwrpzJy4YmcKokGlm0n7V9LE491PMWF2BIT1yoly45v40eZN4hCPfA1/anmEpWGCTtNFGW2VLj+nBq9Tzp4NSI/NIbTnH/zE8cUWS5zbLXZ3QGw14Fp/jgxIrVuLwxoPCmH25tjchcrPzBpZfurDuWP7rbBlDIbBwFuE01xKdXQcDtJZdiikhtVMHCUyaLwFV4aYvXnEIBVF5Vx0Bl0qACxBpQtICtKhSy4Y8yVwYwklyY1xC4aYNqHOp6FyYwcLjj4BcFxrcLkx9FTrEy58bEcuTXEYy5dceZe8Me19Uwi6Lrj1+I5iBD7TS0cYoRt91UMfdLw/PFdSia0VKknULlbVB/FjCnUlISXOKhvD/LEtqcAuaOatL8/C7G11dVuTCP/AEmybuPalDz1cXXAMnKg/OdDqFadDcoJMgndI7Su9cDUHJs2QJ02oGK00DR09C1U171gr4Jr1wzJbyR2TdXugmq4ApucZm+RQZYs4+C64V4m/YYXcoun1GV9OnpTW3VcPtcFCRAoku3K+6KY3ON75sVLzYo2cwtTIO+tQX9bFau7pev0xqczC9FUGybQiVL7iX1xG78Y4XauITnkETIEx0+NBJsnVTprWrN8oKPThkXXF+yC7u69cKOfMSc+biGpn58G+daudaRtrRABnVbR8TXx/dhckysWWZpeRFy2ljheK3Nve4g5csEkLMya2mHsFlgBe9EOTo75VyOrevL3x15VDxu+GGm3DjIoOow0kgVRFcFtLtPgv+mFzkSuR4MyQ1KsaBxLkf8Ac08v54tM3Z23TKwaY6iumnt5Q8yAnuB8fj4Yz7iXHHI5UJctuOu5UiryuVDeuPDGdbiNCO5kVIzRLfVtvXqfx8MaKBUGWWhbpxKsVtuwt03fYvhqPBdPjheTKnMqqtLJcS1tLG2mw0AE+CeGC/I0VYNPmTnD3Tb6Cy2RJ30159PjzaYLQRmCUTCJNRcY4LXmozamGy4O8jqSEGhK0G8TX19caJFNgVeLMRW0de0vt7rqLr148eGJYoocdOmNVTaCQ1HYvQVfcsQx77aJxNU/L/HAtldG7eQ0635BO0DfSlijlMp0pX1ilu0uXu3dC48HB7p4s2QKTlwYIudnvJHkkNL7QDQrkJPTmwT16ihUEONqnItzZD3fw/uxTBTTkKSItoacSLlEPjjUY34ffwy7bbsJWHBIgT8KYsXjVw1DuhG9TctZ130pqiVBlGaobdwP7xbXx98Pn9U/0xV1XPsaUMuInYpZMuW3g9brpj2ZsoFPoCILpNOA6isTGAVHGHk4oaYQlMiP0msTVq0eYURgyZmusR1eADNF3ZL8FXjhc9h9wlfst0nI4Ow2Ioy0t7Z5RdG35+RTpj5qYjwbyRw7UtQepD7qEvj9cDxVxxyS5JNy10ea4fDA5k+pRpUQmzdXtCraLQhaBgicHBXxVeOuLdaUU18GWtFNxbEG7rrjPKtUMvFBFOOChsGKJp1fgt7UokZ40ceokFH0bFbr33dOKfQFT+LF5Nz3MdCxhhlGt4h6GmtqphNUuJPj59fqM/UpEiC84ruvAwR7dhp8EFvBt24NBQuYtO7h1eX7tu2bRhISk8oH33oJVm0opKvMQPz60RN7R6vFtVWYhjr7ip/gWJUPO9TzA72VqKI8FJx8DUlFNfLgU3KOCN+n4cGez2J2VZEs46ugZAynhy+Zfp3cZttPE/T2+1D3LTLKM4RrWmtvLTaO83oW+V1Li14J1HAQ4OG1XHI8piU2+MZ8ABU3QOKhWp9eOuKP7lo1OjR1diBLccFXLzcW1A14Jprpi3gcMlKliBz+MVSzc5Ue7qaV6ibjwug6o6XCg+UsbZ8GFKbslxmXQ763AN38XXB47UqZmtt6knqtVi86JwAuKcTD3tB01DxTA/NyZUIpm2TjUpowQAJpfFfrglwFsIUhW9MmbnMcq9DS4l5Zpjzt8RXYXpz3Di5o2YM25ZjGUeYFRgRwvNt9bxQfz4p+nFbXW3KC6Zz9I7DfHemtoL+HE7ZvlM83OP1uutE5AaUexU4+UOv7Ux8V+HTmxuPDftLt822yvKSYmasvn2025W+mUj40VUbbZSp3s6pEcgH/AOa17UP+KfzwYQKpTq41vKfPjzB90D5v4euI82i0irNi1Np0V0B6ezQST8JJ0wJVXYvS5hk7TJr0B3vIDi3h/F1x+m228Wsh5iHB8j/Fc5UrC71Wktn5j+aOXI6ivS3EYm7cAB/9oeSw4oNehB/+mJB/zpiRR9slOnSBjVOBJp0juqQArof8UwS1jrKSEXKSg9/52oJ7BXYzsELHb+N6Mi1HAlnuDIbCFX4CKVTo5lIBsf7ZnS11ovxDiFnLbFSKC2YQEWqSk6bvlAS/FhZTh2ibVmzCOCw6cfRwvZMj/wAf54tfxy1B4bX6izyGtVW+EXH+47+mjqdKbGZvtB5ZoNEYjBIkzHTb3qR4y+J8bT9Fwr5mb8+baJSRaJFKFCJEBezFugt+cyxLyLsjo9Fze/SK62tSqIxBlxXNSFl5NbXeXxUeXDlaZCG2DTDYMNAnIDSWin4UTGAd8IJxq6Ve3I4az8T6607VizOGJDLCc/c7fClbl/7M9MpzceTmCS/VZT7ZmceOasg2vFO/1NRXj4JiTlrJ1byRWmYrUwptFfOxJMWOPaGfdvbTi4t1vTDyhGdbpjsVzcNP7u9HVDoSrxX4cEwH1aFbKVGN1MOMd4KAKuunHVPHhj8942LnD71dqtQWgGDHUb961Fpem4bk86rs0bPcv1SjxmlJsqoAr2mZGRbxNV5L/DUvQuOEbnXZ3MoASG5c1gac3OisrKHijmr7fl68vN/DjoVytLn6YsSPEGLX1C9ufFdUQTTiO+BdUcT0FdV/D1wHbVNn9W7HQ22qc/Pqz1SiSJFTGQBACA5eabngrafh19MWWgW65La5RpyOkfuavafU35HTr8PyKqtoqO5DrjWeKdHem0pNGqycVOSRGVR3Rjrbc4N3Ah4c2l2GvI2wwBoEZyjV6mq6sZuQzTWG+1O7tVHVCNC4OaKvBdOOKTaNQDzNTwoRsPRYDSNvTAaNR32ncZE/TxXFLTcv0+gxybYiR4Aa3bpi227zF8V+ONJaYW82nMpEHbnty70vfcRcATrFW1dzmVOKoS7EBpkleOU0BIhceqAiebC9qu2iHWK7SKMxVVqO9W42mzUhbRPAh8F4r3umLjO+anaDlSrTYbaOyo0c3WRLmEjt5f545MyfmA4+Y482WEeO7v7jNtOd4j7y2+GL2sEZtJdR7x3otk8YajauvgrVOlQ3N3IB9oDS8mjT3uVC0xtl5maZUuKXd7CiYrAQWiRpEBp23RofexUzq04IgpPqJCvEiXmVPQvXDBu44YCUiq+BmO9MqZm7duArT9uiKO615fguA7OGZG4smLUnTW1lSacLW4kBf/dgSl1zeOCYIhGAloWKGtxTrGXJ8FHSE30vABW3ihCWg+n6sR4vEPmo1tsI1o2n1JqoAD7XMSLcnG3riumsuSBLdKpaeX1wqKRm6ZQZf3bJjugLa6e0AuX9Xjg+ZrUh5GlAkEO91uFR830xW6hTZogZazdggRmiqrpIvES8uIj0NCXdrqXpxxfRHDkEK7tB+Yk1xNOktSLFcMR0W63XApdSn3qjlBoGehncShqZJy8njjyUFyUg7xhOHduXrhtUHZ3PqwEcSnqxGFbnJUkdy0CXdbl6/pHBpSNjENslfqdS7cy24tzcPVpo0RebnXj/AA6YW3GJtW4kmqstc9u0mGyBRj3ZujzIw3zGRfh64J6Bs9zJWBaVmlhS456e1nHZy/KPXHR9Op8LLz808o05uhhJbFu4R3l/DS4jPivrimIq3Hjmn3eEieDncalCQk2nV0hUdUQcJLnGhq1amVTz2jtOteNIzeZelLaL9neN2WZUKzVnH3WQIgaYbsaEvmIuOn00x0vlKnO0LLkCG43TmNG791RRTs6ap5dMDFGiZtlwZiR2qfHA20PsxCd7zfNw0t04/hxLyDHn0ehtQKhGbizb1ecaaRbWr+KJx8RQkwmv7h82Od6SSY6DfbvQ1wAvRJGlQ8+Q+2SxBtUEpCDqXuqnvfpxR56gLmaBTo8SS7FfgBY27qtjactxW+dfhwwUZ8q1OpcAEfbB2U9yh5iDXzfDC3YqB1CeVLhzOxNItzjtm9dQtO6I3eb8WEFpxABGn2q+1QSAtXKqGjyM+ZMgK/UY8POlNM723IZjDlgCr7qqrbn70xRVjN8XM1VI5ATKbINw2YsCot7kzFOtg8yH+RLhr0DZtGmPxWnqscwnj1NhsFaAPh/9jTAxnnZW9UmJUaoU5upRb3jZC1bkAC01Ret/Hy8ca23ZTdJL4a0BglP8bfapqdQFxmoG3yQWX5Di2A02pncl3KiYX1EJyVCJw1udHnUiO68197BtVMlVL+i9VcpcxZcRls3Zkaov6ExGXzMupxWz3D11TxwNPNpFjEIamO5stbTr7pYZttpablJmf2ohCs1al1ERRUS75U5ca2itd3XASJeP4cb2o67nVDtLlJSHzfixhTW0lPOuqYi5raAjzcmLkDNUlGBVzuQebNt0UIOXlLA5UqtWMoU2syY8c3qRT7T3u8HkNxeVtEXiqkvgOLmdK7KNiaDrbj2XCm54z7SclQISyt68zOcfGOTwRjTUQdME4lb1S7RNbbiwdbW/tDwayyKDW6GUFxVPfZhSptA2eONVKUb9XqbbbslreXoJlxIfoA2h+/ExrLMvdfesdUcJxhy0SO2004EHrr0ww8m7J5FDeOTMd7ULao0y6+l8l3l5zMriALiuK0BxR7QcxQ6XfAAxCo2rq35g/V5flw+PgcOK9pfWQOnx6/tSMYuc2RsTNJ7NOaDpY7t2U2xM8zbAI6a/v4J+LCnr2cq5VO0Qir1WYp76oXZmDBodU8bwQV/hx7OEp1k6tPlokcQUhR/VD0FPN/7cIrMMzMGdo0uoQ23abl6MdjkwuUXk936/L4YCssEbYclvlzNNlXRWjzVF2tZqj0emO0ilmggfM+bakW8P5i8f1YoNluyY86USXMlynoQPLaBsIimX78B0pSzJmRiGyK87iBzFy6Y6xyxS4mXaFFjxFQo7YIPKvmxpr64OGWwQz7550Ey2Lp0rXsKFMn7CMt5TmhLI5VTnhbYco+RC9bE4fxYbMJlvdCmiEWqa3YpmXEcMnF5R8Lu7jCvVpuDG7ObljriXIPm0TzYxin7m+dTxVSaYlttpEIEUePFGlQjiEgCBhatyYDcwUlts/wCqO+zNbt2K8w4o2s+JIDdK77VOtyW4hnUFceddb1N00stHx097Gkct0Lbhe9LG1LQuRW12PuVEAbtIfe8ca6Tmeow6oEY6Q8DJcvaL0IU+Zfhiidqz8U71VSjmt297wiXp64+nmZ/cibZofHuiqdPXCw2SvdyzR/HBosq9ckOI4hmjF6chB3sBub87BSYYakJGa2oBJ3+H8sQTzE3KmD7e50ktt7t2ArOcg65JFiFDkPvAtqkQWgmHdmyWwEKoFRSszU2h5ydqlWcYdBAM0KwQ7vD3cAGe89OFUn32902RLumxbUrrU4a8fHUcSAhyKbOZSbrHav5zbO2wfW7Guh0yHnCvttx4Dn3VGQyQhRSvP3j9LvTGhZCGyVr92hHpjKneoOVs1T6w8bSo4wIdS15l+XFtmPL6VpsXGAEZgeb3sFdK2V1Cc5uo1KqJEVxgQR14p7wrgspn2dc9TrnXqSTQIlyE5IEC08vLgJ7FLRlefOB8a+btnVjKRNJrKdaAZgUqoheTd25EvMXpg5JwB0VG1AB8vdHEDbBsFreV4rdZcJsTJU3gtHzN/G3/AFwQbAMk0rPSSBqc52XIjLa/TTUhOxR5XAP68FQhwYh22vGw+hwBPM8hVDiXLY5FIJP1oaqhQpQBvUS4AUU8xJilptHlyjJY0dsRHzbhcdmZe2R5aocxp1ylwWodi+0l6u8bk4FcXu4Kq2TdFEqdToEaKLrYG64xbuuPdtIR4cuCBbrTcIbzjhETxJ8sdidz2FDe0JW0V5DnGmWNf6riifQaxDjA5MbdisFyq52c7S/Vggyt9n3N+0B6G7CpE9YDzotJOJlWY7Opd911egfHD62jBUZ9Py7CCIxHdmVCLCN2QajvdTuUv3Djo2NT2ip33NCdZuVtNN2apomuuhevL4FwxjHcbQxeNskyhSiJGukxIHemy7chrME6xMGuVI/2P49NmOx6xVN9Ia5T3AX8V90lLjiWGwykZdqpWQ/vyAn9g44jTw/u4H/LHQErZ4OXaZT3lrMCsRnw7Rvorg6sGqryKN2qrp424Fs31al0Glb2NGcfmakNm8QdSXu8vVbunLhZd2+Lrxo4W0ScxOWYEjkZMUSxdWgtBdLECNecfeltVBytRqbUkh0ZGpu6EGoDDKNSxPXQdL+ve69MTY+XWhhlY0sF163eFfe8ae4Z/wAuXF/VJzlSiBHGBHKOaWyycTekHL3BJenNiqhZdmU1zeQHnn4Goq7GkqruiebdFzKn04pjRXOLY14SbGHqdAURMaGJ0iY0NAM2uH4yfa8hgGOYmO3OppR2BgBEVpuxtxHUPzISYjuuQxXi620WtykSYxqbIVYH4sKQt/7bdmBXiHlut4Khe8Pu91MTaJlFvsb82pyQhwIYK9LkkFxMtp3it8voN3UiHGHaTiOOvIt1LK1awCduZ3rSZrbD2y4kBIO+laW69Gy26xJbpy1iZPc3MWM24INOGHORO68d2Pio/TEGXMOrVSpI4gyp85wnajUCQR3jlo+X0EbREfBBHEoxSPIm1ySw8wbwC1FhlqZQ43kZH5y6n8S+XGmLHCKDrj7dr8gydW1eVOW23+7jvbhX4F8Op/UHtCz5ecTvHpXNG8viLFF+X9Ib8pPKaqaJDj0lo+zQEa3x8XA75l8xLgol0eIUDtslpDdL2QNN+PmK7GqlRW20377iNQh1NXe8PDwH449GrDuYqq1EjRHBjii7siX9Xd9SxmvDuIX2OXocxu5hjmkmM07CBEjvTPGGGcOYP+ntfqdQJiOcmgCRKYlG9um0diuIrQAbZDb4FdriO3QqNSQalnHbiXOCAfd/spDhr3QBA4kpYvc4VKi0+Zut07KrZ9yHT0ukOr8wj/mLAtlaiv58qQ1WWrtGj0Vw2d0w4JOk/bqXOnS1CEeXxxqcW8AvKv8AjWcBhZ2BIIHxkfWgLHxO17LlfniAbmDJrHOdaqm0TPn3fNmk5PgNgzBpTTdwMtAOoiJJx4+JF1XDk2lUGHmXZFRK5AkPUwmt2JnDRCdTVLTb49OI/wB3ArTYtLobUVMtQ1lVJ15HXodNZI5BAhXE6Z/p8xYKqZFkTIdeys9Ojw4rstqpQo0x4CJ0nBI1bEx4cvMtvhjm/jPD7Wzumjh7mfJuBrEaEVosGvH7lvM+jJ+469qSFQyRAquVp1NoeUiqVXkmO+rUzfOvRU6kd91ifmODDZobWx82I9IhRa5XjYUzafOwA5f2hlzWW/LxXDszxmSn0PZFAyVTY7VOzCz/APdIWDEhElJbTNULVxVHmROPzYStE2byabDnyWgfmOzJAmjhgtwcnnNfEu9bjM3F4ENoCnJ2Md+h9KdpSHBnKY/j+6lzcxrtt2hQW89Sd32KhGMNpp6xlt1T5dzyafxlx8SwYZZzvK2eRH8r55ajZxyfVB1OO67pLBEHlQwItbFL4qPLqhYxzHkeCztRfjS4Du8i5YpW4YjOWjeoGp3L48RxWhl+PnA5DBuUumjGjmYNSdWuVO8gcpf5kxY/fKcdFsUBR0IMagxOhqn2VJhxJgQPShPJmd8o7KM2Vf7lAnYEpCaig+7/AFmKnXRSb6oXd6Y6FpG0fMFfpUeLDg9jhnYaVOfHFuQ3r30ZaXvoSeJ+PvY5YyZS25T8p1qn7hsZBF2wU5nlXRB73u2/3sOvJUPMNWfdRag+7DBBRtoUt3fu2l1XC68ujbqKUALJ3BEz8tj8a8fZS55yYI50xs97J4GXZ0KbCSTUTktqTkyoOCUgFXn5SS2xOPQeGAhnIbsp8n4YATqcx3Had3+uGTXqC/m6CDEx6qQ6vR4yOo6EjvhyoSGFv0XjgXy9lms1gqi2w+lSJnncJ98WXTa9wCEeCcvmxqvCN7iSOIH3UtsiJS4NNTpANZDF0W60JKQVubSk66elNrZ00/kfLjsSqK1NOpHc8DutwoqaKl3UuGKKs5Wcg0qVV4sSFHE3UZBrfm0YfFEUtF/CWJWX3plUph00GZM3cvg8DrslHjb0HQQv5eGLHNNSCAsqAV8eqMojzQOsXtGnXVfhpjn3id28dxJYCg82ZMp0AJERpyHKneGBDDKAAUq5gzSW2pR43bIHY3XXnTYvdvREIF6acMCLdcqcMwXeG7Zy7t9L/wBPNxw463lLMtSYi5hm0t6SCsoKqxHEQEOolykXrgZqbcepNE1HiKMgEIlKy3TT5cI22bptsZ2iU9YMVoE3LKoSCK4PabdHemaN7gR5CFSu/Vj0QklMi625ePy4iRK5GbbsbMWr7itH+9jNmuNvXIo3Wpw4264/Q+U1mJrGtRW5DG7dRsw8QcW0cClE/wC5cxv0yQggMlN6zZ3U93FpPqCyJJx32EIng4bw+g/8cD9Qp7lNCLUABwTZetvJbhtwwZTlRkPOhlnWRRt2cGyJOT53Pm923H0+W7d2dBvuUv7uMG5zFQAbzW00u/6JMSGSV5ot2YEXd5uUULC9Yy70UmvE8BLqrfMKea7u4wdK5dV3hcLVbBbRXGdpiAC5aReI68uPbsHC4N3XebXFMVKtW+AUDRtRAUttFe9+rG0nuTRNS/PGTcdBLuKI93pjJtm5TVdAIS4XebESBUhWoCuUdW1c0+OMyFGyvRUY16XYzcbUnRTRLNOJDoI3Y+W2noO7Dj63YrqysWu+SgdxF1K+7G243E0N1SErr2yVLVxgkc7tVVCHHiZtDeLoIhzXX82IEVIVBh08IMs+zK5F3qXtvitpCXukPji2pWZKpDeNuVbK0XkktJp/EnVF+mIrwoQNOusXC2YkF3/pjOY4rJ6Aib1V4XJiK0pd99M16kqRtTGoO1qv0U2NxVHTFk72Wny3wJ+lcS8xbW815keinMzAdjchuQkPcNiy8QLqIEKIK6aj72FdvEt3YKBGvNcK8qY3tSFERBVVC+uFAw63S5xUoE+gonjEjLTE2bv0Wj5mn1zMY31KVJJ1uU2lzLGpXFydUW4uvHHSeValGrhtPRnmKlABbzbbcExIl90fXHFqTnReFEdUjbHj+eLGHXJNPeA2DcYJOpMKokheoknTCTFMGVfrz54P0q9u4yCIrs7MGV4OR5MXMrNRhBXWXAMKW/EVVfReIqYL1RB8/r64NcpbbVzQL9Rr0jL1JqkPkCQ43Y6rJpogCCXGad7HE7m2Cr75ZEypuT33OLj9QcJ01VE7xEXHFQn2kIdEKyNT3apK5h5HLQVV/nhe3hF6WiwmVJ9Y2rxXAWMzx81dcZ02wN5agVJym1OT93R2j/rXOyFnMvcUtV49OmuPy47UkquSpaaiD8g3AE/RV1w7JZZy25VDd1mazQ6MHOEYlsH9I+K/EsAG07IsHJ9QjnSJjlSpbyELM4hQRdMOB2+qCXj442nhqwZwsLZUrzr5CSB2mlt4S4AtA0Fdi/Z1r1Kp+zvLOYokiTPzJCnSoM+kyZbnZ+yq2W5XddOp8vzXYVn2qtpzkx77kFYwz5hCrrURtGWmG/KKCnx9cDuwXadDyXk+vPVSQoR2QSRHaJe++nLoI+pJjfsp2PVvanm+PnzMYWQHJgSGYr6/tm0Xx18ndRPXCx5hu2v3by5ENt7dzGwopClLaCEbn6Cnzse2GBsnygx21P8AvyagOyD5S5VS4RT4YZMTLcGRSpkmbNJgmltFhoLjUbddbv5YzFxyQ6KmqmfgRLdcKd3+WL1JDBUrcNx1afRy43yXhp7o/q8ccivr125uVvOmSabD9BsJTQ09RosFsHUiOKSgQ2zDN3UV8CFS0/LFbS959zjTpDbZusmTTTopzuN3Xar8f+XB5Gyqv3UVQkbsI5LaDZuczy+XQf8AXAq9FYenA6jSC0nKod27RcCN3KlSlVfIWF618ypCjZczvSqjUqWFQhQkceKLJVBQ3FDRtVBUVF0Xjgr2k7XKvtBqoMjSwp8WMarGda4rYqJchndp1HXTRMC8gZXbSbccR+Lp7N3XnT5S9frj5TW2KfMju1BGp7Ta37qRzAfetv6a/hxoP9aunLMYetQ4fSO8+u9fezNlzjx5qnbQ88nmKmUvKTDLTQVQ1WdK70hlhnQiQPgeune4c3rjc8wFJpkTcokpqEw20/KYbUWkNU10+HuafBcC2zSnPZr2pT5bVKOuDABqO5FYkHH4JxMydTuImo97hy24Ic8xjZkVOkw2Vj0pSJtlliWbrIuJqgPCV3Oaa9S4ce7g13Dm7exZU8vKFTGhmf4/iqQr9Uto5a1RRamzmV+W80TjMaMfZ79B9sfw9UHpjS5T6pGrkSdRamxTpbAo0cyVEZkArSGJo2oGK+I97l82MY0lp1qNFg0yFR4tMbGI6UMFE6g4n9seq/i1NO+X4cWJ1BmPCNp9IzQG6Cg+6ntULjaAF469bdOqJim1HsWIoNuc6QRsNT8Opq9fnZOcRToyf9nanZ5o6ZjhyCoUesSzndgcgqJM6qoElqnw6cPhgN207MqFs0r1ASl1FZDoXyJ4S7CJAG2zRUEbNeb+HGrYfnXMdD2gVlvSaWs5xqpjO3zzy7xBJnVozAGSvv51XmQ14cEwA5ypk3Oua6k9WnKi/IOW8Tg7xEaMFXkMEbuTuiPm4Y6V4ncwtNqn2dsIWvXbUDpr8qQWSLjjwtyUj60rdqGyqj7RKnOrNIbaocg20skvrYD5prcpB0RF9/qtuuFhs+zMTciXFqsJY9SjHuVdvQgcFC8Fx1XRNmFGcgSKg5RGqpHdHsLkyoh2lEVU15VMuB6JwIe7hObUMg03Z1mum1+kQHYFCmKsepNNEStIa9HLV6f+3GWw/EW3EexuEkkaSP3nnTlTcHOj41RVKsTXoL5w4TQOoK7oifQ+bwUhTomF5kXP1RyFmDd5oiId7xqzURVVZsPqCl1RPT0w6arl06XI5HGpAOIhA5qJXh5fpgXrOWo9UjGLrQk05wMCwxYumMimnESD86+KFyFA7UyKptbhv5c3sltyJHRtVOVZvQRETqPguAfZ9MLMVGOL9/oYMPWwm3RbI0b19ncH097GzLBllyntRmLnIQBuwYdVTAQ9LVxGzrlelZyYivwWoVLrKmEftT7ai0oLw57B6jy6L4YVsNW7OZkCATvvHw/uipV71VE3LdUpFDr8yFVYciLUG/umI20HMRvvJcG6VVt0USL9PDBzlfZVR8qzN/e7PdbX2RSbVFsvNphYwMoS4G09imxJbgrTUSoPE+e+aI0TlED6qnXqiLy4Z9H2s5eKjdprcxugSuX+rSrj3gr5wJOqa/mmDsQ9qCEtsnMDvA112+31r5rJMnSjRpwxMDbBBLxuLCS2oRgrm2mlU9qT2cpTIRJIg4oC5oN4gX16a4N6ftQXMD7reVcu1LMhB1dAOzx0+KmeFBWqLm2t0uuZqcNuA0681VAjaKT1oFyKDnoKXfw4HwmzWy4VvKyyI13k7aVN1wEeXWujKdnykxgfiE+FFbhtiIDJNAQEThpavS3lwD5o2g5MzWwFKSDIzo+2e9BiEwSih+t/Lp9cV7ORcpRaJSswTZbtXnP7qQhVFzfb8VTUm0Dp+rDaoVJCluy1Pci08abiNFaRtplvTpanX5sALFrYq4okq+Wo+v2q3zrrnyNknNOW6W/VZuXt/Qb7hYEwemRgXzcB9onr44m02RTqq2zUYSsy2gJRZPRLmi8w2+GOi95cQAqqICnC1OUfw4XGcdi0OoSnapl5W6XUXFudYJP6vK098U6L8UwfbY8m4OV8Ze42+P8ANVFjLtQklU3LbqoCcE7vdwPzJ0CpKTqahMPoQ3CSf+mI5VlyHVpEKXHcjvQ0IX2rFNQ08bvEPjj682/OdVyPEV2QoWg6a2B+/GgQlI81Dwqqj/tCWm5mgQL9+0CbkyJOY1Veuvy4fWX89ODEFJLZyWBS1HNecdPD44S2XNkMSDKaqNRfCa6SqTjR93j82Lx2muUNtQpExyK0ZEW7d9qA/pXAt8xbXUITRLOdO9OnLe1egyKkLUE58uWPOcaNBcM0T5tBwWZg2kjVpVNjUenT3zAN6+0/HVkkQ+nXgluOR8v50quU672+I4oHvPbmwqiDoXcwL+LDiyj9oiC5UJD1apUtyCbikgU1wCMOXl4nw1JeuuM1d4EEKC2UT8avzj3jTko1aluOkcqG1HPu8jt/960cTqo8giw40BEJqWtqd3C8Xb7kp6OzHiUfMDMlDM3HX2BIjRdNE4EScPhibL2vZcGnxZKI/DgGmhi/HPei5r3/AMGn8+l2M65hlyF5ktmvuJPKiiaP3lT5EciVnfNqF2nTVOuJcalxKtQI8GYKuykJASS0ehgYJyuB4ouA1Nq+UHKVIkM5hjJKBkybYITB0jQeXqPrbg2om0bKMp4Jz2YqeUkefdi6g6mv/r4YGU1cMp9w/I16pRiosRyYxVJdIrLwHXIehuuNEig+2vceDThovQh8FRcRawz/AFgQ15SThiPnTNEfNNfizKSbMrMMa3RuKabowVOYHTu0RFT89RTExyjuZsocWS5MJphzUUGGthAfmAz66jbaqcMWraCFB0pgH6VNGbKM1LrN9NjDXMvgaIAPTldeuO0VVATj8uGRElpDpKw1jgQlK7R2jz6WIgh9E0Jfzwuc1Utui56yzCYpgvg5eavuERC45x0C5fw4NarvIsCIj7iFINFJzdpyiXlQcMXHCG0IB0I/erFBKomvSJm+dAl5BHrxwa5a3wq6/H3yCDfOTSqNqLw5iTwXCxSRcZGepDp3Rw1NnWbG41DOnlBat34HJdE1Fx9nqja+iap4Y9trZpazxHOHpoe/7UJeFaUeRM079mU6RFyPVpD6EUSM2ZNDr6NqR6fywY7P3HXMi5ecfZWO6sBhTZPqC7seGB+o1WnM7OJTVNVGNYm6bYVxNUVw7B4+pEX540bWNpQbPsmzXaWyk+tAgRoMLT9o+aoDSaePrw93H6XYft7OwbBczAACeZgfvXLHG3Lh8wjUmhDOtaczrthjU8QR6h5Mb7fKuHkeqBjoyH6BW/8AVgzeqMirSWXXlZaU2UJG1c0JC8eVfDAhkOBSsoZSbodaM5FYkOLPn1EDvJ6Sf7Ul8URF5PomMMz1OHe3ME2RpoIYNmblpiieuvh6Y4R4uvnrqcjoW0SDlBgg85ESIp9bWxUoIyxGk9f+a15zg0+uIkZXCakxdQbfQNUVdei/D44XVAySEvMmbo9QbsfKM1Gba7xENq3nw110uFcSS2iNFMdbosM60Y/tHWlsjM/ieXh/Drioy5WqpUqhFmzpgSIM1ZRhCaFWo5c6KN6pobwcNURcYWy8hWX9By/N61bbTzLeRP5zoJyBnuds+li1HsfgVBzsUgXSIGmZCLykR26Jd3vpiHtWmVGu5vkR3pCVeosQ20Vungtjehdy1OK6IV2pYl5mnPxqnm/KsiNDhUqdKbqjbyNaJFBUEfZgnmXlHTFDsnzCsfPlIiORGYEiKDsR98BUFf1VVEz+PhjTBCEE3DesD586ZNpkl4p1/P8AinFsyqgVPINOgyG2HOxXxiAmk6a6j+fHri0eo9HbfvaY7O6nmhvKySr+jAvlmnjlfNc+nzZaswqge+hKKcuvG4MEFSkbt/Thx7ha97GRfccVccYLOuo/O1DlELMbGotTrea6G47VaXX5Up7co08xKEHb2guJPdXUbi+OB6LKzJMIprC0uaxJ1O1tww5l90luxeDOcuPUFtFNVIcUbzMiDMKZTN3cf7aIR2g58w+i4cu4pdXraWblzPG061JpttuciADVPHzZNj1ibHl0uQ+ROW7qG+LtioI3e7izDPVOIRB1uVAdRbf63HMLP1dMQ8t1yJKN1gDFp8nnXVbdUb1NTL9/LbzYIZNSYhyWojpqT7v9kKXFp6l6JgZeVJhSKIVvtVk1UqVMgRFp01mW8aKrwtndYuvT92JUJwm5rBIiao4Ol34sUMnL9LkESv06MZe9ZaX8SccZt5fZjq1JpFYqEJ5teEV3+sMj/Hx/LAhCVaoMUPAimBR3WsqzDhTPa5VqSqw/HcS4Izp+I/IRcPgtuFbtKoQ7PZoSm0ffo8pT7NKsuIdPIfoaf3sX+ZK/W5lHSCVOp0wXv2rkd42XPpadyfHgWBOv5+qFey/FpUwX4qQnFOTJdYV0APQkt5BLgvj9MbGyxIrtkWt1CgmYI31PPtQLVutDnGRz3/n1oAomYHyzHFfcefad19navMBGXX+HHRORZ1EzVPq+WKw44/NlK08xMdeI3iIA5bDXoodU/EWEKcOnRXgkw7X5AGBA/GAhEST5V8MGGWob8GojWxfadka3q0K2mI+W38ONJheNf6e+k7t8xRN3Ye1t9DyPeuk4Fem5PQabmBXJh92HUQS1JI+h+4Y/zxX5trUaoNA4TXZ3u7fddqngmmKFzaPStomX1osld7UlJL2kTmNERecfRUwIrUJVLms0KtODvST+pTCXlfDwQvQ0wF4yxd+7d9nt1AtEA7A/XeRSGysSjVYhY/NKJfu0JitOPIBWHahO+Cr42/hxnTKTMy0+7UkbjFTgBSYjzn1A1PvEYcvRPAfXEKHWpMN4QRf2S94vMqY+1Sqy6vN7S8oq6KaIOnKKJjF4Tds4eeO8jOse6Dt6n06Uwebdd8kwDRvTI9IzpGYcYOWPZ27N25ylqvdUh/5cAQSnBeIHE5gUhX+LFpljMCUF2Q6YkZm3a2wI8qrr5i8LcW9MjQ86VKQUhrscnS9Sjd0081wr4/Nja3arfxM2xwQE3KiZAkA9NdhpypWgOWBXnktjaotHyixm6O63PQ+yp0daW0wPyqJeo4JcoVaoR5kigVpROfFBDYkiloymegn9U7q4IYMNqnxgjsBY0CcBxW5koJViO05Fd7LVIi72JJ9w/QvUC7pJjtmA4GMEs0tgyrdXc/1WXurv2xwzty7Vd3J64+4Csu7SGK5GMDiKxNjHupbF/M26nAvy93Fl/S5spoCDSiwPKd3eUvlwM94wwhhZbW5qDGx/jlXn+nXHSiLGuS4jcd1VMW+QuY15UxqkVKJHATckNiK8yceYv04AgzpV85VkqXSGGocMTuckvheStp3uXpzYbOYvZKUGULzlWwGp/r41W1aOqBXEAczQatD7HmRiG40gPsKbr3Hzf9Fi0lttuPhoqiQe6uGFTaHT6dPr0yHHFommxjoQqXA0G8tNeneT+HAplHL51aob11FKGyVxkXnP3ccVxLww8L9tDRniE/AA9a1zeJILZKtIA+tWkHZytSZivHMIGjATcGy0g+mD3dtxWWo7AWNNoIgPomNzPsW71xqb9o8OOzYZg9rhiTwER171kri6duffNSC9mzj0TukuNUtzmEMbQ5WRTDk+760HQRnl5SqIAvdFvh+eBRol3wknMOD/ADhQTqwNOR1TfglqiS26pgCjuuwJT0ZSVontWXOVDUU8eGPzn4lw59jE1uvSELOh+FbfD3UrtwlG4oppb6ttDp3sHEyWr24hiujryc/wBOq/6YX6PMwwbejvEaaX86aKC4iUPMMt56RON4ydeKwLl7oIvBP9cEYLjLOBZ23gTMbQR96ruLRdz+onl96cUdEG1E5UTpiPVZq08d8SKUf+0t8nzYFKbnB8TEXRB35uhYJI9QWohrurGuikS9cdUscas8UgMEz6VnnbZxlUuDStjzwuN6gqEK8RIfHGiK5qRacbcU0kXsuEbjYE/TS4m03xNj4iPiny4qq9KbeiRZ0N+5DWzetLyl44YX+IewWq7laZy8v4qDdvxXQhJ0POjloubHjLUSTCuj1yU2+P9Zd/jxewM4PtP7uQO/BfMPUf+OMpaeNbG4XlcBR3O30o13C3UDQzRXdcBYpqlmSPSzsX2r/uD5fxYyq1YSHTCkMGhX8AL44W8qQ4pkeimRLx44p8S+JzhqUNWmqliZ5AVOxw/jed3YUVSsxSKhIG9yxrwAe7g0gyu1Q2nfMqcfrhVRpG8DXB3k+QT0N7XuoXD92Mz4Sxi4ucRKH1leYfbWjMRtkIZzIERVrWpHZ6VIc0Q9E7pJcmBNmeUyITd6kqfHBbJYSVGdZPumlq4ACRyj1A2HeUhX9+HnjP2lBbeT/t7fGh8OCFoI571gNdlxtWFc3rPiDvHFYbgkqCvhibWY43C6HjitFh2WQIwlzqkiImORXNy/cBDbiyY2mtO0htKc40qypoFodtg2cTEl9emNQRHpb6kqquq99V/muLV/LPZHFfV9N822urWuvD/jildpDlTEBBx9pls1Nzduaon5LhZcW5bUEOCD+/7UKHErlaTVHW0chVQ23QsUk1QRXm08P8uKaVF3nOnMWDMsryZlSJ8nmn2jBFR2QwpE54a8pjw9MXNPylBhkbkkQf115SG1oPon/FVwG4422rKg1em9S2mDrS1plDdqjzjbaiBIN1xrw/DiX/AEPrA6f1A3ANNUNohNFT8iwyCZgx2EJtpGt2lwA2FuqLw7uLSJIQWRQEQU07umBzepR743odd857yRS5y1kiRIe3s9g2I4f2RcCcX/RMMA1BtqE042INb8FABHRORCL/AG4rs1ZpjZbGIroGXaHFS4EQkEE0uUsaahUqlUOzFGaQmgRbDZ0VD18f3YLZfctlcZSyNNABMzH7a0E6py5ha9qsXyAXC3ak68vHvkeiY1zdy9KhuKggdjmlidE5ERNfH64m0OkssQtJaXvGPMiGvKGuop+WmKqa8w9mnsIIgAwxy6Kq6qR8f8uCQlTLC3gsHMNjvMz06b0OkhS4HKrpiRHVpO3sb0e6DtyqCfC5On541VanxZUcZEaUG5LlITcvH9K4wqmYGacyMYWjkX/o4en1xTvdhqD5NJEWITaKbjjCo0eunDiP4vHGvw/xVd4eW0NuBcACDqAT3HKhjacXzkRUik1VIEd1kXSV4VJpwb+TROi/W21bsL7apQ40ekM1qlwnnZEVb5g79VGYz8yB3lAuKD+LF3Hok6bLcOHJGQ6rfFqSKJcice+OmmJVYl1DLlN0lUvdG43qzKadRxm40/SX93DG38QuYyXX8UZBaAMKAMg9AR360chj2daEsL10060ssubPn6rLSvwhNinyeZgwtCM2Jl0EfxeGGM0/ScqblqUTLbGjguS5Vo36p0+C6oOFvlrN/wDQOQFKluO/0blP3toGidmeVePFfIXe+C4vc3FTc5MBU5kRlymQAN+IZHcL3jvDHovKK4y7dzZtJWtwEqMRIBnXUduVO3EPuOBLh8nb6fGoOSaAma8oyqw8GrSRFjR9VUSbANTIwL1U/wAsQYVNmUuIw1N3varEU96mhLrxRfjg82XSWB2X0ceXfxqeDigS3NPB1X8+OLhiXCrRdnqTLchroBkOitl8FwfiL2FXbLFsySlzXUgRPQnftVSbp1DjhKdJpf08XJD7TQIm8NUFLsM2Q+OWKIxHbcUVVdyBapop9TLFFJpv3O4TTQs3r/5QcbUXlQvjgarNRkyJI71x0yaVVtJfOvXGDfaDCltmQRoex/erFj2opPKr+uQUmMAoaEQ81w9Ux6NTpB04ZJKbx6Hv9E13aB4rirpleclTGmF5C97BDDqESCDySANoXDU+0cdU0t0RNPVR44Es2W3XQw8YB59PzvXzpWgQmggqe23mRqqxm3SdAVEyBbQPVNB5vDA9VXs2vVgjYrkSBDM0IIwR1dJOXmW5S6+ZBLl5sENdrCE/IFhwmYxqtgEpDcnxwLxhdblE62hHqvErLsHpQWVkZgY06/KmSElScyhRhl/Z7Ta5H+8q68/mR6AqOIVTcvAXF5SUWR5P364KFhNxTQ0NkgBNAFov+GBvI7ktkJkZ99x0XzvABBOQfmwQut7u7zW+Ye7jvvgnBcPxa1buHlkuNKJ006QD8qwOMXlww6toe4RWF3HGJShjgThmgAKXKRLaKJgVzptEpWSY5LMd3spU5IrRc5fi91MKLtmc9uU8o0IPu6jX85aqDSJ8xedcdqxHG7TDAG3D5zsOZrOWeGXFyOIfKgczTBzb9oSmUN0otL/70md28f2QF+LxxQ0ui5v2nSe21NRp0U/7VwLLh+UR4rgryZsjoWTRFzdfeM/vLKkpdoXyj4YNt4XrhWrCn8W/UvDCOg/c00TizWHfp2gk/wDsf2FLqt7DTGEK0aoAUhEQl34WkpfKXhitDaBmzJLwRMx05Z7AJojpjYeie6acFw2klK3bzYyldnqUU4k9gH2DS02nU5SxYrAWbdeeyXkX22PqKk3jKrlOS6RnT9fgaVGZc8UquQIFfo0tI9co73aAiSUtNxruutD4HcOHBGaZzRlWLV4Rb0teci84LoqL8LdcKTN+x+FWpAHlxtY7ora5vHPYj+Hx1/DhWyZmZcnlNp5VCVCaE9y+1v1ENPyLRUxzvF8UxK0xBt4LEtggxMGeo6itKxhNpfW2RkxOuu4roOp7Xqbk+us5bnUaVOWYyQhOpgpIBERF/ah1TiSDr0xZ0zNr9Op80QhABvB7F0gFHQXykWnVPhhZ7PcluUeig/KRClSTvcfLvqnlQSwWyHlEN2DZhottwp18dBxl23y8HitpJ4kkmNZPSvXLJpBQlBPl7719dAmjLsYBTY5neYtGqm4q94zP1X4aJ6Y+QM0LlmZFf1ZKOzccq4LjLTuoP+bCye2jI5mGrwgkEZxH91botgFpdb+nFXOzFImOiaOoUUgXUR8xeUsKbdm3sF50I81GFpxwZV7U7M2ZibmRDcYni+El5wzdbS0gRe4I+6tuF7V8zGMhlsHQs5hP3vl5sAJZkfZ36oag05aZi4vKKpy/5cQJdUPcm4hrcPUiXphlcYit85xoa9ZtEt6Gt+a8zV+pR5ESFDp5RZOrKOPyzEtO6RWWdf1Y59rWS6pldk5L75vuKqCEmMhE0K690h6p9cOo6k44e75SLvXd7TGW57QD7b6IbR+Uu6Q28w24EF8se8KYobSj3aFaFXn6hTmr30K1E1IV5hVPexMuN43faLetunDwT/mxuDKMKCoO08Eik4vO05daX/BcTPu8ykCGlhj14Xcv4sArfQTpUiIqt7pCh8or5RTGLLZ+1ULxuXjd/twQRMvvSJOoMGZ91BC4i/hwYZb2V1GtTAYfdjQAPocleX8NqYG9pbUsIzamqycozKpaBS3ZSkwbQPxTS3dml2J+WMiu1WrM02jkrtSO4kgsGJDane4EXKn6sdOZK+z7RaW/EfqT71QA1V0GhCxlxU8PonXmXB3m/Z1lbMlBkU+oUGM7HVtRBY7KNvNKiLarZhooKnwXCy/xT2K69leBB2+dAm7SdEa0lspfZ5nyN0dZqTUIUXjGiBvTL3uboP5a4v51DyrkWWbcaCT9WYUwUX/aH31UF1LgPAk4p1xR5L2cZiyJWaVPj1etViC3GOLUGKxPF9CvRUBxltOAGC6LxPiOqY9NpFUp8gnamvanHEQjmBcoES9Ll8F5ei4UXTn6ZBcCydo00595oxAKl+Y6UVy6wTlCitEaC7KDenb3u8XjjOBUnWREEcUGg1K0V0EkXrrhf/ezsd4nHOYQS0B8ofi/vYwOqLIITcW75SwhyLJmig2BTTptdo0qJFkMSiYmnppCNtVNCXyrw0xKl0+UNbGqxBYEySwCJEsIV4ePVbsLfL85Hquwh6BHbXevO62i0CcbiLFxF2rZQkSRhsu1DMMoFuQaMpPbtLu8Itgaa3e8SY6f4Z8K2eLMOXdw4W8pAkEdD125VlsSv3bR8MtozyPzamMhSpxvgjzrRBHORa0aMkjgJryKnXj4Y1SymQ6c7OmuKrDQCb8w3EURRUTiq+PXFLV8+1ilx5K0vIFYlOPcGJtVcYpwEqjauqGamPjoluFlmvPWd5RTaOcTL1PhmYE821Lck8wEtqXIIpqPmtwtucEt3GHE3b5JROxkEzA+Y1opgrWoFCBB+3OmnUYMaO2tRp6tSTUNHH1FDBW+9qnVP9UxXM5SdiuAnYWWjUVJt11Ww5UT31XyoXrhVUXMec6MhFGrsVhs04gzTweT8t4Soi4qq3EzDX0aKZnWolYt1qMMgKfhEU0RfmxmbXDLYpKXnDpsBt8SZ+1NsjqPKmIp20uZPpMxJMQ2wcsXck1o6K68CXE53a5TCIoFQjOuyBBbJMVu+9fNcPhdbhDps1rL1KYksZsrq9pMySNGloKoAJxcLQdETri/yZsjrdYoM9yl16XVqlFRDVioO3GYL4AXTl9MbzAbhuxtnWGUcRxew2A6mOZpPeMB51CyvIgb6an49Kp877ZsoOTajSmGJnb3GzivUrsBtPKK96939mieN2q8PLhUU6uRpEnsBIrUxu4d2K3gYp5gPoqYss0ZFkzs0uyJzkqLIPklkXK6JIltti/7sSM3ZTy4zk5HoU6o0yqNj2UChkC9qI04I4JouiD11DReGFqg0VhChlJ37H+KdoShlPl1qvmEYtGjGhOLwQcb4MdIaa6IIiHAvNjfR9mlVpWUomYVnw8wtON6ShgWjIimi6CklFLrxTn6YcGyH7OlT2mQadW6tLapeXnrisYdQ5LooSiQaJyh063Lp7uC2cLeceDLIknX4dfShH7xppGdZrnZ7MBzqmUhptXaaBi05J05AX3bvX5evLjv37OOUYuUchRyfpiU6svt76W66yKOuia3BqXVUELU08MGC7P6FRYLUajUymQGWSB7spQwNgzBOQ1TTvp/5nXC8zvnap5PcfqbEQovlfgyT/qzxerLyfs1+B6Ivwx1PDsARhyhdLVJA2isjd36r0cFAgU4HiCLvUMLY+twO963XmK74Y5A2+0n+hNcqVRabX7oJO1I+XMAKqakPEuPNzfqwf5Y+1dlutIbEuWECQyntmpLiDuvxeGnzY48+2n9qym7RADK2QQSbChmrtZrzAluQ8u6aLpoXivj0xo13dvdW60g0Iwy6w7qKSOfNqFQzcw7S6VHQXZMr2jY6WgPu8P3/pxhtKzElBylTqJGlqTTIJeLfdMvMX77sMrYrlWhRtnrFRq1AaCoPK4887Mj+0NvXkXj4EmOeNplVarGZXW4sduPH3loMNJygnlFMYC2fRcXK2UJgN/WtK6ChrP1q82K0eOUyVWqhHWQ02itNN++a4cEZyNqSxjchi4aC5FdctEOPl8F/LA1RMmy8o0qBEdbUDdYR0reZFv5tPguCWBl+fVoz77DBnDjcz5FbyJ73rhRfOJunSUGf6ou3CmUAGjBmsQIoib7oEIpajYJcWBauzmKg864rbpiSlo3qg3/APBfw4xn2NtCAJ093EBwucl9EwjYb4fmFGq829Uf3W5Md3hMBCEV8rxOlp/hifGbcgjySXDLXEg9bdV7v97EcvRO7hlxVrqAbAqKzUq69X48aJECfHe5FEgS8zXltHEh3ZDnumzXXY0OL2NebdSnhaIMEGzOnz6pnqmokRsocZ7emRLctqcbuHTy4L9ruZKVUji0B2siMN5zWpU+mIsidJbTusgAXKly95S04Y674OwJnFW1vXOw00/N659j+KvWD6GWeetKnJlFzJnQqt2ajRt1AXdE+ci0H14j7E7dD7tvewzcl0XZ9Q40WbnyqTWmNRB6m07kkNO+VvdWk4a+Xk/LE4CztmIIsKiU6JkDLzAbpspzYSJdnlQGUKxv9SrgkyRs3oeTa/HrrizqtX21Q0rUuVdMBU8WlUSBv8NtuNw/4RskW7nBbzrIMSSB86y6MfeW6OMuBPIa1nH+yextUzWFbdy5NyfkoFRYmXKs8T01/wBJMsbtQbXlVGhJe7zEOJ2xbZFR8lUypZUlbt7M1KluFKZYbACfaVzUXGV8QJLU+Xph3U7asxVDjsOJOfkKfs5IxbZDTnlVQAiRxC7pWF+gcBecNnNUz1tFomYWpkWk1kFT7urjAOi1G8xRzBbV5ua5o+K3Y4FfYNfXbbttfOC2yjQE7kcwZ1BmK6GxibSSlbYLk8xy9aLM5ZjlUqiUuPRqANjftEYmNKu4D0s8UXxwIzZ9dgQAlP5dEGX9QbPcGmty3DZoXh82uJ3/AGgrUs5MZGzG2NNzghuHu2gUY01ETrHdXvJbxsLRU+ODxjLUuDl5XIswmZDZ3dnbVEc3a95W9fFF6p6Y4iWH7VamLhOsSO4+O+m0VsA+2hIUmlAkEKuzKbqNClHFUCCQ1OaBoU18i3lx+XTHJu2HYrmjYLXo+fcstKNAKRohNOXnDVe6296ovTHf+YcvVdUiVGfFJ8HUEUev5jJOAoQev4cUVdo7c5p2iVEWpjAtrv4ZJfoKpxQwXjrhthWKv4Y4SpslogSDsQdqg+EXSR5vNS02O5hylt1yUzPSquMViEoHMobhDai90uXgpAvgvH0w38ysx6k7AdchoEWKCtIMa2001u5dB5bcfn3tMypmH7LO1CPXcsdqZoktVkU92UFovsr32yHxDXh/CuOwNk+0uLtbynFr8UCt1FqVGad5WHkFLw9foXphl4jZvE2rb1q6Ta8hPuyZiKCtA2HVlY8/M9aG9qA/0h245RpcBRp8ZkHJ4C4BmgEDZIKkPXiuCRJk1moSqdJBWqlud1aJ8tpnbriDUGJFa+0zUpUNb4sPL0Zpwt7egbxRtT6+uDuBlmdUK465ARqQ/EY3Klvw3pc9/wC73cTw+7tsNdZffGfhoBAmCSTNSvEOXDS2gYzaT0EUOycoxKbE+9Ak712GYkoaCJH5S8vBObFedap84JUMGAB2QljL5KJEPFPz+GCOu0OsVSsSqfL/AKhAZsJ5tz2QvdOUi6r/AIY0U3KtDpdYiSps6mxZTxKDTAyEM/j06Y2uMYhdNXdhiV5cBbnvAACAJBAJETSGyYYNs/attkDbfflNBFInBHhvsOuK+bMh32ZeTXRe7+rFxTSBy91xl8Q042N2lr6j64IaDk1SkSrJDIka3AT/ACjuk97482LqZl96GZyIi9rhtiprJBOGiD5cYnxviVpd4w69aLzhUGe5GoFOMFDjVmhlxEKGlJ6s7Nm3p5TKdIJ6Q5zPDKfVkX9OOhmhDYg/uwSU2VlDNVPfoTlPYkZZjPNGr7DxEFSkN68x82psgpFb6qOuAvMsctp+bCy7SXnXaKLSTatIbfS8GV7rIa+cy6j1RMWi5ReokUNzGdi09nRlpwktQOHKmA03DluwkFwhwj0IH8n7U1Wyh1WVWw+9X21LZnloXGKguWmqW2YIqC2lm9LqLne4LgDJx2UYtt3OEXKAilxYcWap1InZMocyuTZkiIqg0CClrIkicu9cTuqS8Bu/fitj5uyllmiCENy/MEgF7FSghEV5+8bvRAHqq3Y1Ldtj3iFhtTSS6ECBJGlJg/Y4WVIJCCdfWlbX4rVFgQ5EmjOSJQexjsRQQXi1XUrRUufiWKOk0PNtck6SJjmVIq6ijUFxDmu6+8fRv9OpYN6vXolHbdr+YHUWskfCeLJWoK/2LIJ0T4DzL44EqbmrMrlRCbSGnaXTb7jdrzaEJceUgC3eIn6sdf8ADfhN1hg32KtytGySTy7cxWNxTHOOsW1ovKk7mOveqtZX9A6fXIdHbiyDpsJZT7jre5dNfLe6hc5812Gdk/ZfUc4bIssx6ZQmstUg4QS51XfetnT3j75DzWABKRW+K24BdouR6RWMnZhqLub5dTzRLcAIkXsXZmZDrhIBNiKcF73W7gg46jdrFQouw4ac1HYq09gGwR9tjtEduwQAEEEt3ijaVoD+LDDEfEb+KsrVaHIhudBOpIgTQjGFNWjjaF6qXuT26TS+o+T42zNJMan60s3m/byn0sFzX5upqXujgcrJDmDNm6hNnCj02EzCWT2SyW+FxGVpdQQrutuumKiTtSq1UqTSSAbarMe5lZ1Ti3NDxtIQD+x/TxxZ0DL+dJlQdeebik7IQSbkAanvD7qWpw0uT4p8Mfm9TjlsFlTmquZ3rqHDSnKTVxPyxmFuiuwKTTKd2c7HmJz7SG8y5pzWOJzohJyqhapiqpWYMxuRv6NjTW2EmvAMth87LXLkRLdRL8lHwwycl1B+VDlUudT6hTq/GuEDMLgc5u7cnX68ManMlO1GtQpkOpk7FcNTnS3TR06ey2Cm4o68b9EtFF6Xa82FNo+bh1Fs4jzToZ/PvXq1JSknl6Um8y5mquZtreeHKNHi1OklOCnxJgylADSO0jdoKiFraolgezVR6h2UZAdlgTAA9XGpT7rrwacWyG0UVMWlPypNyi1GqeXswSaNT6g+s5uK+yEhlhlw9dQEx1ReYfHji5dbzFm7Z/VqnGqFFrM+lG9u2lopg68PmcE2z01FLvLjYcZQvS7akDlsZ6dI+NCOLShsIWKhbM6Or2X4T8hpWWGo5POEKjci/iw4nqpTnKPFahUmMY7kdZIP7oHFX3ht5l+bhiozNlKjDsXy8JZloMDMjkdns7FJiI6UoC0FSVDc1TvFcqp1HFDPyPUMv9khBmOoOtSAR7+pwGdVROBd1F/hx84u2wu5RdDzuETCpgGdxGp+NLHEO4hbqA8o+4+Io2yh92Ul5hWHZ5V6SpNPRP7E2l8BJO/+rDaofYY9QA3mVp5PM23DHUhL3kXTpjnKq09yLMFykZtclPtt8AnQkZdYLXlu3dppavDW1Rwa0/bRUaCdLYrMR5on1Q2ak0oSI4EneIiTiifiHBfim5R4qUwu1Uc4HmSTCRG5G00gsLRzD84WNDtG59aPAh1ii58FykrEdpDLam427cyqoo911FuVObu4HpkfPmYs6Q6ru45zENBbYiSEsAA94FLp+LH3+lmYGagDFDpESQ0+u9WW0ysgz5riIiUtNfxYsc7VSM5U96w/JYkK8JG/LZ3Ihr4j+H5caNGI3Hh+xbeZZZcBGoG8bSTO5NUot0YlcKbW4pBnn1/irHaLtkXJceYxVahRv68AsswYLEh4w15RIdCsS0scq7WvtLM5Dobs1IUIq1JYWKwQ6i6fzmOLz7Rmcafs6pcqRWHGnqiSCUIbkI3B8CHTomOOMm5en7Ys4FWq8rg0lty4g17/AMg4Ndv28QZQ4Wyy2keYHSSeQ7U8Zsk251UFrJ8vbuaqHG3456ONWOl04W4yakIIiqq3d7ut2Cp55Hr0ktgIj08pYEJ9NCrI6EduQR62pdpapY0SBPvUITG1VqVBXqi+2yvanT6eWz/0xc1unyJVNfbBozAguAR7olispmSX6eByHWnBk6/sx72LSNDqUduxpuSI+Nx97E1lGbyGvEgkeaqvKEqXIpGptuFYaiAjzCg4KI4m5HacRsGGkXiLt3N8w4G6E3IZCUxo4JNyCvHS7E15tyGejaPERCg8qrzYFeAKjVzegq6NzckSOMXCqpo6a8q/hxJbnbsNHGyaIeo2XfqxR9qlx2hRxtwAFLlLXGf3lLJokRDME8pJgQpq6atzqjV4ojiHw8yYklMAgA0RBEltUtMUIVJ0rAUFEU6WgnDGY1B1wnUAnOX3m+XFRRXoNXjUgHDWw+i90k7uPOyGBAlQEIh6COKBSV500cRoXfdJCuXG45DFzbaaO6p3RPmH8WI8OpA1eJo4Ilq2Qone16Yj9ojtpobnMnvd4sVo9nJCbscaHXyrd/FiHUIMvc2Am9HXk+bEMutWiiNqQ0SCgOh8Me3gE8Soqc/UvMWFxUPvCnvA3o6wWvKQrzJj0bOVUpbhNvupLDXg04CXr+rBHspUPKagXAnemMggNyoCiWve01x9Qd9aSqhW9MBJ5wr8xBOFT41n4yMhx9Kn5grTP9dqLMUV8gJiHsxT75AqPF6Cr6dmKHS3T7Q+2Je4J3W4HpW0KdUJCRKNC3p+JOc3D/TGqHkunDUiYkTXZRNgJLxQRIl8MFdKi06liYRmAj2r3hDmUfmxcUsNCYk1CXF9qqwyvNqDYnU5Dp//ACml6YvKfT4dNZFGoiteW7S67Em4CUfaCOi/xY1yG5bhijSti15y1Ul+g4CU4pflNXJSBrW37yNwyYacMGtLXC933kHA3nwgkU9oBQQjxbht8w/q9MT63VoVDp7pvGgWiQgOtxEvu24WT1Wk5ongBokdrS+0V5RH/jgq0tlFfF5Cqn3UgZKKtnNLj1OtwHKiCv0ppy8YxLaj6p/pjtXIW1bLhVynQ6qDmXojTiFvQDtAiCce4I/l3VTHDFFrTsWsMELVzTfKDY+A+7hnU6rHKLtoGR3r3j5OHoKLhTjmHC9UC5y21oqyeDaCBX6WZR2rbPiezK3DnQ97VAXduiF7qKvBQRFHkTiq26eH0xCqGWpTBwZUB2JNizAUo8qO6isv6cC69F95FTH5+R60ccyM3DJvlK70LBLQdpVXoLjqwqg7HMgVFJpbuVVu7q4xeI4QbtgIVqtIAB205zpqaJbAQuUK33rtWnsw2YTrpx1dAVJoxEyAAO7mG5OuBCti3RwdkPuBHh98DNeURX3iwiKJ9pbMFLJqkVea3UGL96jckOVz4CaaKn0XxwaxtvFIrELsE6Ekdt5V5HPagQ+7auMIrAry1clacye3SmKFopoUXJE+uVGnk68MSJMg/eITd4DrSRrhC/QC1U9TFLOuKisOBHefbYXtTQGoAZBbeiF3rfD1twJUza9TINRqjlMpaR3ZjjAtvk8p9nQA1NR0HXUzW7lHEs860dW99PrkRpok3p2tqJCn4F51UsNcQt2itCLVgpA5kkk/TSvWS5ml1VZbMnCh1LNjDZo0+kwxcaFSBDvRDG4U6p/y4JQz3SsyQIrzAPCyqKKkbSgqcdFRU6oqKK4Cso0xyRl061GdeiVcVcdmuOt66Ep8G3g16Jy6acU8O9i3jEWZozshKc7TzZ4PlrcLh++he56LgC9QlxRWudNPTl8jRYj3q+5ppsqoViI1Q5RUmmpAbApJNg8QOISXoHN0XwLThzfXEjZzVajlTaJNrvaG6hKp4txWGJrDZsiRpergAPECttS66/qnTF1EobtrTTa7wwAR5l73/XriPT6GsjtFVFrlqD94OEnQERABCXxVRDX9WJW+Lu2h4rJyrGgIA5/1VDjaFjIvUVvzhtSreYa1XYVRZdqFLmozNdjQxAEvTgiEWomqJYOnMqJb72BuiU2VUKqDsmRVKYw57JBYqRkYAqL3y6J18PDxXE+RS1g5jOVIfUGTp2lne1cR7l+nAl4/LiW7mC11pGItwDyrvV5vxcMeXWIv3CgtZK1kDUmoIt0I0QIFRnsuRYJRae5VKocdttCtYqTybp1e+Q83W3HsybPqFWaC7GN6bKKay4DnbpbxkwqFoBcVUPRf4sSIQuTqiLatoBrzrx5RHrrgWre1YZ0vsGS4q5smtuWvvgW5gM+9e/4r8A1x9bG9cX5PnOg+O3zq4wE1R7IcpN1vJ04jYprFXo0wqVWjmOADrS8VaeAl8DACHQvMPDAhm3NNOpcx+PlsZucCBwGjOhwXJDLBH3QN1BsvLpy4nSKJHy/tjoeYtokWNmmkV+WjM6nsCTMFt5BtjpZdz2p0VxV43Y71y5tKyJSDmUqLAcyxCjNi7u2mhaAyQRFNd3roooIIn0x0+1scPeAunnwM06TGo335UhffuWvKhE1+clZr+YqVUvu+Ts/zLFntKKHGlxN0qH1Hl/1xg1l/aLV2I6RqbAoA38XZ8jeu/wAAY6NrZysz1mROfmHIkPKnGS4qmI+Ubl93FDWWJNMp1QeVpB7Kwbt2qWroCr/pjJ/6wyXeHbtD4yf3py2yvL+oa5npWSsxZgF6rPZqlRCqTpBIbjN2obbZKGgn4d1f4sFI5QyzkrKtRFKSzInvECNVaee8OMVyWqWvh9Pzwf5abgwMkUB2pNoDYxm1UibIuc0uXpgZ2mZiizaLUKbDoxJGcbFEnutKAh5lX+7wuw19vfuH+ENETy02+9S4SUia0TNpLdCynJoNZpLSuyrGWKowIGgbw9HLvRUC5UXxwdFnLL8pIkKnMGVNYZ3W9cBEDdpwG4fTTr+LAFR2aPmWTlhrsglHSKct7e90+G7BP4rl/LGBbNalBqoN0Ce3FjvukyjhIdghZr7XTpx4aj+eKnW7dRyr8itT26ftVqJr2UG4dUOXloXG3pFJnI1T3/L2Z8yIS/Roafuw6mR7OCNtIoiHKl13RMIZMs5t2U5mYzI7lyY61GAhlyGJHaIzjFuhIBW6h682GmxtTy7MYivPT1pbktneg3PbVq5Pr0X9K4AxVlbxStjzoPTXXnt86uaP+KqNYnM3fr+nG03gbUdcBAZ/osOPVJS1eIbMVUIbH0Le9LkEf1YqMybYaPl2oI2rjU2PJb9m/FeR4UP0MU6a4RIw+4cVCUGitK2Z8orO07ODWWnC7JGhxilyKhGRN9qvIjaF6eo4o81bPHMl1CPDqshmlsSrBp0xhs+zOcETRTuIm1/HqnoWL6lbQoj0lh+Sw0BnbpvTtJA1usIkHjhh1/dVqISVAWpcR8BQ2jC4NPctw2F69aKQytPk/fqKrU3rmpB1in1rL7wx55ggp3CdAhFfwmnAsV8iqSCQ2OxuOkKftRcC0v3kOGtJy9OocY24LaV+jac9FmOcWR/+S6v+C4XGZgpNGphVaM281S+0DGdYfQkkQnlS4QeBeKIVpaGOqLjQWlwHzAE+n8cqFUCiqKiUeEzVRdcjy2BHmNsGFdEy94iQi/hHEuqw8vyN7vTkx57ly9pGO60RF/Dov6saIG0alCjqQlWRp1t5BT8RLi+g5ilyqUEphAlPvXO2FraReUBHDhwOI1IqoEKqVlDMzeX3ezv1WRLsAdy01EcE1X3VJB0w6ck/aOmwcqSMrTsrsOU1xLikMNNsvParr7W+6/j59EXCvylDqP3OK1h1DmvuG84Ardu9e6H5YuShsOIerfXluwsXcKQhbaTAVoY518ppt7KXBMU7qJmOPX6MQs0jLccTXnFIgTHhT5r0FNfyXAV/QXKtFhlPk0/7wmPzEp7YP2ftFXl4DagJbxuEemAeA85S5BLGfcaLwIDttxe5Iq4rtKplSzC6kmIf9XNXXLAjEo6b7RB6onD6FjJKtX2yoBZyRoP2q8JQjMpNG0LYTlrMj7iMwI0O3Vb0dNtNf4sC1Y2SLTpDkiiyKqsSKhLPZpz5nYmum+H4CvXUeI4cGb3YtEqIpEYZbBkd6j7B66pbdwVOqYA8oVioRWRqbu7akzIchltriAIy7rwP3l0UfpbhfY3Civ8AXUQnnz+hr4LcUjOilxW8sVWU1AqlJzTVZtJCqhGiPVABdBHFbVb1VOmui6J6YuyoG0WouBHjyKXWneNgI0rR8OJdMXG1DJJZGydRnqHHd+6e1sVF9SfRxlmwdC3YgvFF143pqi9O8qYLMtVK4gkQn1AJIWo60vMoH7uGd1ccNKFpAI9BXqFqUJRSnOpZho7h/eOWJI2rarkZd6PzYLcqZ8o7L2rkzs5mg6tSm1aXX8+GDKc2DNNBFT+sbznPXmXXw/iwNT/uyY0TcxuNIDxFxELCs3Dd2MqkR6f3RwGcUaVXPUPs9LbjSWnd5LbkvBvOSxnnuLTwutwKffcraXm5M2VR5DhU1FZp3CxETXmP6a4V1BoKZgqp0CnMOCEd4+1zBIh0a15A+pYL6lk+pxzixYlVJ+LGVCSmTktaUU8pacVwXl9nRwOLE/aqxbsoOYb0axM61Q5JLltph1T5HJ0wCWPpd6d5xfw4kx8shMkpIrkt2tPot1r/ACxx/C0nD9+uBxnNE+ls61WhSWAD+1g6PNafh6ji/jZmiVpuK7S5jZg6pCfs7ia0HmvHwwldS4kZUCB13+tRLad00SSJjEGI+44iDDBkiJjuhog9230+XFHXasOVKHQZjWk4IyNt7poLCJTAhs4/EsQawJjk6Y6sxySL6Lq+/aI2qqAVvog4pkcdzUK1dVcZpcBbqc0SWk+YdXi+HLomIssjLmXtNehFSMw5ZDLK0TNcySk2qrOuqrRItpA4nKIqvDQF4YrNqDqUys0rMtJhRWJsWQjm8UOZ5fAHW169C5h63YYdWhx8zUGZTzcbEZbC2GR9OFwl/lwE0usxc/bI51Nm09kqnARWlkAa7wX2eI6ovDTQfDTDS1fK1pdOmXQ77H51EKyxOv8ABq/gV6l7Usqg7HcJh/gTgilpRX09zm6f6YtcjVQqxW5tOqdO7XMpsRTfEHkZVR/81Net3DphN05uoZLhwM80wVn0OUAjWI8cF1irfpcdvTprr82GrJpblVbpmbaA85HnNNKUCa2Ps5PTVk16KneFUwaLRFvcBxxB4Zk7bcuekTQjypSUIVVsIuPSbNUAlW63Tl/hxXyabHel796O0Z6aXGCF0xKy9mKPWGHXJCWT2uSQwKWk0fm5fTGNUcNwPAOPm9MZQyh2DVyZBig+t5XCZUGn4kAJAiBai2oiQL7wj0X8OJFOpbu6kSYT4SosdxCfpUw7XiJPm6p8qFw5cEFPZNuaDnurcpD6Y11ajrImOyWnVamEloPj/dQh8Uwcm5PuKq7N/jVqy5GcpMczbcCsaqb8R8t0UdPBCZVNSH49FxXw5m+mPm25fY5a4Pur7uPVurSM0UeFDrMGypwW9yM1uRq64muqEJdU9Obriggwa7Ty0jPx6gwakbnauR7X8ScFxa821mOQ6VSylWXz70YSW3agy6kZVbds4EPMSfG3FNkaiu0cJkJyW5M0f4uOLza2oRXfiLEAqpMcckRjacik4lhkCXGHDyknXBBl6qU+LT2gdkAMw1vcIztJSX64EUFNtlI50VwilFWlYo8aVTSNxsCda5g4cy4WkmdHcfAbZEdpfZKXdID/ABehYMMzypj0QzpkhTJOotLdcPy4CHRPc6zAMb0tMSTr8cH4eFBHmNSSohGWaspGS5DcQJ1FmTGJ7fPaL1pn71peuPkWZUcxRXYT8tiQ6CcY05vdPCaeYDDx/TiflKsPvb6Mf7dlB0IvOi90/wC7pj1SisZyhlPjtPQKkz0dss505dLvHBDjqwvK5tyPSqATm1q6ynXZKS2aRXQOLVFT2D7bZvA/onRLE11/LB8MWAcEnXalHemqNrUOMSK7vPQ06ovvJphR0asLXIrtIrIbipR1SxwV0NVTumBJ0XFpSJrhTOw15sHZG8XstQJLVe/EXVD/AMcUupY4fu/qCZ10I7ChHmFqVmzRRjapFoiKR68B05sMTI+XZNPjnOltkwT3I20ac2nmUsYZJy63UKYzPikQygNdSkgkhBJO9prxT9+C2a7MiQmXJjJOmWvtY3MAJ5eRePx8cdc8F+GOC63iby5kSB68zWQxXEM4NugetfNUxHqNQagsmputi6KXI2R8y4hz6jv6VIfgSEU2057O8ieb4phfzJwM3OOHaI8xkX+7D/xf4uXgy/Y7ZErWJk7Dlp1NLMPw8P8AnWdOlRM2RpP3g7XaOAhUh13zAroElvqrZfN7pYwo+ZI1cY7RDdQru+HnBfQhxtdqCC3eipaSXXa8uBeovx6RnIamy0LUapADUt23kB/1+F/j8fxY/PIJvUrceX5xt3netw2jKMkUctuIRc69euGJSUZpFGYOQIRmmW+dNNNP/XC5qUb7tozE27fOukujDHHh/wAdcQf6dVGnRHd6u+moPI0/ztRgVPC3qfx/djc+Er5rBL1RvAZWBEaxMb0qvbZd42OFyNM7LbiSKI1IRP8AxanKW5PfJS5v024sKc2BG6022AA0dlop8qF/uwOZWqD87LdLSntiLCRQFZL+tuunNaPjx83TBHR6e3SYxgBmd63mRrcSmveLH6XbKVNpcHSsS5/uKmpksu6CYxjctxrjSZXHjc77NkUxcRAiqp51qu3j2Jl2hCmIccbnNcSbu8uIOVIVGfK53hhUzI4PZhqRtuGTSyCICJeb5h+l12CipZyfptXdjyIw7oFtuFeYh8q4+Q3KdmLMccgaJUdFRdEeUdU8dU8Mcp8T3ltjCEWVu4OIFAQQQelaTDkOWhLqxoR/dDNYqCRYzoCqCdiWD9eGPtPaWO0DQcqAmnewZZpyk7MqLUiC2wqtomnRCBfX44q5mU5zT7Si1vEfG80BOVo/FMc6v/Dt7bBSEIJg7xv6VoGsQYWkJJia3UVhyZNaabTiX93DKBkIjAND3R4Ypsu0RKQwN+hSDTnUfD4JjTnGpOxCBsHCADDjbjfYbbjwzha7y5ErPIcug/ms3cue23Abb2qek5HnyE29G9bbh64As1UhkpEh6CjkJ0DudJpeR0umpB0/PGcetnEkXIhKBdR1641Sqx295AJFAVTnHXquOUXniS9vWFMuuSCZ/r0pixaKYdzChxyRPh85spLt6Ewtq/uxI+/G2XGjebdZ1TzhwxskjaJJr0L1txi8CvRkRP4h72EzLoUPNWhlJ94UT0doMwUmWy28CpehtkK3WrgYrTblLcNp0VA+ijgphQKFIgWth2d1nlSUK7p271uT/wCxgDanPyXpTMl7tDzB8XSXv6927443eNsW7WHWywsLXqJBkR0+E6Uqs8xeXl93oatqYKvPA0KohKunMumGlRogU6ILLa3+ZSTxXCZZkc+o82mDLLMN6pPiu9cbjt8x2GQ6/DFPhHERZXfDQ1nWrQGduvKq8TZ4jeYrgCjwitLFbVMvxqxJB903BsS20OW7EqS43Fik5paAJ3RxBCsWvMtG1xNOdB7wKq8MdjxbEsNaKbW/PvQYief81lmEup/UbqQGVqe5HUFbI+HC4lxTVHKwRQujKjDjfETAehfFPFMEL9UYpqXuuIPHS0ebjiM9XmHy3m7K3wt8fxYymNWmAlMKWErjSOXcgUUy9c7qkigtp4JqvNyWxCQC+0EeH0VPhiwp7LrRGLbm9juIt46c3TFjUMux6ky1IjisWaI3MmfovkX4Yj5eE3QkAQIEtpUBxhxdFaL0+Kei+OOX3/hzEGMjyBxEKEyJPeOtMjdNrQY5cqkomgW6Kipy2qnTFdWnniZYZbS7VfL3uGNeYqjHyuwchGzIyXRGrl518V49MRsv1xrMBFI3ZMOgligS8bfUfhrjBusqZKz8KmhBy8SNKlMSnHgaZAGXXrF1Uu+Oq/HpiQL5Rg3rhAS69Axk4TAvGGolIbRC5e9opYgVUVtbMEQdevDAbzqlRn0j9qmgBRiqWt0qPnNxG3o5kERVMD1t11XuLi1o9TvnLGRp4GozfcaaUw4/N8MQ40pyOpNt86uKiIIpzKuBvOeZpOXJ7UcDFmUnEyDj3+OmGbDpejMJj8EdKNDZc/RHwo8qWY0pUZXFiy3XP7NoGF1cXwTj0+uKKk1dZlYbCND/AK6LBdoadMgcAVcC3qCcdbuHpigyrmWTmDfvFFBiQwqChMaqmunXRddMfBlE1XIu/eNuRa4oKRkJqvLquuCEPtMZm1Jnfvp6/wBVEWahI50S1AHnJCtvopvIVioPXX0HGynQe2R5AE4LTxooA1dca/X0T4420ea7JqG9dbWW4Y97hfqnp4YpM4zVpscI7RIBPErmpNK28CdP3fTAVs0kHjp1RJ3/ADeojOohrY1AkV+TAqLXZlQHWdRcEtCEteCoXqmmJWfswv1+iU94mmWW1cUE3XjYnTTXomuA1CtUcapkwycBtbyAU1+XVcH2928w2u2QshtfLl8aa+yoK0ORqKhVGmtVRg48hLmDS1RwCVipSch046Y6r0ykutOiwYpcQEoFykPRU5sM9qGchveIiiILavC0btLrf4cCWd2/vSVTaAhGPant/It8GA5iEvxLomL2Hv1AhW35rTBtWscqvsmnUmcq0qLAVtySERslBxgz3mgDy6JxT64KKY7OjNPnPpjdMkvK28jYy0d04KhoqJ0XudcLmnv1LZ5UykQmZUygmi70WjIjhotvd8VT4YN4tcYrTPa4j6TGnebegtwrge5hAKkiZ5/nOhHWypU8qvZGZYdPhf10Gg3xbrfvqtuv+mK3RBiK9aMiEnL2oC7ieq+9+LGRthMhlHcbK0+Ve7/riImUYVKCO+DU2De8htOMOWgR9UvDiGn1TjgZN1xwEPnQdAPnVSQhFfYcdY84HEHl8LfHFy/I7Vb1ANOI+bAxUsyN0Gf/AFkVGO+aqj4hyAa8dC06f4YsY87tyE4wtwEAkBCvUVwC42ff5USpoq89R6jDB4jXTl7nMuIVCFYbzuq3Aad0vXFu9YyyIKt2icfewPV2uQ6DGKTMdFhoV4XLzF+HFzGdYyJqSCojLV0kpyG4TrTlg68ePLgR2kbcHOyM0XLDThVJQ3RusJdYal5PVSwIS87VHPksoVKbNiF3Sc+X3iLB/s6yPGoc8HIy3VZEvbkkmo3+7p4p642+E31xhZ4KnCAogwPXf1qm5tGMvEcAK/zeouyDYA3W60FVz485JcQSkLAJVK8vKjqp3vwJjoHJlIp1NkvsvwmxRVsajgwggyHHy+GKikyBdqIwpKNUyrNKJ7lohUHR98D8weHHinjgjm1qDQYpy5kpqEG8Wy7/AC/On09cdSxV63S2zeNhQWkycwOvKZ27isSVvuFbSzM7Rt8Kq6rRKS1Jakk26DBuuNrFaPUUIC63eCfDFLVaHuZLSxQU4bjaHeK3CHvDdjVTszvuG+FOVUVwLd+6GvjqSii/7sTHJLrEQ1kyHpAsoR+1VSt5dVw9wzHMQeeDpclsp25A+vM0C5hzUQpMGaqUbccuBoNwQrcrg4+Mw0bb0dTekAE7aXMXy8uNrlaiQ4zWr6C7Zevx4YFa5niPBfN03UaY3N6/MKd7/NiKAWnfaHHipW0k8qYpZzjhoRAog++GafUzjKg2ssi685r5z5e7+nCI2o1Cnw8wVI5Jt9lns72ORnyjITvB8PXFHKz5WKK3BfqNXWYMtCA2iC02deYlu8ea3+LG2ZUFrEHdyNJDS9OPh/xwivb5pYygVoLW2cYOeaZAZ0aco0dYq7ot2Gg97l0xAlZokPI0226YiDiPATfeBfeuwt6bIlw2AjqCFYvsy+Ty/ni3gSkedcCQ+oGQKLbg90S9CxmlPKB8po8NoHvUAVuV2TOk+SwjxE/IN2QO5suVeJKIJ0QcXYNq4yJNuNiC81vvD5sXM/L5ynRli6rE0Et3rVxjb+Hrj7SmZkEd3UYUWrR1VSR0LhdD9SYrdeS7qrejzkI8tUMuKjiEl9wr8MQkgqR33g6wYcR9cHQUeJKtWIDzF39k4l3/AK4uKXsvqlUe9nGVoRS5d+lg/wAPXAYc4iw2jUnQUK4pLYk6Uj6s3U6DIB6JDSVThC5bVuMPw/DEiBmSJUFEFfdj+VR3a3Xfljoym7GobsoRfqIo0yl8h1tu0G101RvmLW9fpwH8Q4M6TkOjsbsqPGiRH22yB4zVVNw1XqhqmunwwNfXgsiW3B5xymhvaGyAU0kMt7OKzVorMpmnPNQnGxcCTKBWrw9UBeK/kmC1Mi0yki0j7rkqRqt4mlgJ+nrhwTToU15XpMyWE9s0uditqYAQcEVRXj4eGKh9YtbnPDNRqQOq7iQ0Ch4+ieC+hYzuIOrAStLghXQgn49Ki1cKUfMk0EsxY0VmyOy0wBeVtLca1ctXXumC/wB7Fhm+M3ArbrEU2kjrY4gNObxNFTmBF/F+aYonZgDEM0S4gLu+bCJTbrbhB3o4FK0hVFbj06oTafIV+UDEYu0MvjI1Uj3fPyWonUrUu1T64L29otNKnut1B6JFfEF1a39imH4l6flhRVSqb6jG+FMnSGmALeP1Wf2KI2PLdaKFfpy+YcANYzwrMmElGrlPhzYyjIZay9AKSZr3f2xkIKnMQqNq64/T3h7w7h7+E+3Yo2OLyKuw0+Fc7v7h9V6Gbc+QbxXTVXrVEiZZcqQOS2aQGhuG1BMUb9dSUU1018cJjaHtKgsQDmR527pDbCg6/qqNyU1EkOxR1RRLp48xYpe17Q65T3hzRObpNAqaoUiBJEDefVF1Qd0nIHvePzYpRosN50TksLUHW0sQpi32D0tEeicPdHHI8dasmrwcKNByEaHl0jvWzsG18OXN/WazgZ1i1mnp2KJMqhSub2DO6BPiRuaJjSVPzPUpxMRnIVGhi2hK+adrkqvmQU4Np9eOKvKzb+VKmNGlO/8AdUo7abUZJ8ra/wD5s4fr7nr064eFMy2EFgXJGheZTdWwRxl7pxNiZaTmnbn/AFTJRApNPbMfvasE5XKrPqkBllZEsphk0G6TlEAaDQFuIhS3THQ2VaJUstZJiwosp6g0mM2RNxmlFLE+YrdVwrdudZo9DyrSpDNep5SFnKjkdqU2biIicq2IWumv+GJdQ+1hCz07lqFlqOQu2EVSCQw4yDbiDzABqOh6pco46FgrWa342ISkRIHX5VnrsqdUOGOdVOZ81P1SslDQ3THXiRqRcPxL44ioW7Dgn1tx8qkWS5VXamaIcd7o43zCJ+6WNe8S3VOVfEcYe/Wlb6iztTxhJSjzV8GYpCSBqPNiezk2VmRHQcfSFF7rhkhXfhH4420Kjw5V0mQ+IadAvEf4sWFazgxS4ZNQ7H3RS0LO4hYUF1YVDe9XE9KrdqW0SnZFy+xl6lCLUySzYrbXebZ8yl8TtxS7NdsUzK81p+OqC1pYoEve+BYUOaaK/Mrxy333ZD8s7jcdVVLX8XpjSzDkRwHc6O8eIEdpD+HG3s0ot0IUF+fee9BONhQKFDSuta9tEy/tCo8gJsKI7UhBRjvmtpIv4049fywic5stSKQBCm6NuQAqLnjp3rf4sKOuZurGVZ7raxHAbX2qCaKBEPvJr1T5hwPTNqVbrVbprceY1TSfVGX/ALyNAjsCpcpmVpKnvLh+5bu35S4YJ6/zVTKUsCBtTsiRXChusXqImPeFbvw4KdlP2gsx7HSdpbjDdSoxvK8cR1SEgNe8bR+F3oXDALkyuMTob7TdRj1RYjxNOTIoGjTq3dR146F5S8cFFKbpUqtx1qcPtsVSseEX1ZsRe6dyCS8vXTxwmbuHsPuCoGCKueZafRCxNdIUz7WGUKsGrrkqmPqnFqUwX+YLkwG7ZvtFUqPkqonQJr02U6wQb2n2icbXzc46GvwEVXBkmyLJNMyuQyo1OiR2yv7WYWp9SJSvc+l2nwwpdpdayvWKXFp7VNaqjDOvtCAmSaW7l3XiHDGqw/xXcXyshICADJOm3QczWe/09lKpQCda5kkbKY215+Hu5uYM11Y3mRfuidmZ0Ne4Rr0/Vpj7F2Rv7StpsjZxRYbNGoNAInqwUY72t6nBG7k4GuvL3vewyKDOqOUQmBTKjLjtSFQjb3lw6oWokPoo8vEcSNmdfTZvV4gtSChUd2f2uolzGrt/fM/E18euE7mKPrDgYOv+M7Anmf2pybUbqoU+0M29svyw1Cfq0uVPkhY206qCAMgOnKP93HHKxatOV2rwo7z4RnEdcMQ1Rvm5bsOn7T20RzaVtDqEwXN5G3m5iiKWiLKdzQfm6/qw79lNBynA2P06jNm//SFWylzGyhO+0ecK0QLQOKWWonNphraurweyQp4cRxZ1ig3Ww+uAYAqiydnhnP2ShkxHTbuAQlRiXmBxE83+3GwaSEWw0bQvNcX+OFrmzLFX2FZkWvUiI4/QZK2TILiLayuvdJPBPQsPSk0dMwUeLVKPJZq1LmMibL7RWl8wkJdFFeGKRgd5dKLliiUbxzHaOor1eJW9vCH1wfp86Wk8rnsQ3HBG5V7uJ+dKXLyu8Bz2ljtOHa24Sd8vd+uBx0rkN19ywB5rPL+rEHLG4tTkuUFJ6ERRbVy0+M7agR2qYUhJC8O4n97Gs+b5cW1DynV8yOvtwoBtAy3eb8zVkB1HURuUepDxxTdnm0s4Z1SnmwEyQcSO+L4Gy6YFoXOhaIl3iWG7WBYi4jittEj0oJWJWqVZSoT60wci7N4WcKQcuoTKg1DbeJlYkOUUcJHASLekHFUHl4XYZ9ByzSMrxOz0enRaax4jGbECL8RdV/VjVk+ltZfyzDgNvsyCaRTedjHcBuqWpqP/AF5cWt1wlpj9HeGbFvDcPbbUfPufU1w/Gbl27vFrjTl6V88flxj5tfLjJdPDGK6Y2dZ+rfKNaby3mem1RxvftRnxNxvTvB0K342kWH7V6blmZThqFYmNnQnjEAqG+MO0N94R5F1NU9PBRxzTjYch0mQaVwiaBSIGyMrUVe9aPhjnvirwXa+KFNLfWUFszpzHMfGtDheNO4WlaUCZ+9X21ibRdqGYY6zGJEelw3g3L8F4gkchaDIAlHUD0t5fl44gNbaqhkk3cv1NirZhy/pvWMzNQh7QyPmCRHAi5/na/hxVkX8OMV6Y8xXwHhGK2rds6iAgQCDBA9aut/El7auFYMyZg008sVqmbSKG/Ig1JavFjRzIBYNTJlEHXQh6guvvaYB8vMx69PfiVSQBuyUtblzHzEkNO6JO3a6F83DXA0MdYbkiTTn3qRUnm90tSp57mQI+7cnfT5S1TAaFezplOrB94wGsy0Ueb7xpgWTWfdI2eh/o/hxmsF/6csYXa3di8riJciDGoER9O1NLrxM7dPNvs+Qo3HI0ZfaR2TV6t5CKNU233WqYm9YCS3aaN+dAJOC8vNjk3LtYzJ9lfaAlOnOPSqDMEJbkeK57GoMGnI4Cr4+X9Kpjv3Y/tAjbUqPWaM7UWq3CJs5H9ZP2sc7bTEhPiHKV1pe7hF542VZf217F6FRYssoWdaAb0aK/KS1k+dSJkz8UXlUePDHF7mx/+nbxeDXhzsmNY67fIj610W0vf9UtxctiFimTkuqZdqWf/vaFNZOPWKMz2GY24ItSi01sLXoY2ENpceXDKolRWlVYqjOYfemSAAGz3g/s04IFvgiY/PL7OubomzXafGy1nxXWKY3Psc0IHAiu2m2q6L1QtfKuO/I2W8vxasbmWpMo4xoBvtz7yVsdC4hcvQfT+9jCeIfD5Zd4YXCYA1MTy+nOnNrdB4HMKK825Qdz8EuSzJkUioU1GJEd8jUGpLGq74TTxRB6ehYUrtDPMmagSnTTWkw0U2HXEtJzXxtX3sEsrPczKtTq7sWrx6/CciKwwFTJWQAlDRQLl1tT3bfTmwG0mTmJ+jR2IkaF2dkbFdYkEJKCeXiGPMTeLNm3YtrSrhyAY1jfQn1q6zbKVKcUInlVq9Usus1ZzLM03pdQ3BSGHN+RNASL3HAHwVOi4ss87WTyrlpx5YbcelxmrAajpdeXdAET4rj7NdYp7lKaqdKa3qxtycyC4yby85qOpcq9FTlUfDCzzHRmM87YpmXZcqT9wZfcjPPnSgWQHauBtgug8dB4qHqOmEtvhnFuEIcBhIBPx/mYFFKdSlCl1b5L2fTMlUabUZJm7WKsqVGpGXL7RU6IHggpw0+XDIytnNlmiFGnU0XVcCwWrkMXSVepapwt+GKHO+0zNFDksH91UapNPKrscJcTSQ8HS8mmXdW/oWArKtWzTnDMTVPdhLFKS8gIQh7Jr/6Q9dfxY2GJ+FH7e3N7fOgLOw3noNNtKT2+Jt3B4aEExudo+cTV9VHqhUMy1KhUtt+rm+4cUKYw2jouCvvjboKfOXTrhdSmZNJzd9ySaZSodfhB2SZMijYDSctrRC3wc/GnzXY64y9l0Mi5bn0+FMlsjMccJzencbhKlo3Hbrp+eFDStj9AGpT5dTnS4L+iC3uW98R/Mt64FwbxExhLZQy6oOgxB0HfnXr7Kb2eMgZPrQ3U5zdUapoBSogtU1TNkCedet173KZcP08cUNSJHJJSFPsvAR3bapZw8bVu44ZLGyufEM5rUtuVFiuE64002vaFYTjeI9F4dQ11wqc1R3JVYYOjP7+ESETb7jfMevG8Ru0TgJY/SHhLxkrFMMuH7hsS2CRB3013OlcyxXAw1eNNtLMLMa8q0OUuFMzxQQqPaJW7ZOsPN7xBB90CsZS27TTXiXKndw2Nk+ahpOcKaxUZaQqQ7IudN3lFtfKYl5fKOFANBqVBqQZokUeoSKRJj9mcqYxiMAcRdecreCL3fTB5Hy7V5lGhSApE22dcbBOMGNwW+XX164zfhvGWLu4Xaey5W3JJVJhOh603xuydZQh8O5iiBEb/ACq02v5Jhpnma7AqTdZiyZW+YlRHgdJTXmIDt8R5uX0twxcmN/ceW2m6qlMhUaNyvznXgADVOYFIlLVFwsMqbN8wNhIqYQkaGnvEUXszntbFTUuH1uxq2jxVqTIo6xHmulY8w5u+pr8v/Wi443imH4TeY25bLdItwffTqAf4rYt3Ny7ZIWES5Gx0P/NNfMmbIEeE/UITSyoTbBE3U2rTjmapygJJ4/LjnJnMv3FWt7EholSrqlTHZgARPNA9wMh5hS6zXrg6ptNpeYqtSG6p9600EsA4jhk1T3XkS3ekKd9S6eiY1bRtmTY5toEajxpLMuMr02QwZJaDaoINWld0uuwsU3heD3YGGulaYmSIgj7zRluXnmCi5RlPYzV3Uabsqgs0aA1AiE1GY7M4262486oJ/wCaF6on8WDeDUKFWsoR6ds9q1RaapD7ZP0V+Gm5TXmFTJB6cq6dcDEbZjHcyu6btMZhSmWDN6cNzu94eZFLr+HETZJsAzXQJJZkUxIJTN/Zmql2d5wU4ghInh8Cw7wu5vVNuYjbJCxttz56SKWXjdqoBhayF8v+aNNrFKp+1qo0Wh1x2GxNjsC6pNATRPOqvcBU46/LrhYVHZHW8j5vviSJwRwRNIkp8nrR8thqWoL+rjhtRIdPzgclcx0hujTIahIcdcMzJ0ELTdkNw973hxKrVFo+ZGIq0EWTdafHVjfEBmC8vNrxVO7xwzZxCwKmQSC46CFBQkJIG/UTtSE+1lK0GcqNoMT/ADSNz3KqmRzV/wDo3IKovnuXJz4JaJKOve8fXEefmKHXqU0rWX4lNkAnGTv3DJV8xCN1ifpHHRtei0mYNNpWaY7MiE2Bm/uFIBEu6Gi+a1MBAUuj5Tqg1Sg0rdQmHPZvu3PJanKXf9ebGexvFrVpCGbVKUgaeUyTO5JOvwmnuFsHVx4krPXQegFLrZKtey2tSYakPU2nqoOxe0j7InF7+hL+S6dObF/mTa6ezOl1LMeaWRnsbv8AqrpuWmDidBaL0X0xNzpVKJDlVCstSnXKU0u+XRiwY6d4hXjjgzadnuq/aT2nx8v0PeBSAcXcA6eggHmcPwwrwa0fv7wvKOVtGqjy0/enFxw2285HmPKqduNWvtJ7SZ9UluOR6RvydcNxeUBu5QT44d/9DY+XYzESA4MKG2liCKXafqx01su+zpltjZtAy9AqLUepMihNOC3cy8fnvW3XVV82KqobH2qG8+xMNmbNFF9lGdR3dD/5pCo8U+XquNHiGMPYksLb1bnKOevKehPegrVTLYJOh5/1SMqH2U8yc+/YAI+ty7zvFgFzJsXq9FUUVtthoFutab6Y/Z+akbcr2lGt1pzb1Et0/PHP+33ZXlyt5cOr09IscQ5HOxuIGqqvKqInC74aY6ziiRasrdbV7upHasdbuuKcAVrNfl1MiiIEwimLrScTExuHFNMq28ujxktfXlEW+b87sdLVvYPS3HSVqqyh43KL9piX7rcDBbB5Lk5qPEqMQd5yoW4sEf73TGCb8RWK+f3rU+yOZa5mpRSGavV2zkIBE4JnclwlqmCaNIbZAd44BlpxIcEE/ZZU6Xthq2WzkQpE2REbeAResA9R4AOvj8MWlU2K5oorJIuXn7fejaOj/JSw8exG2OTMsCQCKrQyuNqEO1MSBHVQ3feS7urj4Lkd6RrvOSxR3eiW/XEh2gyHHnQdiPCcVVB4Ozr7FU7yF7uK0oEJxeDzSr4CJ8cehxCtlVLIaxdgtyLjRW7x6W+GPFBeZjkiAMgiTuljeFNAR9lzcO8J48/vd1pqrQad4cWZ6+y1i3HWz2gc3hwxqKhxiLgiA/oRJ7v6sZBMalBum9HeHEtceSOAmSI44JklqmS3cvuiOPM5FfZRX1ILRIOuhHpapad7GH3fIbtVH+VF4fLjMHFF72DiWpy2l/jivzDXDpMbeO7siJfZh3ub3seoBWYFfGEiai5hkNNoPaTtPgIfPirl5fCoA24DSGS8yECdcSKDl9+qPDUaiaHvFuFp3zD/AKYMDFunskgWhendFemCFOcDRB1qKU8QSaoaZT0y/TdXGjdkF0a05hxsZqD5IROwkZb0uUiXpi6pUftzwtgl16lzEto4F811KK8pR2nTM21LQoy9/wD44obXxXIqSxkFfEJpypMA6He5gcFOY/hd6Ysm9BeJDBWh8CwMwqkjk9hpN66DCISju+b8ODKI4xOIVMFYNOoO97F73kqpGtamhUuCGHxEk5k/UmJAtoXFtFB1F4lr4YlLSd4ybio3br3RXmwEZzzQlNUaXTj3sw+VRbS4kXy/nihpJfVCam4Q2JNQtoUqH2kW4zayqpoI8vNanzD643UDLK0+lb2Q04cp8LuULrPh8MSso5POkh2mW3dNPm5uaz/1wWyhMYzraN8xIOmGC3w0Ay2aGS0VHOulfAc7LWWV7tp2834sM8d3cTa6iA9LguwrZbaw6zu1TuPf64aQWEILeoXgPd83LiF7rkVXtt/kK3BY2zo2iEPuivKONrTjbIi42q328RsLjiIY7kCMFu/vY2syljgJq44Q+OEhFHVlmgTcoZuNGgG1o6hd63FDTdoTUdkW5khZkxpRFu1bjcFf944vEcSVT5ja3CB66WL3R0wo5VNlx3t4La23oTZEnPwXl+mD7VlDqChdUuuLQQU0+6fXkeY3kZxS3nNyr1xbNV6Q4W7M1H0MVtJB+UsAOW50mVBFXGAYuP18NOv78XfaDKzVpBIeZD15cI3rVIXlij0OmKuattWzZlGY1IOU3XIBr/8AfrSC7w8Lw0Ul+K64deWftDU7MUCn/eEcxpQaE5Gp7u7My8wGWEG/pUGTjyG/YOpaglzc2KfJcNmjhPjobjxC4h2lqOieUk18C9MAXWHW141KkQsdKtS8tBjlXYtK2rQ3Iz0WNPGKwriObp9NV4akiXrcqdemuLmgbSqF9wM0qY12KPD/AKn2lq02jRO4ZCiqYcFTiSaLpjlGLUrV9mbnMnlxIKZ25ke0mkgNOBFy/n6ouMuvAm1jKSY+1FFwGunapDT70BWjQyfRB3/eFU8v5c2BvNmcYGz6oM06rI9Iq8lFKNTKeCvSH9Ft4cuic3VS6Y50HaVmvImYEGgVJzMcZhEdfp9aUpMZhE7qFravH0FfrhkZLznGZfdrlRaCr16pojsypyT9sZL5E04ACd2xNExccBRaJDrpz9AND8elfB8rOQUUUzK2aNqdUit5gG2hhfJLK1OK03AD/wDOJGo3kieCaJhpw6GFHoLLLEOLCEVFG40VRFllvjd4cVu0/nhYxtqzlHnhLj0o1NNdeyvjeI/KK26/vxZRds9FzU6UZ+e/ClB0jT/6ueql4IfBf4sIr1m+uEiEQgchsPh+51q4QDvV3tM2Yu51yxNopMqkhwh7I6JcwPgl4Hw/60xX7L80yc65PSoTJIhWISnTqqw6tptvN8FL43YF9se2GpZEo8KQ1DStFJd3SBAe52dA75iF2nL9MLfIWaPuTOQVCdWIn/4zBfLjNaCMZ9E5L9C01JOq+uGFrhly9hpDm26P3+Y+1QKwHISfWuhHBj74RalqRolylZbpgdzzOCZlDMoxpIuygiONLaqXIqpb3V/Firh51pdQh1CpR5H/AHTFfWKkrRS31nU7bdU4l0xQZkzHTToJ1Gn06RMlzZzDIvuMHbYx7c+RbdU5QRV9CwJaWDiHxmHun+9aPK05KY7EdItNYiGCbptkGbC7pIgoOMYdLjxwPRtCE+8JWkOnuiPpgRom1OpZuivSmso1IBjHo4YKBAK6IpDcvdTj+7Fg5nKuOMuLCy2kjcrzk7ObQA4alqSfD0xUq1uEuEHQ+o/mvgpGWaCsluU2n7TczZeFt07lTsp2WtAicxtj4Japr/DhgVGVCoptGjnRbXG21uJB07xD5cLSnUfNtWytFzCzEhtSu3PVhi1TR6xxVuC3xEkt4YNcl5Rc2lUWPmZK9ThbN04isRYi9obdBEUhd1LTTn+P5YdXjKFkvFeiBCueu31qpLkaUU29qAHGzbfaNOBd4ST/AIYVlByrMyjnqZFjT3KW66CvQTFtHWX2buZswX3F9NF0w3omzjM9AQ2qVCjV+EaISDBdMHg9bmyQvH0VcCedac/mGlI9Tl3VZpjnaI4kC99O+2X1TVNML7K4DKi2ggoXpP8ANW50mvUSkzZlcmS6yMR9DW5smhWzXREXkXpcKdeOLyZlWjVCMUd+lQyiqnFrcII/XhiqybmONmuh/eLSG1YdjsUv2rbid4FH11xNh52pc6Q7CfPsBtKPO73XRVOXm8MUv+0pdMAiOnKrZmhGqbMXZFWbbpbrLAKvI27cQgieX1w3GIIFGBp1oSEAEd2Pd7vlwGZmzM1luNFkJLZK9y1CYRXQaDhc6engKFdb5sdaUTYLTxyUNVbqjuYZZQO0R3W2wZjyTULwMQ1XgvoS+OG7OD4ji1oblEZETvvNBXeIN2pSlznXPtMqH3fmE03DRtNABttmGtyLqhF9RwuftL0ejZkoAOvwzOstKCMzGuQWmzcAFN0vFB8qfNhozI++qjEtNAtQxUBTQSRbbf8ALjdSsuQa7WjSdGfmspTJpq0AXAZtoDzYmNq8NQLhw6YU4Khbl+gtbgE/AAk/arX1oDWc1x3Tchns92tPZXzQ3Ejw40wY8t2WpC0bflc1S7gSW/Dmx25SNimQc3Zeo6UOpxaXXnBJncMKZx5KqqkGhoJIHD3eGEl9qOrTq7Nytmepbia9Dl7pwwjNgRB3xC5B1VOUkRC10uxYUDJNQrUgZ7bjOT6W+8y6lKcfJpl+00X+saENiL42cfHG/avGbt9ounyL0M6azvpqDS11CyzoYI10qvze1TMtV2RSo9ahVV+M6bJjAUzTguhcbelwl/Dit7c5cQFyW8vNhyTds2z1/MErKmXdnUCHWn3EghOpI9ujP3FoTkYG7Fc6a8bNbdML7bls3POWdszVCFlWs0CQ9u3d5ImsRvbKHOvZ2yPgS6roRapdxxO5w9q1TmLgKZifyJry3uVuLCFIgxOsUDzs8R6fOj09rR2a8aAAD3U18SwQyxUZDjjRXF4j66YBtl+xzMlTmV+W9QZqv5XJl6W04FrrKOCRAatFzqlo68uvDjg2p5Nkei8pFzLxwPf2nsqkoUOU+tGNOBychqaGeKq3QDpPaNzF1ETN0L1jh5xDT3kwzX8zUVpsHyqkMGlS4PbJ0/D1wkc2TIcFoIyKgzJK/tPMKeb/AIYJshSKdT8xuvutDvRj7rdWJfdw5hu/djJ3tm2pvOBHpzpi2KacXaFEao0qnNU2bXKdNYNohGGqgCKPMoGZDphZMu1rLj6Mxgdo8Y3N40Tki5dUXVOnQ+XqmGZvjkM71WnWBXlbJ1ULUfl0LFZMp8apM7uQ0joF7y4QsvhvyRpViMiJMb1QR9qlQivqVWBot4Kmpn3TPxXUe7jftNrDb2X4dMobG+zTU1B1iGwiexb01Vx1fT0wMZo3eTWgBQbqgSD9hDc/bX6Wj9U+OCrIFDhU2G/WZNZedr88BGQ2yAA0yid1tOXVETu8umGPDYZi5A9O5r1XVNU+x6JPyBm52HPN0TkMBLaafTVDdBefhhytzG6rVVdk7uM4+7qnNwbTXXh46JdhP7RmXKbMpdbjHIdahmIyHd+pHYZW8PRMb2aTbXWgaceIeyKbZOOKRCV/Nbr8LcC3TftYDxMT9xXhbC/NTirebaYcwo9IpcNYzaWLMfBSccXxUS14YW2bMvg9XfvunuNUYhRScfG0Q/WPimMJ+ZPuGxizt8o0tZitJ7Uy/wCHxxqSg1GuPtP1lBkcbwpzS+xb/F764pRnQc6jA/OVQbaDNU/9NnawNOpUwG2qdJlCTm7QrJmhc1hrbonAeXDNptQCdGvaYVhgOQBJEHUfwp09MD7+VfvqrMw6pTgcpbVOOQglyjcrghy+7bpinlyK7s9ETAHa5lxPhdJjD8ffT5seuhu4AS3oen5zqRUF6Jo3y4IczViE/HM4qEXua3D/AHbcByVj+g21Oe4Su0mLUtHVdcZuDfgOl48pItyYt6NmCFUqyLkKY1IYmx96Fi814cCQvjaQ/wAOM9pdOSs5RkNoyjtSjOJJjuXrqCAi3gidOI/4YqtpauMjmgI/PrVZGuvOiL7KzzcfMmacszHRfi2nIBiUPCSy5pwtXqlvN+rFVm7LsLYPnI8v71xjLVec7XSZ4vnrAdTgbBiS2GHxVNbdOPLgTYzIuVs2ZSzlR5qAE2OkSVbaVhW22qnhw/y4cuf8sydtuRWoUtGBnsuLY6egEreiKRh4Xotv11x104la3mEixbB4mUzpuJ1+W9Z123cYveMo/pmPnS+qUWoUmeNdh09qoTW7BeRjlCS3d0MLtU+qa4uWs6UGtRGH6c4/Ckm5unqdP0uZ+YTTgaXcvNoWBzZPmg4sOq5UzE28/mGBoUWZvE0JvXl4eKaeOLqu5Tp+YJcUHbYTrrzd84Q5xbu5l+PLd3sc1SltCk2byQvPEKG4166fxTde+YyI+tGFboE/LkllJYNWvheBNOIY/MP1HBNlvZy1mCkBPOppFvu1EmbtC1t97jheZxyvmXKdQjxodYXMNKBgTh9uLiTfmESTh1/24u9n+dp9WU6dAfeikjwi9DdbG4C8y8fDFj7Nlhd1cIebKgAQkE6g6bxyoFfHft0uMrE8z2+NFkvZrDapCLGpyzKqTXtjF9Ruc8y8S/ciYW4UGr0eTaj6yBTqxOCx1P1f82G5XMxustdmYA2SFdXDf793hbgcqGYpFUNBkmjzopoJGI9MZEXCOEZ1X9P5EV7ZOPpPn1FLedWFp8p912ObQg2YHuw3vMqe8n6cbY1WpVWhtNK5FlEDaCrZaEScMT4ASWxkFLVvtDz5umId0df/ALXECq5dp0py9yGwZr1KzmxaFpUcqvpTxTgOlD2Y6LT25AuR0kU5pF534Zlyl7pD6fNiiqdP3IsOUiqPTJpa7wn3kMCBe6hemDKRR4MGmH2N+XAeAb9/vbwT9Cpx/fijWHNgwCfrEB4BdUJCy4bO9G1OFhinc4XLr64e2YU6tCEHXbWvuIlKcyqjj2uL2eYGhz4ocRa5RcDzh/uTB1RKtTpkBs0ksxQdAXWXHdRF7Vf5LzYEc/SwjViKFEacq0YYYKE1pN3vy9FBfOnTA3lfMjbMkJMhFjgKmUdvysmhXEH6u9hheWSxKF7iqk/rIC002azs8Srw5dQCU1FnxmiOPuVQyNU5tFVF4Jgdy/mCPmqLKpdRbQJ8c7XGxXvaeI+i4J2KwkyhRt2A9tk6NADnNaq+98BG4sacz7PpMSNGqDO6jynRVxh9tbSc04c44QM53GylY9zn0159qqDgScizvtRDkPaS/lN6JRayLjsVtxSjSmD0V7jrz68FVNcO2PXWa1DaOPJSQyCcLV5k/F8ccpMykzNSptLk/wBXngBaiXeA07pjibljMmZKHHpytsSauL7Ykj8MxB0OHMhivBcdB8PeKXMGJQ+nOgxz1GnKdI7Ukv8AB0XXnQYX9DTXz/uJlfMUVQdBsA37R2mJacw6pgZQZbYOjJNJ8O20y0teRLeblTgafzxRRqxmCSLpPUwG5DjxuuOypQrxVdfLx7uPSYtWkMnvKpYZJc2xDDdDr8xrcuMLil5/qF+4+o+VRJHOJPaj7a24DYbnap1NqkRilyG3JjT0WMqx2nzMREws5Pz5v7uN1SFa5RDixKe/NjONinaC9i0q6d4TPrx48o4q6NlhijOxajHhsvTU0WQ1IK9Hi83MXQvjhg07NbNZkgox0Im7gONJDQgLTzJhUpTaDKOtWukoMoE0K7PYlXzE3IhS5ox5lPNGXmgASM/dO9cMGobNYkGj1CTLkI7I3DprvUuXuL6cEwF9rco+0oZsIBUnm0uC61HlUC4F6Iqhw9F0weLWP6UNNQUlKLlQdMXBJbtw2CXuhp7/AC2/qxtvDtvY3l4gXQOsQBpr96S4i5cI87ZgRNEWXmVZoVNaVb7IrY9LfImLZ4t22IYwitp1ttEf7uMXiuMsfqtpASlKE7CsAVZpV1rzPMeM5BXHomPRhtElxW1GpMCEgE3hH3OnLrhJjGLMYS0p51YGhgdSBtVzLKnjAFT5M5qkw9+6Llqrag6WrisjCc0pcyFLcimWhKw5zsl4d3qi/hXGubJefpCC6jRNGl5EWpEhL6Dikj1Q4JgqHbYnHh1/LHDrjxs8vEbd4rIb0zJHXY+vWn7VkC0oDeqzP/bGWY8h+Gxdfuu0sOd73UIV4+964F6RUZUSoE4zIMD04KC6ae9gj2mvuTKXD3LzTzAvoTjW7tdb1RdLubpgagEAtApt26p5fLgDxTctHEzcWh3AMiN+oIrRYY2TbhLo60Y07PE2A5fI0kgvfEuVV/PGrMWbkqU8HW961HBEELuXj44HpBA2Gq8o4uBbYjU1kJjZs3akjzoezX6GmqKmmF7mNYrcWqmc5UkQT1HxqS7e2adS4E60aZIzk3V1KG67/WW+5cXM4P8AxTG3Okht50ABbibTRcBlHo8an1FqWhGZd5u1eXF1UnN9eap39fywReeJnb3CxZuakRrzIH5vS82jbd1xW9qgx46yD4c2NdQjDT2yfJbU8Pjj5HqCQz+i4psyVpZzwNAvIC6qg+uObAFblNQhZX2rMyWQZLehfKWM2nuzhoq8i8MVrJKQdcSIjnIQKnN72DQctGRV2w9cBCmgjp3i/wCGKdmlxoqv7pD3jrqmauLchJonDTGQvKK6Iq3fLiJHqj4vGioAip97TvYgFrEgVUEEeYVJixHH5gMstqrri6IiYP8AL8xmjxVjHzDrqTop1L/hgdp1Xi7om0ZbjSDDR10R11T4F8cWrkyO8yzalotrZqWnHxt+uDrPEnsMeD9sfOPke1KLoKe8ixpV7Uaw0UNRa1M9dR4cA+OB6XUhF3VHCdXROU+Hh8PjjXLkR7S3biqXgOuKWdUxkyjbGOSRwEGVJpNVVfFcHX+L3GNOm4uSAsQIAOtQt7QIEAVdKJzGyJFENV4Bri5okVxkf6wiW+A664C6c7vAaAOVoCUFIuJdfLgiddOOwBJ+xBtFQXdNV46cMBJaeXKgNt/SrH2z/tg0ZOrYYrrcOic2KLM5BTwGpsGgS20tQfB9P/LL/RfDEKn1dxHAsFTA1tIB8fpirzRVBlziYsUNzqC3eZcdpa8VsJwMupRBRCQO8aGaSNWCvaQlW1UdVzezmuU04AGBNIQHGf0vbPx6f4+OITdRkUySEiPoRkli8mopr44rpog3VhfAEEhS0yFOYkxRTKpLmThiG45CYYveluj/AGoovJZ8C82OHvA3K1OK561tUWyEoyIGlHNNmK3KaccNbr9TIuYuPewV1d5tmCP7N0hcRTUT4pw6aYCctPOTHoTsbnM9DC78N2Caqt7ycbnd31p26W9UwIn2dpla3USs6DoNN/Wk1wn9YCobc9UdadaRL2zRUuwL5+py5jU5kcFblB7698be7g3+72ItOccQrZBgpXH3ET/1wObgpEM5DnIiFpZ+WF6CWAMhnn+fCiGVpz5xyqn2dU6WbD4pozvdLyPgiEnr8MY5okN0uuUN902963INm0TTijgqF37xHF01NVBZevc9m0bfI4Q3Ip6j+Y8f4sac8PQZVOmxn4qq80jbrRjYlipoS6onx1wUA24orKvwjarc6y75hvUlc6M0Vh1uO1v5e8TQy7gJ483XAnVcyTa5PB6a4LpoG6EQBAQE66ImIrg8vJ3Sxuy5FZnV2IxLbeJhVLeblCVdNC93pxtxYyFFPCSdPzerw021Lsa1peeQSBVO3j5sXWXGG3p5K8ik0DZkoiuha6aJ/PF5GybTWKk84+05UYygpR0M+Rfe1FNF1Tr6Y21+bQcoxXn5atUymm4KtuaKrpkqcAQeKr+EeOG93gt1ZWqLpY0WYH50oM3rbxLbe9WNUmQGcoEMtxI0ZkTe3neVsQ1LeL8O8n+GFJl+G9UgdrUxrdPz0EmG/wDymPIP6u8WKPaBWKlnGrsw3IjlAoDZXOQyNRkTl6ibg+QNPDFhSnH258cWHEATVGvadzjy4FeaKUATJgfLpTC1ZLLZ70y8tZclSKZKmNr/AFdV3atiK3PadU+CfHAZV8nTaJUCmUZUgynhRw4Z/wDh5KL0W0e6XxTDRo2WhZpTRPP2PGDgONSNDZ8emvT11TrgYnwnobjKQ5SxoyHzRiS8LfHTXiH5LpgZ5bbARB3HUEHselBW7q1OLg0JU/P0WJVAhVaG9AqIOJvILq6apbrdf00XBzLzezXWezoDgA5oLYcFFS8OZMUOdcuQdo9OYiOwFOdEDRh5krTcbROYD9feT/3YV8PINUy+Jf0fr8hgUW9YstLgJfl9MTVbWziQttcT6/ETRSEpe1VooU3Z8Fmn1JqHMeZOU7G3wRzbVSsXVNfTVMUcaivUN43qQ2BAvegk5YzrrzEPuL/LFBmfaLm7LMeG7mLKtPmRwQBaqNHcsEEVOiqd1qfD1wEVvaZW8/OlTMvsHChnyuPkvMX4i8EwQrDnCryf7fWdKsYDmXzUwa3tKh2dmp7alUSXRWiQfZF82nXAf/2OVrPbxy6lVbZZr7GACavGmmqqKdETTG/KuU4mU/amXaJvmdP3vlwaQXIlVqUR1902XWSTdymXLHGV8qov/Nghgt2ywlvbmefwq9xcIytfOqOBSWsvwBjRIhCDSXcgXEWneuwVUWoOU18DRt12a9qLDDQ85/H4J+LFOTxjIJxtxSID73duxfZNr0KC+/Il/tS5VLTuh3sXWTab27Qha8uu9Cv5ktkxNFE+QtHy+NZrMdntUNN8AxlLkP8AF6+VfDCul5mk5kqvaJDqmS+93RH5cS/tF7RnKPs+dOG4gNPPgy46IIVoL/8Aajhc0XNEarUqPIYcQbkEVtXqvmx0PxCp1xDbKXCtCBz/AJ50FhzICCtSYJNOaHWHKWANKqgKpcruvNiHWM4NzN6iOKIcwLz9fLhcjXn/ANm24pCXKt3dxpeqHtRaN1RddXku5hPCm1xJ1lvhJq9diFKmren5mljB7PLP+sR/ZKen7TQeo/C3EDM9coUGkBWKi0Yz2QJmPb/98j6W+g4FM25wYoKkwwHbal5GhW4Gy+YvH6YDo+U6xmCZ951w3XyVL1a9wPw+RMMGrpRErNT9nSDO1Ux5gl1KTe6Cujrz3eb/AKHFplHOSC87DOO62xHWw3SS7cl5RL/mw04+zKuxY8IApcWK1KEyb7WKW2AiaqScyonFE1LxLFnSfs7x5L7jyPxRmP6bxqM2Qiq/LqQ4XvYgy0rIvc7VcXEFNCAl2psTAxNglvvbPlXFvByvUZzISG4EkmTWwH92Vhr8q9ME8TIMDZrm+hz4j/bIEph+KzHVhsOz1ANDAl6ooKF6ovHp82LHL0Opxa5V5Exh2HFcY5BFUJpXb9TIdOCXfhTCm5vEIGh5SKqSc4lNaqHsNzbU9ybciHBZf1Jsph3keneQUb1X9+MnNn/3FNeaquYYSDDcUJTFPbckyRJNLUQUTRNUUeY+njgeSqvrnCspU67Vst0iYwceNUYrdjQakOoK98fm0/FgvzI7mHKmWRCkymGqbEjum5Bs3ITAUOYlJCLUyXRUVdeOHSUW6rRFyuQDp116conrQn64d4eb9vrrTZySzRKVR5iO01KdI3WkcamgE87oKrvDs10Xp8cVP3XHbkdpfq8uoi2lytRl7M1xLpw4/wB7C2lbdsqs0iLJqmYQ7RYA7gkU3g4dCER4c2IJbWK1UoRycr5LrFWhGhAM+Y32eNrwtLVbdfXvJjolnhuGqwAXmgcAJExoZ5jmOlZda7wXxYI8pI17epplPUqPAjK7RmXnYSOXSIvM6bJmXfEl4qir3rtdMGFY+48txaYLlVh04t3q7JeeASLXiXMS8fXHO1JY2lZhJd5Mhx3Hm1DscWWYEPu67kfVE6ng1yjsCzdEAXxn0WHNJNN+NNSS838ENzp+WObW1iL9a3lMBazExMSDuOk89afvIbbAzuRH5r/xW/MOcKPUqhCkUdybV7HjV4adTXLXlVteBGoiHXm73xxQNpnbN0shg0Fqk0xszFRnTFE5JJ4LuRJUD1FF1X3sN2L9nGpT4opWtoGYH3CK/SCTcdtF6d20vVcXDf2dKZGjqI5qzeC2aKbVZMFXT4ImHKfBj1w6HlICPr9J+9DHF2WRkQZ/PhS0nbKcz1KjsDmqrGy2yZyXGqLEbjstiCatAh8zip8E0731wnM1V5qmgwG8d38hPZxmGyN51fQRTBfmjK9Ng1R1yZm3PQ08EsU0rJnIvXgloKOi3LoNhYAXyzL9n/N8+s51gC7KeRhYFjO+E2RLuA8ncc99B+bvDbiy+w22u1J4AjhaK5k96KtnVISc5knUDamvGyTV6tTQfzS426bjAurTGg9P/wA4O3R5ebSzgn1xTVem0ZvPUWZISFSYsammAb/QOLZKQiGvAE5uI9eXEhvbhDqiNBvEE3kuARXiQr3cAu0PMFOzhTHaRUmknR1tdW4LQuu5rfyuwdc4g04yGwsmNNaGZtnAuVCPSt9Y21ZCkUc0rtQiVKfFYLsL8R+40RfJyfHAvRsx1nM0ZiVSaD2inuBve2VF1YwcfQNFM/rwTEipUWkZZgsJGgRgi6WgENAaIxUV00LqqfN1TC12RbWKzHks5emRnZZA66KuutkG5TqKXeKD7pYxj7RuGFOIRJT13j4Rt61oG8jZyjnTVfyVU85x3afmDMbbNEfCx6nUqngCuc12ivHeun0RMGv9Bsg5Ny3IqlSpQTYcBm9XatLOQRad1PaEScxWjgH+8JsziEl1o/AmuW3GU2gu5+OLSq/N1pCmhODue8qd24btP1eGEDTdxdvtM8TImdhp/A+Jr1/KhBWqjXJO07JzdGfjLlejJCmJzjEhtBei+UtB1wH5syvlWUElaHXXoDD2hLFl6iQebQXU4/xYlf8AYHl+m6lAeqEeYKWiTkpSBfgQpjUWzHMcWqNN7yDCYAx32/QjOz5RURXXT3sdvuPDuNM2yG0IDg5bSKxTGL4cpwrCyj151UUypVCjskw445NZBLnHxcu5fLcXj+rjgrdoO+pD01t0m5DSiTkNxtRMUXukPqmCSr5My3l3IlbnBVjl12Ux2Zi5tQFgVMOVA6aqSd5SXFxtX7RlmLTnkQHUffFopJJw6Etn/Xu445jNhd4a8hFy2Ulc76bdOtam1u2LoSyuaSlSe9iVwJcPMhDiAVcAgMgBTM7SUNe6PpiZmNlZlRka6g1yG22K90vNiK083T6cEyHMdazG3xbabioYEqLy9+5FT1wO0hEDNTE0P1cp8gWX1gOC0ZiCFYVifrXrizy1XpOWZ/aWGGXrbScYfDleFPLd1T6jjfWc7ZtzQLNMr+YFqUaI4siPFCMMdkNU5eQe9auul3dTFY8Nwg6nKSLcY4bPpa0bRqIqlAWoeerzbrnWXt7ZpdJoGXRp9WhNLu58l4C4Hbcw0Cd/iOvNoiW45/Y2S1CfNj05qNJl1x51Y/ZdF7Qrmui3fn+WG6y87BfCTHcNiQBrY4OHls62nUuowZchG6fRMwRRDeRxQRalt6pqTXN39eKpif8AqdxZMZWUSB8/+KpLQSIoIh7D4uxLYtWUrFVjv5nq06H2WLDU3QRGyW8SXpraZ83yjp3sCEFxRQnD1Eh/vY6bzylNzFEGjZuem0hqYl9PcBor0cVeKGqjpeipwTpovXXhjmDNLYUGpSIAOK+MY7N6QWEf4seOXrl62gOJAWPmfX9qhbJyBR6/L4VOerkmQy007KcdBteRtxxSEPwj4Y0OVDeHx5hxRjKVwb+7rjyyOYuPL43YpQ3louaue2NOEQKnTGLsFiUySGiEKpxwEVPNztJqLLKwHCYcW1JBHya+mKjPW0SbQ6Jew6LBnqKeYsMmbR1xSQjnUVOgJlVBFDya3XtooQ0D+rtvkRjp3RQsP5e2UN4JVPUAkNoooJJcKppoQW+hYS+xKqHFOZWJCIQunuuZeb3iIcPEa5SHDBZtSZhQkDeuSXUMgEfKBWCSpf3bsO7hNy5fNNNSSIiOtAL4SWVLVsd6I84ZRhTp9JoxuvMU6qywKbEccUmla0uIbl4hctod7Tmwv2cg1H7K+09iHLrqTdk9Vm9nkVhqO47Gp7xpqNyp0Mfl6oKr5cOh2vZfr0mpVCA7BSBUjBpWmpouiLYII6CSlr3ubFjnDO9AmbIa3kyrhFapT3tnHQlAN/NcNyKWt4kI9z0THXF47dOYojDG2gmIlXeOcd96wacLaFnxlqKweX8UE1Ki07NGZZg7yNWKNAZ3TEphVJmSbw3b0NePct0L58AFY2b0TK9UB+Srk1g0V5luVzgyQEKiNvj+rADsR2mPbP6yFHnzFLJsl1dXHW7iiOqPKt3lTu64eG0+RT50MKWEyEM15O0NuuPiItAnnuTrd0EfG7G+dNtj9o406BxEAgHoeoPSazjTdzhF4iJ4auXUfzSg2gVyq5+I1fkOxY63WRozhAAj/rgSzZmaXUMrUHI0OgBCpcMI+klxFXeyAuIzJU4IhEX1wSSHLQBFRSLTu64ryqCkfO3aSeYccHZx/E7J1aS5Jgp11020rqC8LtH0IOSADIjSqGg5PCmgYJIeB0lXQ4q7q3BnCJyngG7kPCQ83K4o83riLDsetAH0uLy623YlDFbFfES+bmxn3cSuyrV00cLNkj3RRZS9pFTg2pIcbntCndd7/wDGmLyNtSjuWg7T3xdVbUFhUPX99uAWgUabWZTNPgtdrmudwR5fzUuiJ8cdBUbZTSdn+VSrs6A5IqhsWds5yAnF8jPh+fVcabB/FuJs3bVkl8nMQNRMd9dYrNYngdgppbpbGYDkY+1Q8u02o5m/8PAdYFTtAX9AL8RD4Ym5hov3DPKN2lqZoA6m0iiOvmTj7pY1ZWmS49PNAaRreOGamR3GJKXQSHpggi5Tl1qW0qR3BHRBS5bQEU+vXGmV/wBVGbDFHWb1YLTcgECST13gCs054QUu1QtkQ4vUydAOlB/eXp82MS72icxYKM15Xp+UM7QpLkxpgTpyNPu8xC2Rmvda8eA97vd3F61QqMlNZn0SYVXqAmH/AHdbuSMV7yIPnXzJ0/PDJ/8A6uYaEhTDZXIB1gfhoRHgm5ICluAfAml05HcZHVxog5bkuS3XFzmLKcjLbUBx15p8JjAyGyaXyqPdL44tqlVIky2bDaQJRKoq7pzoacCEhXovgSYmnl2uZypUORu2xFhCFHHDsEw1Tjx+PDF2Hf8AVOxxG7bYUC2NcxMAbaD8iqbvwhcWlut6c50gCg+m5FpeYIFUkzKKRyjbSPFqrSG0cd5THumHjb5SxWUt3NOz9M55W3kCuEUpioIxVXVbke0AdVbNBsVS0t0VE446py/sxqVM2etUKbDFre3G+QyEsQ186qi8Og4RtBomXKvtrzSxSai2cWHAZHtlReF1DcAj3igXig8o83HlxyfxribmKXz1ylENogCd1a7jt8a2/hxhNtZIaWddz27VzF9q7JuUazl1rMEBmo5ezhEQEmRajHsCYi66oBhcimPLxReYcVuwLbpNzRU4tNrMi+qQ4qR2DcMrpLacLS8NUTT/ABx2vPyZUM00BzLsGnNVWnSmTQJAvAAqqjwML042r6kndxw99pz7OR7JYlNz7lbMDJTI8gY9WpjDCx3qfMTzWqRIqa63afKXdLAGF3P/ANSWare7RlKdAZ+lOllNs7nZ+Ip6ZhqEQZgmUl1qPu0JAqDyHoKd634f4YLKJm6MWV4simQ6hWZ+ti2mEeEAeB71R48vprhZfZx275lz1kDtAZWo1afpT25ntRakMaXLFVuE3o5joTfeG4V4+7hvU/bjTcqUSoDO2eZhY7e4ZGwEVt9ptVS3lMDXkQfC3XClGD29ust3klQI0EbTrznarHLt91I4AEa6k/KgfNNYquSYhSY60yVLqRhHpsFyUcneSTLhuj0HRBu1UfC3BVlbJn9BqFFaOrSZAttb6qmw4DJzZJoSuqenOaa8uuvTC22X1vKOds+T8y1GsfcsengsKjtzopoKmv7V65R0RfJ3tUwW5krFPerzrDdUpkx1tEEChzW3rk05SuQutuN5gfh6xxXFVWzDhyIAVKhBJ5Ajcgc4rPYpitxZWoWtvzHQxt6zWVO7JaRRmkYde5lAUuEh8LfXGV0iDLafRJN7NzobhVEgK3lL9OJVGzFGo7cxajQ4tW3zNiOuqrToaJyqJB1/VjF6rSyn/d8NpI8I27VlNmhHf6EOJeOcJVhFwjElL1J0G6dI2nYdqH8PXYxFpbAToBqdjrUii56qtFliiulIB3zSSIrC72n6uuDurVBc0Udie0vZDMrFOKyLtyovMvEtEH9OAh2iyKTlJlFjuPk1zyJXesXXlL4YgRJUhxndA6oRxQu6dopr3scvv8TwvFwb64Y/XmDlMJIA3I61o7SwuLTytL8nfUj+qLTKPDpEuW/LcqgiwQKxOdO0xXlttEhTTjhb5HyvMy2lUqFCN1+FTW+2yqYSGYqz5tyKCWh/AuC4blCoMWsZNqgOG2+4YCIPl/YmC3XXYXlHKq0nMGkR9yG+AFzA5bvNC5g+KcuOk+CmcNvPDF42f9wEkwDIHKI5VmMYfuWsVaj/AGzp0E86bWSc7ntUhtHRakh5cfDnaDl4+ZDTyqnpjUyTOy/N8hiqvn9zTmCOJuAMwaK8eW1eKfG3ChMMy5Br8/M2SGGmnX13tToei9mmJ5rR8h/FMNLKeccvbZ6MWYX6e+y1GTsqtC9rIgSU5ivDoV3DGI8O36cOuH0XLxXZrSUkScwPL09aaYpaLeDa2gAsER07zRjPzVAj0p2PTnE7VKAhQm1/Z6ppeXx+XAHleg0Sg0eR/SKMM9yU9aw2xaTrFn9qK9U16Y+sPN1Tfym9YYMrbvxVLTXXvWLcmPTI8urUs5jTjbsGO4LRuBaOi/hxlGcZXhNtcYZZZVtuGSYMj4ntTQ2Tbrzdw4SFo77zS0zjVJtWqLC9ikU+nMiotRTc3uia95V8Vxd5JYmU2e1IB32VVgIRiXMQbt8xRBJfDBDmekuR8rRJUbtROm+aK6bdjNnhovr1wE0GqDS85g3UEdLfUwtwILegaPXLdzcOuFiVcZlYjl/dPic4BTTmyJmGkDNfdkximtxluUHWtOKd0lVS4B+nBlWNr9VbR4YrUcicTRu1q0WUXu8fHChm5gcqj4rKRABUQFfEEuJPm04rgzpFajZmp4Q6hPcMGNG2xNwREwTpy24CZxK4sGihlwoTvoNz3NAvWra18Qok18m1CXSzZYltM1SLI/rAESpeR+ZTLqtvNiLEKGU0HI6vBPecuclctyCvlEU6Yxq+Wvu2ZKqCVRs2nlQ22CVLRHXjai3Ly+g4NaLTwjg06ksH2nW7wd0sLT5R8EwiubpbkvAz+d6gUNtoE71gw5FlOE3NMHgjKrQx7VQ1P3hXGM2gN1HLhRpTjxqK37tgE1/CKYmuQUZntSmdHTvvO/m14euOZ/tm/aRkbMcvLlilyWvv+oNLvDYPnitr/qSY8wqzfxi6bYZGs/k1FIy+edBrXOn2n9pgZszt/QLZ6NRkhJNGZQmiIbz/AIgKAulif82CLZlskjbNKAbDhiVXk/8AjJNvMJe4OvREwRfZd2RNbOm2K7XY0kc51ZlXYr7raKENtfIV39ovKqr5U4YZuYMl1fMU52W0jZmZ2mLq/wB7HXcSxVm1Awy0gIHvHqf4qTLZdVxnfh6Ve5IbTI7UaOL4TXpLlzYytSAy0/d093EDbWMnJ8MX3pmlXqZnIkPxm901Z0ERJB8vpjXRst1TL7Ud/MVUjOQ4z4hHaaO4YoL5tbdV+PDhi+q1apGZKxIoUi+ueRmO45ap+8oc3DGTFwppeVsyiZPc/wBVJLX6mc12pmcG3qNIA1S8xsHx1VfDADMruRMoQnHamQNtlqAjK9sh/BES7XTEPbdnFunxmo0CQLk9s9TBziy3w6mmnE/Qf345VzBUJtUllJmPm66vLca9E9BHoKfAcdR8ReIBa4gtFsASAASdfzes1h9hx0SskCiHPWYsqTMxMrSXnwp7zxHJdKOQgwPo2HfP+Q4uMnZpydTKRVYhxH5BSgISmqiHIebReQWxXg2vy/xYUE0U0LXU/lxXQcwJDefjNJeIp6cor+LHN0ySVt6TvHQ7itVwEcPIar8/7D6nmr7TzVGYam0iRMoDdW7Y42hGiNlwUOYU1TlBfRcEVX2j1jKFMdylU6L95Z4ceWPTKiKKMeYKpaDnInl7ypd1+GE0efajm37Qj8eTMnSBpdJSAwL7h6Mglq2Ai9AuLw646Ua2f1XatQ5WbcwvVEyosI26JMgvNxBgmC3m+AInOuoiK8NFEVxsb0sMllt73AkRIk9v7pegKQgrnn+9L16k0jJmTp8eBHAa+3Cf7fUbzdekvqCqZmZlonHogpwxTZDpNOqmzmgQ6hAi1AghNopSmE48OP0xR54zRU8pZech5spTkWVPhOHBnRx9lUAXUN4nuLrrci4qspV6qSaHT2BqDho3Hb3cChR966qIiftXj4IvwHFKra4LCiV6kgz8OUUYlTeaBROzsLon3pN7RQmoEQ20KO2xKcR7VeIqI3CmmK0Nj+WSedaSOTr0ZU3tsg1sVe7qi4aOV82zitfqVLLtWqA21MdB03i06FdcienMuKVh6r0uC7ElPswpU8+1z4cB+9tXF7omuiaqiW/KmFib27lQU4dO/wDfzq7hN9KDC2V0ZuM6CSJTT5Km7EQa3Se9dy6/w4o5+ydsrlbntCOnKLrdv+GGWA3dUQi97FNW672F047lImTYqAirKigDqa+ZNNb+GL2L28cXlSqflXxZb6UmM15PDJYQCnmywzNMmm3Q7iGia6EXhdhS02PGzFnF1x00CAyvdNzl4e6q+9hzbVc/Uer5Fq1Ojo5MdZcZNknWLOzuIacyalqnLcnd82Pv2X/s/QNrNZR7MclKbRYqHJfPegyj2hIhCZqWo9fBFX8OOhWdwbazL9zIVt/wKRvNBTuRG29C72WWJjQkEhWmtOFrmhL8MZQ6C25NAFVzs4ftC1u1L/jjvfaBWcmbO9l8am02nUar051w+zxXYbbsZlkFss08TUupd7mxx/UXPvapk7HgsQGiL2UOG1umgToKCOETWKl+YECi22dap6ju6bRHwYYI3SC0BBLrcLlvLLjjZJJAmhIeQm/2oljrb/shy+3lOlI9MlS8wygF58WDEWmEXuhpbxVMRHfs/wAJ5m4K0407pxB9hCRP3YHYx+3tpClc6tdtS5XMVPooUv2baWjparhpz/qLEqTTWodzqSBIUW5SJSwyM/ZGcyLFCTNcF+I6ZB2qM0pi37qn6XYWG0CRJynl2nVB+n3RKoi9klOOASHp3uUC4KPoWmNPaP8At8KbMzS51AYmaF65mqoMttR4Mi+bJXuN8xAHlxllXK7tBkHNmNlInnzKbgXCmvp8cW2SNn8huE1V6sxIApgb5knWVATBe6YkveT8OCdiGehI3vN0CcAJu25MMnbptqWWvjQzbRWc66r49UWUgKqXD4EWMxJJEphx9tTaDmQmzXif4fTG16G08BA4xadnd7p2+mJTMG1lqyPYIpbaR8wjhcVpFFRSqzq2sXMkpUTqd/N8cMijCw9RI8h00H2Y63YX21B5uDXY96KBONjy63aYOMmPNlRGhcQyED4W838WHFx5rRC6BZ/3VpqxOGpSdARy1E7w9wsaJLbm9MUAxs5biS0SxbBMRxwUBQsLqWuMX90TzQbzmRbrRXCILNMYqreb7LSn1ULhJLVEVtxV0ektPR944CkLK+wccTig4u58F2UW7YBLSVN4RFy2p5cZz29zxBEJzXgI91MXByBCaiUa1gEVGxI0RBLTiRLiZarbRK5zacvTFctSciu6ONmXqOnLjEK1Is0PTr5FtxSUrVUtE1bC2baMBqtwIugljJZDjhvOaWnYI8q90v8AhiCFWdJC1RS1+GPgTl5uHMXm7pYqynnUwasmpSjyHveKXXDiDV8xP3NU6Dq7Oc/tST9gHvr8fTGmfmJqm012Ru1eJtNbO7qXpj5lsHI7ZvSEQp0n2r5F5fRPyxYhsJTxFCvic3lFXVHYYpEMYrKKN37R01ElNV6qfrrixporTWXWDRsmUW9sW0/lirjkG5E3H1Pjchd3EvfBy6OILXvFy8cAOZle9V6fLRGxUgeUVRUEgRbv/tsaZzLNTbBqSCnouqGXeT8K4rie3bQp+1JVxi9OCLGddNFdIbdBHAIa1lNX5qJYE4oMcW1fUyFee9eY9fexHq9Op9ZAwkw2HRFOBiFp/hHFWMzckCuI2V/Tylia68bYCqacwXXF5V93FeVSDKa9mquC3P2fzo8ulJ2qLfc415TT0NOmvxTDLXaRQ6xUISvpKntw4n9bjPx1AI0kz5kASLn5ADVfHwwASJxuA+26ibqy5OPMvy24qcuSnXlqUh1pAB6QoNleq6gA2eOLFMJuUKW4NetfBzIcorpNnMdGlUt2LSezxYDjCtboEsJUXW7l/Vi+qc7LzGXqisqDuo6016MwA8B37iWN2injev8AexzfAqTsNdC5hVfL5cS8wZnmBT4cVuU6007PjKZB8HL/APFMZo4SoupIVzojOnLXUM2DSo8mBTabBcZpsWIDPapTqm64YEgDqvToPlwoswtv7Dc6yanGiW5LrSAM4WOkKVr+0t8EX/d+HE9dtlSnMtNz40apRRRb003Lq/RU4fyxfUXOVMqBhHnm1mKnmq6sVCKIIba+Q08VG7r424VtIubVai+mUK3HXv6irAMwgUSUXNtSBqO9Sqi440qKbJMHcOhpopXfFMVdTnHUpjsuRbvT67tLR4cBwAUyvu7JszNUffkuzqZIN2GZHetOcPirZEnFQ5eH8XvYPMmPNZqZKW5GZ+75Lbgq0+l7o6qVqh6L43YEurX2X9RPucj+3r1q5EbxrQXmHL71KqRZipMdZD6BbUIIf/fTfvp86fzTARRhZzBT0qBNK0kkiM+PN3rcHz29yHtIBp2YZwitOO/qQ2gXDl9NC/y4pc/7N5LFYm16kOTHWpSk7OgRXdDvXvPM+CrdxUC640Fq8hSQha9wIP7VI1GZyfCegG21LcESS1W3eIl8pYItn+3jaDlWA1EgVmRKiQ07KdJnqj7IJ03aIvMgctqaEmnhis2TMwxyx2lmU7NdfdMZBPrdoocO6vT6LgomZZoj0Z9xd1TSPnWSB7rRfUiXhglrFLixcWwhR/O1VONNvDziarKltsnR3yKflUIXBABinIYCqonlE1XVV+uMg28ycrVukVajNMR6vFB51RlSUOOzeBBY8g99dD10Eu8I4gRBmg7S2ideDLEt5xo65fuZBt6czbI9UA7V5y0UkHhbitdyXRKlUqXGdidlKQ4Zg1FuG1lNbULwS20enHE7d5q0eF0BC9dR6QdP2qSmg4jhkaVR7QKBWcwZWrWZKtV4kiQCdrC1xOYrtTEAS0A+gjh0bDKdlmoUikZhzCyeYk7De3DqBq6047paCW62ogr4ldw+OARn7MLudam7TqTXoFPYNpXG26w4rSGaW6Aiprzr9PLjTs5yfn6FlOlTqObgZd7Y/G34mBtA42dpgQ8ypzXadNfDDVLd0bQXlsRpJkjQAiNd+dCOFhRLCjH0px1iJDljJZWmxI7L5XuBFjgy3r8iBppb8MADtJzJkw9YJLX8vBzdjfX+vMD8h/2ifBeOCSVScyuOMJ98xhHkM902pae8PER4+Hpi4tfFRA1cMhTiWloljn4vXmVeZYXO/P4+vpTFtCQny0I0LNdQzHtYkSqS3Dem5iosaMEpagd8M2FQNSNdNOnM2aKmn94f2sZJrmX9oU2iU9Wqi1uG5aVGlkjwaGnMhj5FuEuH4SxPzn2PLudKTUjknRTdjvm7OjaAZaadR6H6W+a7Fhl377p7UqpS6adSfqz6SXHGnBCQAWcgK0vDlHwRfNjZXGMm5YQ44iVxAJPKdumlCt24ZczIPl6d6TFSGnM1BopizWp/kF9LtST5kHH2rVqRR3ob+hXhaTb+ne+BfiwyK9Dp+YqhvGzdYqTL96Q3U3RIvTmRf/XFPLoKDe0+lhLymGltq+9jxq5Q4kZxRsqovyTnBXI4I7ruF77Rd5kv+GDGsZgy9l2H2qrSQ7Kgb1Go3M6ZeVPRMIORWDyagvnr2LS28kxa5Mrw54rkWfUGEKjRjvYp58pSDTzn/omFlxhYWr2gaI7V7mFHWXMvy6jVQzlWoTkc5za/djDocAYRdNUXxXFvVaOxUnd41c1M72/aW0v1eC4uzZjuPFunAkNjyo4Crbj7u0b6cvzYQP3JU5A0qaTzVQVIy7UJUCRT5DS1aOepcjm6IeXl736cDlIz9JmNwY/ZnCqTMc4pSxBTEOYbjIEHU1ER6DhuxcvP5llnESpDSqVHC+fPEubVe5GFfBw+96on4kwLUTLEVKzmTLpQ3YQ0yoDLhbtxUejbwNeUuqWqKphiy4nhkuDv+1RS8FEp6VG2c0APvWounmOI/Md/t557klHypx46/AeCYO6BUJCUXmJjthvuIZRlFRGw1QLfgVuv6sAB1SpUx512pQW8xwAAtbGQGSPzEPn8vpi6bp+X3KPTSZiMSjOOGr4L3z05iJU+bltwFdI4nmPP87V4oEnWriPmSbKzXPjPqDoxoTImJgPJeZly/uxZxXDeR1VVsmk5T4py4AIFDp/9J5IFHbIXooGjeqkPA1Fbeb5hwWpk+mQ5bTRw4xGaIRhZdbqXLgJ9DaCCnoOX919ATQRmvIbGW5JZhypJbgVKOYmcZ1xCZMDW0vpiVSNqkMp7kOuR1pdU1sURW9pwvkLpiVmfI+7fMITkMRJVaRqXEEhu4pcJddcaqRTf6W0YWa5CgyGWw3Jq0CgauAqid49EVPeDTX0w0Q404xmcM5efP+6sG1DkHKE6szMy5biikaQ2H3jHjPnzWcTEh04a6ajh05cmQM55Xo1bgzhSQcNmI5S3SVTZcBNHCDW7gZ6rzL5RwgKnT3NmOayn0yTKdjkzuXg3i3i2vCy7BZsVzRAi5sqFLYfX7ul6yIm8QhIfUC+P/Lho+sCzXwxMgGeY6/8AFUOslfnB2q+2pZZmEjFao27+/aUf7UVS02/Mha9cXmzHNEbaHHiK5M7O60ijME0VVYsS4tA8dfBMEAtx2RdbBty/eXc1ogoW+XARmvL8vJOYUzdRIpCaJbPg91H2l7pqP+uENm9nCEqTOXboexrxX6qMitDyroB3MGWK3lWXTqe8hJDbRYpOtqN568d3rxVfKuAOdG+7JEKrR3HIUtl9oSlNcF3amKGnoXAvNidBphjlyBVzZEY8oAMN34apcn5df3YtqNRYeZ6PWY015I5rHsj3nwQzu4+nu4li2LPY3eodWgIUBGmkx6/KlLDLdm2pIJIn17VYZspk15ZDkmouq13I5w22QNPi5drenppgTCLPcdYYR1T8u8LvfiLBFSVYqOQ6ZNckGEhGlMwLmG9F3Zh8FvBcD82YlPfFWHUJS6295MZl4ONryEVK2V5cvStsxvsbz5yYhgRdwBMeC+pYqXicJsgQ+RVuUsSmnO1GRvuqAFoJnpcKa4oK3VmqbGfYSSjWgE6+/p+xD/nLwTE2kqWYpg2Khm8tSmugnLChrcbjncdNPD6D/jiwi5/q1ey5V6bl6MkWPooy6t3FUF4I2H97mwNswX80JFFsHadlwAH+qlahvkmvMWnh8uCbs4Q4ottNowBcqCHLww+YuzYuZ2T54I9J3+NWOtocACxUTKGTcuvZQ7FNkzaVWBRXu2g7qin6bvu/D+eF3mnLj+UqlTSKak2FPAF3qM2bt/TiCj4f64ZTbdpa/uxqrdLbrUBUDUZDaETJehf9cuCE4otRCXQIr1tPCWTO9Qsq15yUTrbjaRyZtFfxKPeH4YN3Ku/ListOvE6DWotga3aCvXTC5ptNk1CihWKe2bspjkfYTzonl+vpje/OdrlIdYhukw+aoNxcpN6KN12BnQHCchjkf7qKm0qOarXMFDSqH2mI5uKmxxBz1+UsZbN8zNSIZU89WpsJfaCXm5u8OJT1Ybjk0DkhCOy5bvMmtuuBaBRXJ0ManRTc+8WX3gAR7pghlyYHCczRQ58KsGqMppmi8rhmZ8xGtyl+rGD7ke0WgRTlGt7dq9ETv8vjilyzXG69BJ1OSQ0tjzBraTS/hwTZBkjVcwdoaEwMGCFBdDUDBT5S/VYuF2Qtk5+VDODICelam4zoxu1OrugTg2JedV93FrS2hkt7wgFt5nVW5AJo5x4aa+nwxtzVD31adB9EZBteRAXhpbjzG5j053VCF4vNrwBMUKWUqI51RnzoCqGsxLKhyAnKJOgUbfR3WAu/YuIRKo+VNCVOGCHLMxuZtCpbsZ/exSYceURXkIj9mJj8dLv4cU7qjHOlNgSjHB42SAiVeDgKi2/qxns+p39G6nHqqKisAykV0ATihAapf6Y1uFXbdtdsvgxkI/uqn2+IwtKuhp+EW6Z08VxHQVJf8cQ6jUBlQHThPgZ2clpc3zfnpiPluBNZfEnyFps+804fOuP0Hd+LmLO7Yt0DMhe6gRAk1z0WZW2VrMRyq+3gRo5maXCiemKirSIRQRcLU1XXQAPvL6quNtVrw3NMRFbEDFDKQadMUNSe+8X48VprtBmipeHIPDiq6+GOa+IsZaxS6Whg5o0SCJBJO460ztGCgAr0qJLmyDXkQN0QIgBrcSImNbZtpKvmtADZ8VRG9E0TwRPDEz7nqEV/UkRshC8HQW4Pw6+uMHKLOrB70dDHW28lxzlNheB5ILRK5mI0069vhTrO2E7iOtTJtBh5giPOuNqBTG9dAXlT3f8AbiLQNm6C0DlSdUiX+wa/3F/y4IAkNUtlptdHXGwQVLyiuK2ZmR9xl1tD66Eh+KfTHSLjE/DlqttC287gGsbTEmfjS1s3iwUoVA/aq7OOXaQUVqM3HFg01Letd8F/1+i4gZbgzqeixynK7BVF1Y3SaH+/p+WJDZNyHA3nP63LiLVHd3KJp4h3DensR1uP6r6fBMc0vsYduLxbtuOGk6QNoiI0603bSoN8EmfWq+S23HmolFJQI9EcAeaNqi9V9F+mJdQriwmFSYwTIoiXPNauB/6Y+hLbePgogIryNAGgJ9E8MfKg4tvXrihLstwaNQiYCxVI6MeoFv2HVITTvAeMlp7QtgayENV1EgJvmD0xGmUmO45vW9Yr/wD5rC2l/wAFxCmSJ9NATlsLMj//AJzGTm/WH/DAMyfLR5EjymruFC37gA2aISrpca8MfXGUizd0Lrcm1C3pNHru18oL8cVbNWYqEDWFIF0z1FLF5g/EPlxlHcdEQV2ze6WnagiP8seo8oOca1TkVmzVKeLduFovLiFIK1R+ONs8rrVTGBtq80Kgl2mJT/lREVtZcVtENCX8WLCNUrmBbUE5VuuxVtCZIIInj3sSJkZIDzYCd5ONIaj7nFeGKd5qhQST5quCeub1TEMH3nnSioHZxbQSMxW68V17uPkN5XLh72NwyOcUXyjbitKspqIEVe02qwT3TcqIF7AoDatcB0TwVMSc05gi1BmO1HIS3eqkVlq9OCYDJs8IqlqYND4kq240Q6gzMQnGnQdb1tUgW7mxrU4zdKtlW64hUSYE6baihxYo4gc10olpNY7LLaVDVLT16d3H3MchidUFkMa6Od69NMUTYyXn07C2L0pFvbAytRVT1+GJKA9MjusylaZkBqPsz6fTFSHlt2JZI8ildOYHI/GvSyji5+dSs05bZp7UZxs0Qd3zO+Dh9cDLVYyl90T41cnblzusmxcZgaIKoSadeOnw5cUL+XWt6bBTp1XkCvAb/ZgnzL/piOzQ4UiU7GKAEd3vcyqWmmJ3FxauXXFaRCRGnoAD86Mbt/0sq3CT1GlS8q7YaQ0quTG/u2Uz3HGWCEDVC01t8NU6jixlbZMvvGbj9TPkTgWhEX+XFJUo8CZTfu6PT4seouuG0/azxZFO8f6htt/Fi5oeQ6TGprzkijRXWXP6u2b7dxovVVQi4+Gn54XOIYemZA1McvX9qrdat0ecjWoMzbBQ3GIrjE0Hw04tuagQj+FRx9/7XsszGHYyVB2KaeZ1tbFTFpN2f0eG7o9SY6ahegmzoWmN83ZPTWWGVZpdOeecbEkaQOZEVNU6+OFYatykrymBvtz2qoLtxFUkXaBl9lkU+9WjDx4F/wAuNVcz3lImAIsxRHjcRd4yCOEaa+vDTFtE2X0xwXln0VmDGaH2hkCa/KiJr1wM5VyvQW4LLr9Hiz3WTMHSkBeimhkP7u7iaG7ZtJWsH6fOr/0nfOidPStdBzBErELeRHe0CzyKQoXHTF5QNrGQMumqzZtQgVqzcvF2R00HzL6aYim000phHjtQmFNVRmO2IAGvgieCY9R4VPdrbaTYUOUy/ay6cmIDygnls18bsMsNvEWd0HmxttMfvUbhoPNkLmOxowLatlStUSVJp7s0nybsYmFDNBRxO6XDjpy6cMBtB2nbOKQkSbNqtUqlbQLZMie26RM6lqQNp3Q0X3fDHq3Suw12TTAAGkYfVsW2u4Pu6fxYYErKtAy9OakyqLSZkV9EbdAoIDoaJ30VdeK8dcaJXiNTz/EvUgkaQRpGvIdKVLtmWUw3Ouuh/qllWcwZazhmiVKy9MOUwIirguAYFr015+Kpi5ynnnJeTqs9JrlTFue03Y3G3Z8mqddUHTUumGY7kfKcxk5lNoMWPJLRNQZAE/lgPqmUclwG1SRlumzag4d15jvVDT3uP8sIDd2qbsqIBRB6wJ/NKIS8HmuHr05TWdV+0Vs8kQ0EqjKNE5t01Edu1+qjpgUre3TKM41WG7OJnXlLs1hJ8NCXF9S8jUCo2MxMuUzfNtqqjuB1XTiq/FdPLi3nZAoOW6U1WZeXIskG2bSi7oAM3FXQLB6XEWnxwGhm2uPKhs+vp6dJqSDb2yo19JFAzG3nKUKI5rFqRumBgRbgNCQ004LfrgVPaxloRJ2E3VI8dq4rHWAIV+F5Hqn88TM37YcqUCY/T4lFaerTSmy61IjtrGZc6W3Jrfp8vDFPkLZ+3nKa1VK5eu/cUmKcwzbqvvECDyBhoi1aQkFxsjtMz8OtMUIbSC6oEUF5mz27tDrzC1yatGoyIgNQ2EV1GwRNLtLuKlp1XDVy+5k+mpSRoymMKWDjQSpSEjj7miiKCngmqYM42yjKc6rHDqVOgx5WiHuiCwzFfdLG3Mn2f8pzChG1LqsCXDQeyjDlIItacw8qiWifzXGqtcLfxNiWxkG2sfagV3tugpQJoPkRTFwtSW3w4YpK9VGMuxjmSXEa0S4BJbbiwB5gpuc8v7S6iDVdkTIovACdBJ4OXiIdNBwdV2hsVRBj1RpuaQJau9S4cZh+zNi4EOGesUcANFToaoKJtGOQ6TZyAfMzIVdEOVR+XF5MqUgiDsfZ7z75O66IP/HC3zNlGNs/QqnEbeCGioKxu8Iar3k+Hy4u6DVHHIYOao/cvBz3sGlhojis7UVKRqKsqrlditE4xWZC1TktbbdCxofiAp428t2AN7Kb9DcdjQm5Jx1W3l7qYeGz+is5kzEx2pgjBlpw0IbrUXThdibnvLbFFU5ayEgAY8XC0t/n44vS8+hudxtVHFTxMid6U2XItTZZ0lmogPNvDS0QH8S+GIc/MzmZnxoeXmHJT7q2uPj/AJU9E+bEirt1fa1Wafl+juN0ulq5abr5/tC05jMvH8CYfEfY9lvIGUqZHpLx9tccvWp6D2lwwTveiAi6pZ3Vu8cTcW0wguH34mKgt7hLCV7mlzkLZcNG3sip0GbVJjOqqcEwe3KImq6tcp6/v+XDBl7SstnLiUmmuxoFNgD2mXEqLW5OQ8ila2YlaqgBJeqarxtTwxCrm0SXQuzVIqexDzFFE4zMqGB9kqAHyCqp4KGqraXiPDhgaquYsvuRabQpaD2G8icN8O0Tn7Oc/YhcoXlb3uPexFK1IQXmVytWmmwEDae+hoQoVcLl5P5+bUyoOY3a2p5jlicaW62LTAXcAY6omviprqaoqe77uN8zP7D0RYzdDiMSF5AftExT8rfr+/CXXLFflVEXMpZequXIJJcr8yRY1ov/APT8y8fpiszJknNHbXZNcfk5gprQprGgvnEsTXmuD0/PCxbdw+6XHF6ntr/APxqYt2NB0q5zzmmgUqpUebVKsU0oE5g/ulqRf7NDtcJATxsXzF5cGJbS6hmOiPRctZKq1WZe5G5U4m4bXXlPnuVUwF5nydl+i5LnzKZRo0IQBt1XQaTejzh1IuPT5sN1JwU+1ttRa8qFry/LgZSQppAbRngnfTp0/mvXQjSKAH8qbRp8Z1XMw0ujK2HtItOZKQXHy3nya/p0wrKls5j0tspk2qvy3IupKNVu7NZaXIQBbol3dt4YYjGfnnHqjrpvQkHrad1yeUsT36pAzJAJuRHaddELbyS4sPW7hzhIZCchEz0P4KilS0KJO1K3ZXQ4lPqTWZH2GQqQBaDQoJNB7qiKjprh21uLV6sUA1ltuwnmxdbMjW0Ne9cnrhdR8v8A3WZi3+yVbk4624u6dWJscBiNf1gRW5sPd+XBTT63QWVE5TynT5VQ+Ek8Ub0+MklRKPFhtMGN4OAbxOJzOf8AXu4cMCdHINQVLflxyjApOYZjYu/d7sUbFdukvAHKniPNquLmnVjMNFZNwKq3oKcGhRXS/Trwx1jBvamWktotTHYfzWLvQwVZlvCa6LzBnel5bZBZchtHjURbjCab01X4Yq4e0UZipfFNoS7o38cc5w3HBPeOI27KeXemZXau+a4sFH9KJFNprr6NLM3SfsGriI/hjnGNeOr9q84FujhhBgzBJ9elNmMIaDWcmSaoKsUaq7UWoSndHpTv3hKAw571Uuzhp/Ef8OCfNOaH6xTHaZVKTGq8UzEgafbvRPdX4L8cDqQocR+bUjfak1eoEjsqS2C6aIgo02HN3ATh/Fj6dQbIwsdXepoaWhbpjKt+IXm71TiVwle/x30p2bYKQNNtqU2Ysi/98zAgUtqG+yTZttOyytsP51u0t5sRM4bOW28vzHag860LbjQvOQ37DuXvWFbxt/3YuqPpKzPPlzJqHPvJo41topp7o3YJZ8ppuhyYr8NZkIwMDbbW0m9e8o/HGrtb/C0XxRcklskQoaEeo6V68m5S0OFGbmP7pY5U2Znk3Krr9WRuo1uQe+gFMeIwbZ15CNpOGttpL172mJDFHjx2WocBj7ugNGRBGacUh1UtSItS4r8xYPIdMm1zLkZ5GVfKn6QnVDmO3qBW+mhf3cVbkMI7pJpaSeUuXFvifG2XclnYIAbSJkbqJGs9h0qjDrdxkrefXKz8gO1VMWkuCumlw4LMsUWNVKi1TEcsmSbgZHluMuuKwe0ONE20i8eXlS4sQ6Q9WsiZip9QZpbxneojKML+VU5kPx0VMY2xtrlbnHS0VhOpAB2o24cQpCkFYBO1PiJkKoUyuQHwcYmuhuXXGmHUvDXvfBbcSJ+z+bmLMD8qZOg02M8a6kTl5AgJylbw16d7XHqxmE63kdKxQmy7ZZuWwaVAdbIyRFDj7q6YrpzzLez14pROLWCcSMgEi8OYVdNdf1JdjsFj4/un0FXDDfDSd9duXaYrAnAGVABROp279aV+0WngUJpiJUQfBqeya7ttRGQ02d5IJeCFbgiq+0Si52oTtFr1PkNJJL2kpo0WzjqjiJbqhgv7+bA9m5VgUmE/IZUGZsgGY8g0JEU9C5E9f/bgUkC10XmNOpY5xi/izEcdKFXSRA2ED771r7PCLa0H6M/OhmrU2c3W5UNgEmtRm90xJYcH2yKXIVnVMCLmT9oEyfIOPTwaZhIR63/tuFwgCJcq/wAvyw4cr1JqnxqlHNkP66gGDo94DBeX6oSapglizm6aLr6t3CYLrw5V/FhA1iSGH08VEo0nrHOO9N3M+Q5N657nvKzWx/7yZmXR29SauG1V7wkC8QXW65FxJceTmVVUS+XEDaFDbj50ZqRuq07UG1G0UtC4O7cvrzeONwOdqj2OaXeBD5saC7Tblea2JKOUiDHevGuJkHE35xWp4tyW7NFLRU0t+ONb7IPPFeiKPXmS7GmqsuE2Ro4vL/Fpj40RskPOrvDzYpA0mpmulMt7PD2g5Tys42YVEFAWzgOSxaetRdSXwJQ5euqqmFDttyJMyNmpI8l9ZTMr2zElxSv66EB3KqoY8uupei+OGVs6mRHMkUOfvHhlMgoNk0tpAQGvOOIOY6JFr9LqHbQWXUpLrk05pra8b6+JW8Pltt7uGWJpw7DWWnG3CtxYEjTSlFku6fcWlwQgbd6STMdHmhTXQhxXPEZPkxovJyny4sReOKybm7UrOo4it3vGR2Wk6t2AEEnzU0NaxprUxogkN70OXUS7uBHbDlFyuZaa+722wdinfaSiA2accHoNqIaKaYXW1fNUqLl2XTYsYyqE0xiQ2wO5XlMuo/T/AHYZYdxFXCOH1od6OGc1Rsn0dul5ThNFar5hetvxw3NkuaqJQXCpVXciwIbqk63UDj3k0endPQdVQv5L+LC5oUOdFo0eNVmm49VigjMtgP7NxOWwvjj5JbQrkRVH1IcObe9esrr2htUKBPehHrdq4t+CsaGuqarl/KO0CEIZWqtBrhRmR7a5LjkRA6vlAUHVeH0T5lLANUNhuX6hDOlnUJL4X3I008oMtl6AFpIn8S4SdLrEvLswJNOedhvtp+0YW1dPd+OOk6GNUh5b+9ai3GhurE7Q4RmJ7vz3Dp0Xlwfd+O8WtHUqIStJ0gjWljfh+0Kf01KB7GgqtbA28u5DYjvwAlVSS2rKUyJFO58k/ZPqQGXCy5TOzgo6ebCKqpZg2Pi1Rqm03Iy/LcR1JTTCFofu3qN/L7uOs8sbR5+eZMjNTbdRn1KQ92VY1OUrI0LRVMD0DRDMhQ1LzcqDgdgbJs27QKTLpWb58KfHdjmbAFojTTJ84kq8NDHwROKYAV4i4ZdecUUAk6ARod4M8qYt2xSEJXBy8z1pGsOR6gyDrTougaXAYrdrjB6kkRioaWePDGWRchRNkW2c8gZxJZlLqgIdJqrEhQATXup+peRfRRT1x03Uvs95QnCy3Sq3U4k0hBpWJAI8BuL1VOCKifC7Ce7vGbVebPooSD1Hbv2o1LmcQU1y6dNt4aXYlUSlyK1U2qbEcWVNL+wb5iAfU/RMdNr9nejZc7OMmpTKk/vxGQMaPuhba8SK25eHHFvCylkun1J91ikxnssxpfZ3TaYEnXENFtMlXmvXTBC2XlYcMRbTKVGJ6cpPQUMLtovFgHzAT/x1qFsdyLTtmamr8RJlcmNc8p3QPiTY38EQfDx/lglzJmZ2pUl99uS7fFbEgjGAE0Ioo8wl4fw4oMzTKbq1AotdblQGUsbilerqfAzXgap04YvskU1jMdAqENlXGDdVtt9t1nR0Av6kC2r4deKYw9xc3GHPrW2vOSIJgadY6RRJbQtIW4Pz85UGUnNlVceGHFZiSHXDIQHsomaqvu4ZI1StQEgNyYbMmYQXutNooacdBS5OmJk6kUyO995hHeSdFE4wOoIbpwwRUBw2/wB2tv1wBUfM1SpuZXZlUefCmPIZOFCj9pMCQ0Mbm/ENULmHGeUy3eOgZh+etE5s6CuNqN4tbp7smqw6hSxaNy8nGpC3kS6d0iX08MR6Ll6lMyHWAU4TlFcFJTgMpw0FDEiP+9r6Y15+rtRzHGjMyKdDcqH7UJTTYo+8ypcmpIuiJp6EuAl/NM6jZi++SeONK3n9fE15TZRNCv8ABdE6fhxJ23aaWW2XCemkeoIqDaHFt5tj6zVxnjKzeZq/Xa3Sq1Hp0N9w3rG0GQL7g8tiAnVVUevhdghj1Cp12kUcX47lNZpjAA+oui9GBB7p7tE3gXWlr1xWZXkxHKrX34aMSojlQU1ZO0gJDAC4F4JrcqaYzk5vh5dqMmR2JZUh9QjsLfruPKOiFwVPqi4LbvMzxae2O/UzrVRaOURuNvtVhmCFU6jIJgJH3w0mjYnTpaPAl4qoaXFonrzYCEqIbO80ZbiPx2mOzwHI8qa5HE1k+0Ey4/mvHBxHrH3LJfWDESETyIRiaiZkvvFoKfuxSnLfi5vpc01iz1VmST0d1OcAWxL018cCm7zXC0N6I156/M9OVSQhRR500wXZzU0TzBHq8emxmmwRptqKftjNPPpwRV+XCozBJhVam5hyrUKhDlR6srdUcORyqJoth2gv7S8BT4pphn5DN3OGUBhONy5rbakUhZjiIjGhLZ48OCcEHXAlTNn1NzJKqLs/Rxw20aYdYC1WwRVUS4+JdcFJxJVlDqQUgyJM6nYncjTrQ7KUDMF8iPh0r88tpez3Mn2as4QM5ZWka0OU8QNnqpCHHU4z3qi+Hr9Rw62dqsnP2Q4FVo4XVGtvfdQRW37BhnZqZKPNZYAkQ4dOZMh0HM1Dq+X8zyHJFLfbNkG4we1U0XgYkvBNOvN6Y4PyfmSq/Zc23lDmbubAYcJlSLmA2z4I8Keun+uO2+FsdbvbdfHQFuBJBGkkfzSbFLBaFBTJgTPYGuzINeoWVCGh0sSqLLAIyAxgttXQeB6+PxxOy7R6dmStyIkDLVLq0x9FFWJkRi/u8ygRj1090sRwkN5oakVQVbmOvMb2O61o0B8vQbevNifEhtTjhtTGFHdoLzIiNmhp9MYC8eRaXfttpmbSSdAdR1k/anDaC6xwnoJG5jT5UDZgyzRG332wOdlx1lSA+yyXWrCTvIQrcH93GqjSKzDmsTKfmGmZopzap7OVC3RHp87ZCqL+j9ODmtlS26gL82M52hxC0EV75eUyG7jiDHo8SvU10G4imLikYcthjp3iuTj5cdWuL23wiwt7i9ZVcW7kHzxoTyHOax6GHLx1xm3WG3E9OY71ro/2hqw9Xazl48rBadr11Kmg6TbVvdLeW6rr/LEPMObobbTD8xX6NAeXgM6EbIA500J22z+9iBJpdQy3Adcjx0YpImO8dbCw2C9SLxT1u44u6PVJExl+A5JckUt0FJ4HFuC1O6XH5rcYFScKxTEkMWTGRpwgCNSCfvrWmCX7KzLri5WgSeQMUYZSzNDg5QkNwp8aUwa3uOsPiY6Lb5cX1HnUqVMacn06M+62gi266GtuEmOVaPHDViBHhl70YN1/ktxPorNZlPCxCnvGwnKAywvuXyiJcq/442OP/wDT5/w3hqriyvCgqJza5ZHKNd+1Yqzx1OMXPDea9NJj1pz5sGjUWpQ6y2+jYSEJo4wrykX/AAwoMyK+5md6tZSTsUqUFk+nsLY1PRF8vhenriZGyPmOoVE4UtZVNdNRFsCbV6Oq+bl6p+LDB2Z7C3YsiaeZHWwpra2xWIMi4i95b1HVEuuK3GWwG38OYZbD/Wc3EUDJJ0idIG5NH3rmIBybZYKQRpGvxoQyyNMrgwr5sshka+yJkh3Sp3xIbuBj5kw64NPpeX6axMpze/tAWQKSGg6+/gPzVS6NT69IzRHccj06KRjVeTehNRsOQgQOKv8ALavy4pj2nQs7UmE5v0jQlS+OcPUml4cLviPd0xz3xHZWztwk4VPDA1MzJ+WmnKtHaB9YKrj/AI7d6Js05cdbpK1qJW32ijPIcsRcXdPKpaiPDol1uFPW4jBbTKGcl8GXag3JZJ0dN1vOBiAkNvEtF8MMGZRHY+QRrLFbCVHedFuRDaO4Q4apqnry+YcJ3MVebmVagxkFongqAHa2mpoli/uTAtlbvMgIXsQfrNNW1goJSaaLEGiUdmQzVKbUKjU3jvYfB0mmwTy2hj0ORSxM+yMS7dEEyfO/j8ooI6YrIVLdrE8I8OQO90uQXX0aEtPKhL1X4YMafR22cyQqXHktg7JZKRuHEu3LqDxC/wBC9PDALy1ONhEfSvVKCOdW9AqDNUp406XSohxRW4HX2bjT92IcytO6hS6UTbEJNGU485/KONdcrc+i0WPOjxmRjPumyLomhaqnf0wOz59PlUcZTEyJT1Bu9wXH1A0JOJHxHRP4sK0Wz7qk5xpyFVtpT71U23D7RJ5DoDk1+Sw3Np/sW4bTaNErnghD+WOS9g+SZW33aNUM+52qLrUBuRvQdJu7fyeooPyBw/upih2lZorH2ntsMHL1KfFKcwRNNvu8og2i6m86X/H5cd4ZMyflbZLlSkUSW0Ercx07PFYcadZUV85H4qS8eXHXFWjnh/C+IhB4z2hP/qI2nrStx9D73Ab2HIc6Icq0GLmaI621UzYmx21EH5IA6SKv+ZNU64hULINYcX7vqFUIGtVPeCeoGfyinT6YtKfECqxalUcswwjbkLFPReBfHwRMEOVikFUYT0jSRI1Al3Rpqqp3uXHJlrcJCCIk786MStQC0p5VSV3LKZR3QVmjk7EaO5JW5bIzC3iKcv8AmwvqdDoFWpNQp8yisyI5tuGwjTaFI462onx+OA/bTmfN8/aHIersye0DbhBFgmtjQM68tgpwL4lxwNv58q1Nng5Sn0itDaSkQCZapzJ1xrXcOSggWqyR1O+npRCErDfmIKvpRJmPaBtpy3OmVccuwZOTDkGjMScQVCPDFNPZ9rb9onXvHhfJt6zJmJiU7FydDrDra2qFGmAZIvpb3kx+h9eocaTSpERxAbgkFp7o0bQB9fRMcsZgyDs4kV0lbhSM6yQNbGMs01XdOXij7wWh/fw3OJW926Q/bajn9+Y+9KbZeUaGkbQtvrQmRTMlVRyXHeTeNACPA2fuGKin8K4vM2bYmcyME7ljZNmBifffOJhs9y2C+YA5tP3IiYvV2f5zpMwpOXaCxlaitOGawa042Rmqry6CzqevxU1xf0/Llayl21zNeaqjEpzbe+qMGmIkEFDS+0neLmmhet2mD0u2CdEIEEjmTr8J+9HqzlOada5SmbRIFH2w1epT6HVol9PCIQOojMhk+VbxRfl4Jr9cNSp/aizPXstx4FApNcWmNtjFQf7EG05bUQLUP9WKnLlDjltlfqEugtUmBXqElRg0+S4skkZJxQA1VwiXUkC7iq97BvAo0WnI63TorcCOZkag1wHX1FPD8sNcSuLZtaELbzEAc9K8YbUtMqNKbMGY6vWGTKo5PqtaRGCFXao+RCzw6tAloNoPFeCYjZB2kZgyhDYGfl+fUKMDSE0QsKJAnrr0VMN7PFPdoeR6lUVOIf8AVz1bclC2XFFEbdR5l+XrgcpedWI1OgpR2pr8cYosgDTG9eeWy0tVt3bad7za4g3dC4tyC0CJjc/gqZRkVvrUOB9pujPRJiRqFUjqW9b3BuNXtJzaldp+7F2W2fKjpy5lerlU+9LLUgfdW5aaX3UFeOvhqq4CHco1mtVAJ1Nipk6UJiayRmkpqqd0ibb4a/HXFptjzftT2sU52iZgnOV2SrYNDOhm3DiAyhakJtIGpma26rd+nBaMPwlxOhyL9Rtz11qhx24b90TVdWvtDUBuUARG3XYStqRv6iJovpZ4phbZg2tV3O7hx6eY0GhqlpvmtqmPzF1/SmMY/wBm+dT6RKkSarGblAiutxo7Sufl8cCG0LL1ciywju0l+kBuGzBh27mRQTn/AFd7D2ws8LbVDBkjmaEeeuSjziKhzBpmkxrtPbXSt3bpcn6iFcdGfZyzFQv6KlGnVGnwpvaLGwkmo7kLeY9fG4v3W446epc3tHAHCL8OHJsU2aVepyAaeiSnZE/RuDHAFUn7y0uD14iSfvwxxizZfs8i3KHs7hYd1TXQefc3LmuY1RKZJGo0WmPOhHdYb/bOEQ3n8U1HRPw4s8pZJOCZyJBsDMZb324deACANLiUdS4qKeGLas7EJeyCgZeOW+8EuptOb+ArFvZjbUeh3Ffqh/Du4E5OZHsu5hgSSjRVaiqjwFPAxaVzyrfYYcvoSdcc1IC/+3Z2+prRtqChnpvRskV6TGSc3S32kUBMRkgrW+T5NbdcaGqw045uX9WHU7wEnRcMLYzmioZvy8U6s0+mVB16Qm7GJOV10m9NBvINNAVVTqmvDFnmvZuuVHyeqsOPJmwm0kN2N3ofDVARVt148PrjK3Vq80C4tMoBjSdDGxOx+FfC6SHOEd6iUDIFLpFHdzJnd+HFyxFaWQ5GnIhg8n/zBXhZ8vFVxyrsA2F0/b7tpzHnvK0emUPLNKqAFRaLX4J1GM7x6GF46INuuly6XInhiz+1Jt+rG0CBRNmkR6I1UZJdqrQRQIQhe5GUiHRVEOJEPDUtMHmQftFUTZpkakZX2d0Ruu5rRjR20CCHCLpq8fVw9B14e93sbTDWrzCrTOj33PkE8yfXl2pM8j2lZKuX3ot29Ts6bNcgwqhmip5DqFPpdRGRDo7Ud+O677RdWWUUiQgtLimnAR72F5kHYrmXbnmNvMWYaNF2f5RbS8Y0WPZIkivFEAT48R85JwTomHFkXYxEYkDtA2jVP+meZ1ZSQ25MT+owNeYEZZXhw16qn6fHGO0PbA/OkhAozqDFXTtEnTmeLXXl+A/zwhucZgcKzAU5rK+Q9OvrRDFusmOVQ659lfIdQfNimuVGmmIFzDI3oXaea8cJqj/ZplZpnzaPEntDKjN74ycb9lu1PTUTTj+Wi8cdQ0bNZQaU/WiEJbqByA83qBGvAeHinHGyjQ5QwSqQhEpX3mqvQ5jYoiX690B/8vwUPHCS1xK/RarfU4SQYOkgdCT3PKpOpyKy1+d/2qPs31zZvQYFUntRCajuIzfDkb0gQ+ZLuXVO6WAPZUSzHxpzYOG6+Ygy20Nxm4pWiIj4qRctuO4tuOX5ObdmWdadUEaOpsw1l7pp+4m3GzEgX4gY3af8ccD7M8zTMpZyptTprqx50KQEmOYdUebXVO9/1zY7h4OuP9bthb3a4gwSOhpJdDgOhaedPrOGyWsZMFuPXMv1ClPEF1kmOoLov1HpylgSbyqrh2b1qOKeUu+o4/VHPMOLtT2fQ83054fvBmntyHoYHeQAY3kBJ4KmpfW3Cay/tDn5OFIj1KplcpWpf93VGKHQ1uPdOoOqXXFwISH6YFey2GIqsLo5Qr3CdQfXpUmrpbjchEkb1whJy2/T2SbbdVgE5ltC78XLiBJjzWYwusKote8TfN/DjuiZ9myJ9omoz69s7RnJmXY7qU8O3sk6Mh5v9sYhcXASKzUSRFUCwIZm+yNHynmU6FLzDKmSicAWXY0UGd4JoOi2qRac1w97y4+xQLwZvi3egmKtYum3zkG9caye2czcs05+6BD1x6JD3Zam42ZD5CTHaDP2KIjESoTqlmeXRY0NhXXHZMNJbtqJqXC9NEtwA5Z+zBWK5kWkZghV2gKVTRx0IT4qjjIJrZvDFCRDO3ueF1txYX22KW91aqum1jKkgHUAydtN6t4iM0Vz8y8ZIKNg2ReNvNpjabdonq0YH3ULvW4PNoeyqtbLZ8OHmekxaXImNm9EtfSx4EXQiEguTqqd7ReI4XFZr8GjsOyTcjPoiao2LpHqXlHBqFcZXlFEAgozTpVPMRKzXQhNIitRfbSC05b/ACAX+OLqbM+6Y1m7M3XlsDdcxYHaTWG2YZtQzbcnvKrr74qhDevMvX3cfctw5larxmbol2Y0vuXvJ8BwxebjfYVUg/8ArzojagvttMIoXH3TFxzuJie2IRxEHTa48tuJ6xUJCVxtWxTzYwOnoNu9bC0V4ceb+eExcmioy1GkPG8Y7pxBaRbVuTvfNirzRWAhwuzlIQCVUK4TQdPxY2VurQKSF5uJcScBHxwKx40Kv9vmVBu4/wBm2IGo8MGMMA+dW1QUs+6mjWl1Rx6lMOKe9f1UT4eZCxOeq1qgrvMnlwNZMBI2XQ4LfvDVy7r1xayG2uzK+4qiIJco6dfdwO42kOFNWoJiteacxNwxJVkqz7HkbsuE190vTEeMDVUpkKm3OAIIhEYLoqF6jinnks5wmnAUmnPbLvEt4IOg2/nixydJbKm/syI2F3akS8xLgooDbPl3qqZXRbl0Rprz9NV439wiGDj6qZqi+8XjifW2w/7rMC/+/wBkeXx64jQ5zTlp6qN3euXGmqzozj9P0cS4JYknyaIvNhUQpTmajBtRQTZiQmhcveQcSo7hx3eJqBd76YpGKopEStSAIe7b3hxK7Y491VBHzDhYtsq96iEEJq7k1FqVCfjSAvivBY4A940u95OODfZnnCl5VY7FUFlyo7QWsGJjc0noXqg4VT0xpth1x1xEtQuYVt0xqpdS30YFQriJLbtbv72A3rIPslpXu1bxNaee0Zmn52o7s2kSUfmQPagxradnmS3GrZ7mtvNVD3aO/wBdhWtPD5i90sJ6VIlOQCOM7ZMZ52HdVHQvxYrdmmdji5lKW5DdCpJ+0dYS5l4F7yHr8fTAIwk+zKSkzl2/OlT4mtGeYqEMPaLW36TUFy9U3WmZLIh/4eTqOhi6HRdSTr15sVDWclrVQghnKM1ChQXV0ksNm7Eff6aqfgiJ4euDuuVZcwTKsxSQsfqcAI4SiRP6moKpFbr4kOLLZ7DjzMmUhtsGXWNwjTgEiFx8yFi43KW2EqeTroO406/zVgH/AK1tegsbQsuk3DkJMii4hIUV660kTl6fixThT6xR5YsdvlBugRltp1u2wfXEGbs/omR9oNLhR2mTptZE7dHzZdhPIfS5LddeVUu95U8uGEGzh55l9xuu1VpgE4NOyhdEV+W8VwreW1bAAL8qtRI/5q4GtyPLY0w44pilt5F44g/Zn2l5jyRlit0iBUG2oDVUfcSOsYD4rwXmXqnBOGID2S67yNhXJNt/dNhsuX46DgW2SZdaKuZ4aObNI40zcmw0DRE8dxcwkfBtP34Msbxy3tX027sTExPWqHmmXhDiZpu/08pkV8nKvFqESMKGTj8eJeqF16KqcPzxEn7SMugLEhmZKGC4CE27NYRhTVfdTXp+euKybkiROTdy6zVN6vRoJAoIJr04COvpdiwgbKKFT4zIJTosxOJgT6b421u7vG7RcICbEIhQ83UT++lelOUzNKnN+0VM+bXKLPNt2bSae8ccO1HvTcsDgRW8LLuluDp7Mj9cddNZCww14iLDoiPykVv+7FXnqhOUCv5Yd3DIA1OAB3SKJWuIae7p1HT9Q4JnnHel5jb1wzuXW3ENLQnl171YAlI8tUuYaxQJwDCMmXyBlL+2SAMyct5lHuqmq9MVJ5fqrghIdOSVLFBG50LnmU9ePEwHxu44l1aiu1iqQI4RkIjMXSOzmtRfe9MUm0HP0rM2ZIuTMvC86Kv2TJ0YbtE86ISe6l2uL2MyiAz6nsKlFDE2lnnKf2SQV1GivLe+1zBJVF8uJol/QmfvWkvju2jze6ndwQZgp55PqUWhxDdkUsGxNoiW6xV735Eo4gyGW50YmH+YDw3Rc8QAf4VHNG1HeVc4NWBJbPeQnFHecLiT3it9RxcZ0zZHhSxp1Jlx50qYqsxj3aoKAXeesXilt3RfHCEoVSn5PrZR32lKK6veJOQx94cNrK+Y3KSrzrZ9oZmFvVEVVB4Fq0qknFbF46Fw164Eew63zBZ9Z/aoSRrRrRoNJy7k5KMT87fJMKQbTSppJJW19o4q8EW+zp1TAM89Mo+emH2JCh22IoHb5lbLzfpMsFyOzK6UqpmpSlM75D4p3VX1t6YG8zxV+8qA8DamYTxatH3XEUP+XCgPcRyFdI9fWptjJNWEZmoNxyltsOG0FxITfMS6e7jTV8vTW9xXaR/UpD6IUinPoiNPL6r6L8R/PF7RoISqiNPkOyIsgEtZbFLS1W7vcvBPmLFZVMm0px8YrsZ2r1LgZyZMgzsT3z5tNPgnXAaXcrn9cvnVock1RUrMzdSq1ObcaSHVIzxx5EUnhNURxLhISTqhKg4MqPmwmahKjGw4JAnEXW7dfdIDwFZxy7DGnpJp0duBKiuATLsNtBNOdBL+WLCiVR+RLOl1d9O2spch6Wi8HlMf9Rxc8ht1GdI06fnKroBFFgOJOUd6t5Bb3k83rimYqDVJqdcjFyaKMsBH5+BW/mP97Hq5MdpMKK/EiOzXX3EaQWl5k/fgGy3UlnZ5iuTd4FoPNNsPrztHqi2mXjpzaYot7aULXyr4CjCLRXalBnwqiaPG+HORIvIajy2l8uKB7LjsrIUfNNMQGK9RHezzDY0v5FtuMf4VQvrg1VxwXuCKon3caMtNx6TnabDlBvIVbY3/ALTuo8He/eOJIuChJHxj7j5V7BVtRRkXOr1deozlWprbUx5kTav/APDTETxRfX3g9cNabtBZCqtypNJaf/qKxHGFPQVRTuVOI9NOGmEbSGWWSqOTpakUTXtcEh7yCvmD0X/3YkVSt1HJleTLWY5EY3Xm0WLMaNDR5E8F8QPj0LBdpdX1qha7IQiQToCNdjqDS24s2XlgL35anatVPzg3lTOo5VmyBjUaoOk/TDdNd3GUz4tL6IOCOoVQ3jVo3VJppVEB8uF9mPLMfP2cIdNkIaMwYJum+3yqDjhcnN8tuunjjPJ1cklLkZfrCp9+U9bT/wDnsp0cT3sAOsodSHR78Sf5osISDFM/ZRmeJRa3Nos5rcshI+8YkhteVG3EXeAaePtETTh5sXee6rT6qTZU5liO0wCk46DW6VxV66/TCxzJOWGdPqLDqwzhnY8YNoXsHCQT5V91URcRKnWGmaKyc2Q/UqjNcUmIutoAGhLzAlqaDy8V8cUuKcuUo2HLbf1+A3oM2aOJxqs6lmZHIRtsOqxFBbnJgp1L0D1XG3K+WUzI81MrArFpMYN6xTiL9o4q8pur1JcU9Ey/Jqj7FTmvgTQLaA8osh+Eeq24MiFwi1QOUehF4/MOBHVBkZG96JMAQKJnfu9ylmqgHaxNLLfTxuxHpFZoVMOZJrTIyIBw3AbEh6OLoqcfAvj4YrWGT3XvEXlHm/ViNJFLdHAQg+ZOXA9ncm2eDgAMdRIoVTYWkoKt6hQKg1KMI5mnaLBJsrFAZCWoVwa/4YuocAI9QYZlPsMtu2Gpo6h6Av06L8MVNXZiVSGUeStvESAmz5gNO6Ql4LiickVCl+zktrNaHo+A2ul+IP8AUcEBKHQSN6uylXu1cSnmcp7QqtT4BoMGeHaGBHupr3g/IrsBuaW6nRXSqhmpNSXyFwmh/ZD5FLTr9cbq/VmxCl1BG3glRXuJOskOoL4XYn1YpOYnooA27CpY83N3ntPNb497BrcoUFrG+/wq9tGSKHMvVJ+oVV+W65v3Vb7PHbb7o6lcWC/Z8O5pLqIqNaSXOQV+bADFE8v5hIFQRD3h72DnJ0iONXqkZLAN40kAPvap/wDbYJuhmaOWrHBpUXOVNqcHM9Ll0EL5dSB5p+MC2k8KJqRfu1wa5UzpTKsAo1pTp7SCy5DdK0wsG239OIeTnIcjaXRqhKcbGniEpsCdXhagCl/71/lj5tGyOxUa4dSpxs/e0VwXkJhUIHk7w3YFft0m2bW4sayNNxHUdKD4gW5wVdN6PQzA1IIWpJ3u68hmi6lw6fHGL7pyYMs2gXctaXL4cV0TADSszHXKoDm4RqQyxY4JOW6Eq8xCPjy4NqXPRuK8w5eW+UNLS0Th6p44TpZQ2uXOh+fL61S62WtEiqOutyG6HIltsG72ayRaPLdYQkXN+HBRlJtH478eQ42F8o9VLuoh6Gmv5Fg8yxAbcoYRyLetSUO8fLz8FTAJSAYiOts6K/vYbTnS0bwVWST+4ONxiXht3DMNZxBRkKgkbRMab60obxAXJWyBBFFK1FmHV47oXqIMI0BtKi3KCWa4IYdQbqEU7XlN1QQjVteZvXAa/EmOij7TY9nRe6H9mnwTxTBVTJqOs75xGmiJrctABIhcNdV+CYzSrhq9SpRVlMkgR137aRpQLzaUgFNYSGWodFJJOrryOruhFfXp/gq4q4LjiuOyYwqkcNW3Sbc51TXmXh6fDGqvTAp6qsMxKSbZoTR8/Xu3fX0xrotaao7GjcZspfNe5pbfqupfTm8MXWj7LziEur4eQbga+vWatQ2rhkgTNX1CeWoPSIzsp02V03YEvXRfexjVHnaekiO09ugRVsQT8uKaHvH5Psk3Wp3BZryJ8MVdQqSvOmgmpMqq2+uLLrGl3FkGE6rST5pMkch1ivkWv6hPLpUly4UBBcLnRCUS4cfNbjJ32YXardjbIrkZaRFjzIr0cXCRpiQXBFcRF/0xVypxs3AgKJe8WEz1othSFKI84n0+dHMSv/GrFqdFixnVMby90e8WKR+UsiQTh+ZcQSkKTmqldj52jvfLgMpymmDbQHmqyhuWyMSqnKRkR15sQ4ZNXg2qq0RdCPz411oCa6rddy3YYtaoipgSqtzY9uhG6w4l6HYol1HhriQzBR6Od6qJCnDFbQitB3XXmXB/WW2n8sA62IsoDIuoIB/EOGGHYO5iqX1MmC2Jjr1pfdXHsykIPM0r5lFjvO79G1adXq61yliK4NShugGiVBovd5HU/wBFxMOZvHC0O4R6YzCcgtaq3eX1wlSpadFa01BMVqfzDAmMtnvuzmvIovh3C90hTj+7FjTawtVhjGSA5AkAl/ZSBVK33/piuqJRm4rrcxGRjvjcBaIKtr8PH88UVZrrFEp6Q4tefelNW2sEi769dLlbNOIap4dMNrS3ZutHCQPn/FRW2pcZBRC/UmKfAOSrgu2LwtW0SK63TE2ZVIzMUXX5AbgubeEvLhbNlmDMTAQkhsx4WqEBzktMRTu2inXF5/QeG5Jacqkh2qboLd1rY1d7tqeGAl27SFjMurFNICdTrUgNolObklHgNvVJ8ugRkuH+LFg7R8y1YhfelM5eiK3eLa85ucdNE08cV9rFFqdISG0zHAXDK1sOW1AXBaVROstoqmpmAoiajyononwxaHbdnz5J9f3odZUMuQfH80oUquV2mqYciVJdlyBVNDM+UdSFO7i3FmFQ6eW7AI7AdSFOv4sS6nGcdpc3dtb5BbLVslRFLw4YiQBd7MwklbnbEvHW7m082KQ6pSQVbUSFlxMk1Yw6gxFaF5py43U5CDm5ceiyme0bxWhUtNEIgwPk39wzCE21+63luAwTgyfmQvhjKqVhtmNfGVXblsuECtT9WCcpXtX3CzHTnRbUYgSHGnEVDZTQltK1MQTbalE0gtpazroenMq+vwTEXKM451LNtxbt2dqfTTGUxw4qDxURVe8OAFqKCUChcikLy1XhDbLM1RfcDmBhsP08ykv93F1NRIDbKvOcyt+z468nrwwL/eG7rb67xRviBqQr85f82J7bKq/uzZNo0XRQJNF+i4isHJ5pqbjZkTVvVK5KqrEVHpO+BtOHAR+GKwJD7csXI5q077/y4vTy9IOELrLaKidRFeb1wOi4YiXQSwEpxatT9aEbSiMqKs26rIq7yRpLrigyiN229ATzXYA4JQabmGq05tZDiNyd7GdMitUDHr3tNbrvLgpbeXelfraqWmIrbqOBypyIcV85TiKBx27HHNOYAut1L4XYtaWVSlWs0U0nIYTtUuQzvLkROvUsZQ9Y7zRhoO7USTh5kxasUxsoymctgdOgCSkp/TGGTgDMFKqRSWG2nIj+6ctVVFfS0vpxxEZ40qSnAEE1i20VTzExPccEzvvdJfOqcRwWVOohNimUsldJU5LU4ivhb6YHEZbgryaEQ8qEK3Yjya4BShaQ/wBjzKP17uBF8R1Yg6CqC3nhXStlRdqUZGWppvtDu03ba8BUP09cZU6D2hoXHHUiAaoKE42pFx90cVzs7eQHXXXXCMXQAB15uOpL1/D/ADxTVHPkyJMG2C+8EJoJD7TTRLYz03lvUkTxt91cMm2XHF/ppmpBBKdKIsz50XZxXnYscXTOKCauutKCPaghrb6hx/u4SuevtE1nPFfjx6cj8VlkLYkdo1IjePUScL15VJATwu1xYbctsrMsHqNQJj1RalRwZlzHm7i1vvVtkfAOngnphMZbjux5kxybHdGOC2yvKf4L+qXct2N9Z2LbQ4kRPLpNWW1uMgW6jzUf7NchnMrtOmzWidhBVmYMgubg6evKHqo28xY7UhRYGXYZuNNg0TgXm4XeXh72OaNjtUpFS2Y/cstt5lxiasg3G3yaNHLrgcAk6L3cdA5ZzBSMyZZj06RUCOcwyjRHLMd64SeYi8cb7Bk2nElUcSNJ+wpDii3lnWcoNDO0VxiuOMOMggvthpcPiPeHA67mSWzTmogOqRgFql5i+JFiq2g1RNmsxhuTMbfA1IorTXOZCnkt9PmwK5Pi5lzNXjqcptYtOK4W4eneFfe9MY/FV3bF06435Z3pjbstraGY6CpVd7XMeaktOoM1lbmzcATt97+Lu40U+DLcmT5ctwzdlGJKGvI1omgoA+mGXA2UVqc6DisMtRj7sg3xINPVNOK4In9n8PLARXVbaqbu83R9pbQw1XpaH/HGNU87GVz/AC+dWrvGU+RBmk5Vcuwq5RH4dTZ7Qw5bq3eolw7vMmKOJQYlNbdj09puGKhaBWXWl62qXHDt2jZCk0NDntNsrAdLnaaREVhV8CTwT/DCuqvZ4LL8uQ6DEdkL3HC5REcGOs3NmrgPAg7gVZbvIfRnQaNMjZkoezrIVVnVaqLMaVsUfadT2qnzKgeGuq93TphC/wBJKvtgzJ7cCi0Rni3DhpeZc3lHxUvEy4YrXnJe1qsezdOLlWEo7x/T1XS4viX8sNyNUcsZBvZhMuTKwjSA1Sqem9O5O8p+iaeJYO/8dIQrVRn0FTCOEorG5qom5UZfr9HpAxXaE5LA2WGLFdFXBu0IiQuKr7yaW8MXeYdpdUpzbtJkx2ptUp4dnvhOb8D5fMqd0u9gRro5gzJUor9QSG+THKzQaUZ73RV19sacenW0kwYZMkuUGjTaPXYcOmxZrnaIw05jdAwSdALvf449Uyw42OIrzfSpuLOiiJoepuQavnGBFmV+opT4p6yRixeMhwl6XkvBvy90dUwZbP8AK9DyGBOw44jUnv28txSJ3j4X4l1XNNMkwoTTcyODTDAtBvCRDVPj4rgWh1pa5U2KZCbKRIfMt2TbiAnLzEqqvTlxQpxQORJ0+QochxwGdqdWU830qBW4js1bYwKvMiXaLpwX8sX+2PMLE7LgS4kqK9AFCblNm5y86jYv+Kfqwl6O9SBfYi1qZNiSnwTdCyCW6/n3/wBOL6Xl2mpH3D6jVY7zftG3FPdJr3eXh0+bDqz8Sow22WwpAIVOvPURShywCn0uEnSlznaoJVsvtZQpDsl2qzzEJ4OtkXY41yKTxF81top5lxd1Enxkbq9wxVEC0NSO5e7ypgty3sxpDUZ446yQn1Bx4hko+u+cMA5G718nREu10xSbM47FZ2fU+ttO/wDeEkycekIqkaPg4qJcvgo6d3pjN3N5nbD6BCE6d9QDNNQpEFKfyf8AihmFshkxXn5VMpz0MCUikC4Voma8SJby11xPy5kk6hVja3pw9ypbx0kuHhb3fXvfTDqp1NiVqlxu1kr5znBVxrXnBUVb9fgvD+LFPWYBxZ8uKwjMdplT0FTsHROOg/8ADAqr91pSFrTMxz66j5ihkv8AEJROtLrMmy12RUv6nmd5iPoPKMJsiu83MuCih0OPlWiBGafelSnf2kl9BvIfyHRPpixibhsxckPgDacV4KRF+lMapjhlJJVUeg6btLRt8uOqf9O7VGN4mu7eICG9QnnPI7agVmPEV05a2wZTz51HX+9jX8MbC6Y1l1x+rEpHKuTFVfI9LSpTGI+ogRrajhd0BXvKXwx9kU04Ml2O0+09avfaPkP8JY2m823STsS1/fWmXqGnL/exXjuSki3KcKOAqgmFwiVyoKiPH1Qh/ix+R/8AqKm1dxsMNs5CIzKmJnry0rsPh8OiyC1rkch0qnqTcfLbVPWoOPTGnnADdU9LyBtSXuivVe6OLmTBbmQO0gyUKYDqj2e9DBW/Ul8F+HHCu2h1StyM2tSQhOMMb4Y6bwLQZDXvqQ+A8pLi/wAtyKzOigdVd3/eFshXvChW629ObGJxxVrw20WKAEpEE7knrWqYYcSM7i5J+natNQpr86vR6jCjC8f7F1tpOdfdJPVfDE2HMSQT8cwcA2jIHG3AtJF90hxfrNl0eoC+kEW4gkADKa1Nts14oB/XFBXXZR1uVPUBFZR3uWhyqtv8sIGnEFqF+9y6RzohUk6bVlk8qhHqgQqQpSJT52Hav7Qk970/24bdamQ6LJeCbTHpDzQA8hACOoIf2iqXy2975sLbZvKbo9ZKp6Ob8NdC1u6960f+bFltB2gZmoteDMdKojk2i9nOPN3gKTwMoWpvNAhcunj/ADHGrsFWgtisrHEkQDSm54jjoSkaR6Ub5VlUGqFIde/7yfLm3bgKAAK/KnjiW3QqfHekyIUNiQbPN2d9xSUEUepd3ouBKkbRaNnBYzmX3G5zoNgT8yCKtWuKnKhL1106gWLarZnqVFbd3kBliQ+K7yR3lcTh4dE+K4YnxfiLanGluZJGwER0iOdLP9KbKkqCde5oiiNszqrVI6rvhYRjnEvacQ15l8dOXRV1XAVnKn1duXKdU1lQW3dzqwZGjPKKpenkVdRX664rKK995MDLdRwZD5qRk4lpb33f7vDFyxUXXoshg3HCak8pkZ3IOg2oSl1Xy4wRuUuLcU5Mr78+/am6bZbJkGgjPEWa5TMgxnXWiR6tNA006fIF4uFoXovDl/LA3mShyKDU5VOf07S2YgtvhqKF/uwS1Rx9mPTp5OilSplXhgy44F28Vd8NpeugoWLPaRR4svNwS4j0gzlMJImHMRE0c0t5NPlLGrtbe2VhynHzCwAU676wR8q8U44l5CEbaz96XANo3Ia0S0UO3l93BDVsy0+g5dm5ilsqxSoTiBu3Du3ri/s2fipl/LXE5rKlFejOG/XjjuglwkkQjBV+fii6fTj6YX9NUtrtajzKkz2bKNMU2KbSjVDZef10cmEnLr6Bdx0uwC3ZNCXblYKRyBBM8hpNEBxS/dFV1coUPOGVqfV4NQiVB1xrtDrUYFaOK8vVtQXVd3zcD6L8MADLiMoTEi1h0OVW7+ZMdK0zZFl2m5pCp0OVNpsiENgRxEHmnOiLr7iWarb06W4+1nIeTc6PkEqhp95JqKOsGTXTzCiYIfvLe0CQqeenSKm2tS9tq5n7Y0RbptwCJE/ZljTGYmPS92jatNF+xfNOQ/gJeuOnMv8A2fMqQKs0VQpr8oTJPZSJRkAp4Lwt1RcXW0rNdB2cU0KZDpMQXXmtEgtNIGoL4ny9F/f6YHOJFQBZbUQoxMaTUeIFOZE1Fh0WnsZZotPgSW24tPp7YE7JKziupnfr05zXCyrm0il00jCIq1J0V7zXK1/Ev+3ADX80VWrSycnvOPwlXkaFVtZTyj6mg/NquBfMVSbGEKg6BA4J6EJ6iRIPTHrGGl1wuPGSavSeEMorZmipyCyzUJcRA7bJ5I4M9N84tgIP5rgzf2S5gpcFhV3Uh9AEXgExu183wxWZbgQwzBllqWilFjzGXLB7qmiKjWvwvIV/LHQOYhWkmLElBE3UTUhW23Ft9em1DTDadDJr5Kc6q4/2r5ombMYjXa4aFIeS4Gt4PKnqWmPn2a9mLm1CmZqzTWozrkioNPRILrY2jGMAv3oqXS07E4eN2FV9o7OC522lyjaVCaRzcti2nLonKPTHYez3Z61kXKVIpz++YsiNNOAUtSaNxwb3SEULRF5tLcdr8O4R7SyEyAtY3I07A1isVxH2ZcbgHl9atR2cZQ2t5aivy4d8ypxY1jrjhMupKO0SebIOui3FqXXCFnbMcw5Uzq5lqozmphvPuM02ovqVk0kL9kpInB74eOH/ALIsuw6Hk92Iituz6TPkQVdHUx5HSIF5+CchD3cFOfdmGUsz7P5YzagEepWb6LJ7WgHFe11RwB9dccuuHXsEu1Wl3qgkgc9jExy/etG06i4Rnb7VzHV9m2a8vblKnlipRCcuMBdjno8gJqelvHTQS/Ljgv2l56nxtkzuSaFKE2KkIImYOyvR5DcVVQzi2OD1FEtvQlEgIcTtm20mctaJqVIcdzlQH9XyFsnkfFOVHlJeG7NC46kKcy40bbsvv0OaZw6Uk/J8imBOpLEOUT0mmu3msgE15XARzUCTXuWad3DhptDyySAFoIMHppqKnOUgK5/egHZ7mur7MzjO0KfIbNsLDUnTQXkTynoQ6/6YZGT/ALQI02gdmrLM+XKBXERGHEK+81XRCNeCccImDVwnxWZLTi7k08q+b0LE3vKWi8q82Bry0buxkfFWpMbVcfaoz2eeMq0SZGp0enS6HJ7QxKacU3kFdOF3pqiLiHTtrWas8/dtRkVqeyBNI6oRX1ZBXPiKW+bA/m4mnMn1TegpEkdRV0l8E44otiWsjKTTmvI244Icfjhm1btJw4Jyf7ZgfGqiopfyjmKcbG0bNkFp0o+a6wwRoQeymmKWriC1n7NEE91/SWQQvcznbvagaonLd8ebvYoXpQMoTaBaWt3y40kKPcSXe6pclndEcDtOONtlkGEHccj8KmptBWFkaiuptmOTklZfouaaXmODLaNbJrHA3Iby8CbNvx/V+LDBodQcnPRHRmh9802S4CRlNRZVi3mDx0BVEdF8i8emOR9jmZoeR61UnZM4KfDegnzGneNCFRtHxPS5BTDYoeXZO0KMFUmzZdIik3vYtGjP7mQZd3+smPFLvcHT44eWWE4C9ZL/ANTcCCsgJ69yex/aszf3N+LkBhGYJBJ6HsO9Nur7W6C1UmpM2eFNjg/unI0o0B3/AOalvj9R4KmA0NptHZzFLCjvzJVC36ui/Hgv75vu6D3dOW4unujiLEptJyi5CZlNtgNSNae52ZEuZU+Zk974rePTu6FiZVIr8W5Wn0QgMR/fjmWNYdhuE3JtrNXERyM/SRWow5br7KHHEZCRsam0XOsGTnmHEWPUnKTKccZZamQHE3Jrz3hyebmVU+XFHtNzPl2t1AoEB1lJ8hTj9mjKqOGnmNwF4t8OOIWfMxwa9UqLlpJkmLVI7e+fmQTRd2YXK0NydD0UuuJ0XK+W3KHLqVRe39SRUEHjQ3ZbheJofQP/AG4BS2wmFLTlUfwb/wDNFzkM0Q7IipWWsqxaU3VWDcbU749ThqKHqaqqb7qv1wQZsoyMBUKhARp2NDVl1TaXkbUzTQE9e9+7CmojzdQORCbVw32vNaokYL3TH/rrhgtx6hHowx3HHgjq2jR7gCMjRFRefT6JhO+2hL+d0zOvftUFtlBzINT0rTUia8UhlHz1Q2371tTTvcOi64p8x5iLMOcpM1khOnwordPbEGkZMnLr3NdPRbUTG96qC9lx1Wm1iaIcXtLoJcGq3a2dVVfKpdPHGiix4dA7IARmpEdsUXdPqpX3cbl0XVVXvYKatVcJSm9ZEnTYA86oKwD5h2FEFEo82qU2RIhrfAeDU2pS6GOndH494sR2M5tUqFLZkuMU9kks7Q6pISLr3fr6YO6BV6XUI7sakuoMpQU1E29LNel3hgFthwYZyJkdp2Ww+TSt8x749etnkUfXGVClPOFLw8o2q1szOYVewKHQJkObViJl2n0+P2mQ7veVARLlUk148BJcccbb9iv/AGobLKVmKjNwFnzKm/MZfbRRd3D7iq0jxdeUN0ieiY6N2l0Gjwdl2YXqQ0MR44LhvMEZcwqiiS6p3uJfFMVcCU1SaJS6WkeMUcIrcZxgk5CFARPqi42WE3v+lMouLec2fUnmB25b16pvihSV6g1zZ9j3atHy7LrOzPONOX7xAz7CTsp2O8BhrfGE0uQfVOX3sdLuUunTKBNqdMkVanQ45i0RTGQkCLq90BdC1UT4245f+0/sRflVY9oeU0di1Jhd7NjMLzhZ3Xg/1wx9gX2l521XIZ5elrT4r9PO+UEO4XZJL3nHQIdNLulvvY/RacUwm0w9N+lpLwJBOgJE7gg7Ga505ZXr9yWUrKAZ5nlt8KbAzqLQ6ZUpEtI9bqUxAFud2UzBvRUUwErRVsy6LyrjU5V4G/IIdYihyI8wDr4CZovk0Tqv7sUUyoblncAe6aFbkFtVH+LFU5BjTANHozLomty3toWON+Icb/1y7LgkNf4g8h6bVtsMw4WLIBjPzPU0e0ec1Ihyoye3hvJa+0T1wkPm+GAejTGqbJn0KRGtYVwlgyiXg8x1ELk6KHp6Y30aMEKUBU5pqLKVbRIEt1X4+GLBintR334kxhTvVVcafXmQtbrh9PyxnrS6GGHiMLIXO45dCO+9GvMh9JbcAKDyqrrFFkTqhS2KcKyGjMt/z2inLy9fmxaDHSCbrE81hOsPC04Apc6JJ8uMn850Oj1KPTXaRJZqQWm2Qu3MyU8pgK+KeKYh5zzNJzNU36pGp0JqQ7YLwm+bQmfdutQeK/hx1S1xu28SvtJx/iDImAUmQecnoe9ZF7Dn8LZWMOSPOZ15elPWJkOjs00a5JmkDps70JzsgiC1fqX6cCUTaYpU37qQHGHXnLAfd0ttVfe6YXjtazE9QItCkrFGktP9qb3T5u2nbaScRHQOa764IaDEcotDbzG/VYoSBdTstOb0NySqFxu9xPiuMhfLw9+4ct7kl9sElKiYKR07gdDRTFlcIaQ4ISvmIkE1W56ZzRBpkWn0/UWo0tyWw5qTR6np5rdFtt/vYVFEkT8iyyOrK3FpNRfu7KLwF2N4/OOhdC8Rtw5M717MeepMiuOUZ0qbGYsYCRVmbwLvFaOga4XOVZGU8xVuOGbMpVGRAd5ni7IpG2nmISbPUT/6txtsLwfCE2CnGb5OaNQRG42/BQD2IXpe4K7Y5J3B+tGNBp9Tzgcf7jddqMVVvB2N+yVO7qSrwT88VOfdm6Qs60mGzm1l15GylyzYZ5IxIKDuwdu0NS1X6YododeyPkFWmsh1mqtQHlvfpFaN4AMvmFRFdf34lZWzBAzhR+3wFTesPbp9gj5wvC4bR8yagXHF3hrwth146tFy/B2Ec/QnSahiuK3VkgKZbkfb1o6oNaOizwbhNMzCkrYgvmPKqcyrd4W9cG1QosSLJN6iTXHqpeJyHXX1N5xVHrx6oPoOElR3DZmzKi0aGJruQEu6Nnet/PBkE6fKMJDeroACHeHgnlK7GQ8c+CX/AA08HGFyyvY856GiMDxlGKg5tFjccvWrivZmg01XYFOkqcA1B2XvDJQR9O+QivT445Z+1ht+fqDBZdprqdokIjT5tJapAndTh4rho7YNpn9DaBUanLNntiN2MC3YhG4vS4U/vYRH2WdlVQ2sZ0n5+rUd6RSaTIvEybuByT1TXw0Tr+7Anh3DwGzf3CZCdh1PID404vXks+UK1NdE/Zn+yvWNn+yhMzx4jTlbqzISKm5PFGyaDW4GGde/6r3ebl8MNoc1ViRD+46jHdGA3yLBYbABAk+VR4fpwc7NdoLVHpAsi27WWgfvaDXkA/HgqXCvx6c3TAbtXnOMbQvvcKdKptOmKBvm6fdO20iEEHh/Fxw5usPuMbJaQsoeGqkExy5TA22FJLe5btE8VxII5KA7/mtU7E6PQ33Y96sXrcsRq4nT/Sn+7BBEbq7LIV9inu7qxd2LhoJaeZLeuKOu5VR6bFN+O21KFfYyYLZi68S+8SdbhwWZcgZiywy1TBotWjQ5pjvpT9gFct3FCuJRT1xlcQssL1trNtRUn3lHr0jYCmKHbmeI8RB5Dp1nrUWq5hqGbMkiNXgUYqdpczv2EdkKHvBp3F+OExL2UyKhJfchS2osXTkGTza/8MPCnTm6HXzo0MhkRWGxJ512wWTFE5rhPiv6UwJZkrkMqi63T6XL7Br37EL+6hdPTCR5D1q2Fock7QeXprrTS2c1Kckc6Lcs7K5+Z5P3lM2hR9oNPjBZGhTmG3qaHryMO99F4anfwxK2h7Uars7WPT5eUhkRUDgdHPesoP8A9K1DD9y4qdrdFy5mOrRJGW5DNOqFKB3tdRo76QTFTt4m83amiW+YtNfXCArNbz/Kqj0p3OMX7jit2COZWxek2oq6mRt6EgeinxX92Gr1sm+UEK8oHIiAfQjf5UBboKyFn5Uxa5tDezRJiOLOZosd9BFvta7nda/j4ouF9tHnM5iKDRYVZiBk0yN6sVoz75MkmjFx+qj3bVJdPd4Yp4m1/MTlBmfdeSafVZt9rFccluBHMffbjuWqq+hEumB7IQQ/vlioZnal0qYjmr9WzJHV6JG/C4Ak2Hw6YLssMFkCuNRsAQT8u3X6UxKwdOVe2l56LMm2zLEnLzD08iy+cECOP2FlywyL2XIOoCNvdT6Y+hGr01FWo1ZIWvKrFNbsJP8A9Idy/wAKJg2z/BQdseyyt7qJMhPS3qd9606QjzLgG2qgHAiQfMvrjKtx4jlVlI2oHu3lFbV5kXrbg25uShDOVH+PPU7mvbdMSO9AkjLlDi0+qyXKcVRl9gfAX5hlJcA1bXQ0v10UfXwww6fHczdkmPIYbddKiU1t2ZJ3jYR44KFw3mZCmpImuiYCs+7TKNs/okpuY+IypLBtNRWkQnj1S38kxztIqOZc/Rkii1O+5YrbafdLEh5xplsE0Q1BSJT4kS+qXEiaJg+xsHMRaz3BKQDoT+1UvuhswjenlS8/0KsTo8CHVmpsx80abjRwN11w17qCKCWq4PBydWOyvy3IDkOJGQjdfmf1cARO9drxxy5s7i0SmZxnyH5s8nIyI1TipyGElXrhW9pE4gqY6np1W2t7T8q0fL9ehnPyTv8AfT4rZg1OqDQFcAPndp5RXdh38fYjhzNssZFwnnPz06182+4tMlIoOo9Tn12ghWUo0yHRXDsalOhyvfFCThxxocitzpjsh32oa8gu83D5v04ekmDF2gQosFJLNNyrR2DsOK6DIOOdTVVPhyJaGnUdNNNcBLFBCdXjmZfpoQ2GgHcnJXqID3yv75l3rrfd5UtwjVctpKikZfzaaNRKtFV8ybsqyqzGmzM00qnNQn4RGcZ8EAzBe6o+KLylbbxxaZG2JZwzFUafmGiZalxaLGAOxEjFoAyGtgBcQqf4h15uONdAyHmLPTz0xIxvx203siZOctDTW1BuXiq69ATHTmVtoa7MMiUTK9HcdqC0wN3Im1Fgg86ruwDW4UHW0de6IimHln7G3bOO4o+UkxlHUGdQPlS26W4ggWyQTzpaswK/tNzbEp9dijMCFqRjKYUG4YdCXRLeJcuAXOeSJORqmUKpNIBKl7JitwPBrwVC/wCtMdOU7azU6ucrtEdko8st3Cchs85injxJePjb4YQW1HMeVYBzMwZ3rLsQ3gMYkUHSOQ4PlUQXup8BTTGOe4KrkN2Ky4D2jXpvV1s69MugAUxcnyNlKVOn1SsVJj+kcJto0nU4HI5vPAIp320HeXLcui9cJ77SX2oOwSp0udURkMMXlT6ULaI4evdQ1TwFfOvzaYVlS2rVuu02PFypRYuXqW6i312ei9ulD5rdeAenLhF5uyf/AEk2gU/K9LE5Dp2vVKUVxmid4uPpb/jjoLOe6ZRaXJCW0eYgc+smglshtwvI1J0E/tVrsh2QTs+OSMy1ua7GZqDiuGLZrvXkUveXomOsNi+zaJRqoy4MVqPTYa71GGwUieIPMviuKvZ9leNH7BEblx2NEt7NuyKwE7v5/DDmCjjBgAlFkO/e4OAbDgHaZr5kRO7+XjjAY1jT10/wc0JOgA5CmzbIaRpvQzte2u0h+JJoEGpxC7QbZoDl7Tp8dVDQxTXimFizUl+7eybhkRNzem/Z7UuFopd6c12GNn7N7NZOkFmI6XVXgeQmILIBIkISLzIQDcqXW/TAhSqjArVdrEg8ukDU2SrkJlDOOkYVVbdG04afJ8uBWGmW2jkBHrXrZUny08Mt5AdzRs0pbseosxzJzQ2nW18E8FT0uwZ1irZfgQKTlbcNvx6XD3PMulggCcVLwXl1wObN8yyIVCdpFQ0Flh0zjt7st6HDnQvhr64GMwVbKcCl1w62dUepkqA/Ef7MAAdrwKBcVLvceX44CcvFLeOH2ioZciRG5G5M9DSgpcU4Vr1iYoKzNtC2a5viv5folcgrVz30hyUTqFuktVNy2ZcHE0uVRu44/MQpzUWtOnGcQ0beLQu7cKLgyfoVXpE+TT4sJTjtvewnESCSBzaXacNdLfpgQzTRXaPJaJy0zdC9XG+7jueAYaxhhWhpzMFgdOVLbnOfNFfqT9n7bhOquy6hNK3Hci1CK1T5Zgz7ewfZ8i3d7RfNqmNO2imv5GhHGFzevz3Vj01ehma8BPTwt8cc1fZNzBOqmSX4VOm7mfT3RNGneLRgvd+ILqPeTDOyzmKdtAzXIqtfkzOwUlg41Oa34nunlXnVSMS1TvdPlxgMVcuVX5VcrkNHSd45D0pjboASFIG+9dY5Ir8HJv2b6NSaHLbjz4DAQdI4qCm82ftnkReK3lcar058L2vScyLRX688ys+PU03zdSbMDRV48l6dxdU004aKOmBvKVSjQWKi0k+qxXZDCNBKjOIZea4S5eCfhxb7LZ5uS4mXVmEEcqgclyKQIbPFvifHhrcn5Lx64oxbH28dcUu9QoRBAB0nmTPX51Q1aqt1FSPrV/ttVyg7HaPSmz7RXq+3GhLGa5i3hiJGmqLxXTl+bXG3JiU7KbkehZpgyHGGwZ3FOJvQ71K1F+CePEsUGYJyZ52yT3YitNUvIkY5Kahdvpi91dF4aj/KzF5E2k0OpShaYF2c+0aHI7Q5Ye8X104rx8cZ5+4atlodtmQDM5dwARAmd+tXtsrW2Ubzv1r22Wdl7OuZad2alSQn08CjsOBHJ60DKwrRbu11K368uERmvYbkavZ7CBV4jdRptIfdp8sqEwKPTZ58NwyyOinuh7x9BM1u4BhpbS881HKFCaTLsRv78rTg09ho5HsjeXWw1HroCIRr06YUezbI2aMm1CPGfrgszpAIy5Idcu5FK4rTXoircarrxUtVw8s74hg3zxIcWeukdABt61Yi3WkcL/AVy3tq+zdJ2F12HJWpNz2JJmDjDTl4wXLtUZI+hqgW6qPiJYbmxTZNTMz5ep1QfVyPKkIerjZ3GSoq+S3T8sHn2k8mRarkWvhEfWUkVFmRyvQ10bLmK9BFF1S/omI/2RI7NQ2Yzezzn41UaqBMA+ahYLJgC6arxQtbvhh5dYu9eYZ7QVQpJg+nKr2WUsuQBoRW9fs6Ssy1yk0+gVBW3pc5qK5FnMKDoNrqpviocCRsE1UV0+UsLjalsT2g0qv1OHlduDmyjQjBlKvTi3QGZlagWuF39fdLT5sdGzsmAGYYj1Gz7UITz2rMgXUJCDVNF0dQxEW1Tguv8WHjUsjwcoZdp9JkSIkZHhWQxGMmxZkuttmdiuKXBV4Lr00xFjElqtG1WjWdQnMTMTyG41oW5PDd1Xvy+9flLlrYbnrOEN6qNZelyHW33I7jZGF17Z2GKcfBdUxRZopFayXWCgValvQJOiCbD4Wrp669F+qY7mZ2u5eLVuPDqQTTcs3DEfeo8WveQ05F5vjj2edl9R2y5T7BPy2VLR1b4Vdq8kGmoy+giFy3nx0QuC6Yut/EN0XpuWMrZ+n11ipKaS2Pe1rhePmJugloKOOg+vC5UENf+OI9YqkioETu+UHQ6NGvJgpCJUdhm0h6nV6lxapFjOGy9FnMXxpzGtuqaj0VO6aaKi4Ze2DYfl/NeVgzhspB3cvNIbtCuU7ffs1LVDTxDx8MatV1btLbz7L2Vy+PSoALWDHKkpSK44Uw2nQvdNlBQS/PBlkmLGb7ej6KAG4hpwW1Vt5hwnW62/SnRYdbskNrYt6WkmngSY7F2F1ChZ4yLFakwmn5lN9i5w0JRLunw/65cUYy4bFjjZZB6Vbaw4ctAMejsPWq1zXc3MvdxU5jhsC9TDCQBOjOCwGju6oo4f1T2bZemCYMOz2ndbv/ABCk0Pw0twBPbMIdQzFIyiCMQleY7TDkXqCybFQjG639oC6Lp4pjN2mJtPqlJIj7UWtpdA4w5cUhVs96Kcp7oLdcan5TovIl5gQpbaWGNPynPo8Z12ZEcYjNc291vD+LFNJpLMxBNU5iTgJcuL03SHfMnUVKMtDTkreUo270Iz5eo3Y9TJkemwwZbMjAEsuLvYtxy6hCQbtAEF5bU72NTNDjk9ulG5flS0hxbxEEZamKygVjfWIBoQkvrjCjw22XpD+8Pem4ul+nAbug/DG46GEPnbuI/Adceep75Wql4iK93FBWP8aJSKvTlOMxiRo1B0kImy9FxlSKyUyME6muDAqQN7p9ppLWntE6GKf4pxxQNPOxz4mp+okXdxBpPaKSchxX1d3y3o2SaWJilLKVA1fNEOedocCdl+GQQno9Wphipjvt7YKe7qWulyeOHllbPUep0WBXjb7OcmOigw6tyhrx+muOYXYrdQljIRtAdeAhUhS7DeymTeYMn01mFGjNSoSCyYEhCIaJpqidfywsxO1YLCQBsfvViCSdab8XMXajJ1W0Iy5lLXC+2UoQbRdo7Rt2Es4ZCfnxwRxhj0uICNmpny6lr3v+GKnZUBVXbxnKnwkZdfkUpqY2DrqNk5YoXoAqvE+PRPAVwisrVx5D7TAJOWfkQT9Ki4pDYzr0o1fnLHkb9FS/zY+t5/7IktpuAxIV1Q0eMzFxvTrZoumi/FMaa3TXBktnG52juLrbigzDk+pOUt+TB5Dc1ADFO64g3d3x7yYX2wbmFcxFe5Ur3qPtMrEar5aiyGHFafi1SG9unF5v2iJqPr3sMCVTzFkZCsgTSmQ7wk5f/XHLNTqk+nxjhVTehMN5olI+7cDic4l6YcOb85nlvKcKnU9wXa/NXs0OntHcbb6pzKo+CJ11w2ew5YQ002Z1P7fSpkBO1QtoGdolTq1LoNHr0WmSF3v3hVl1VmEwo6EK6D3yUeFvvYuMg0fK2W5EaqVNqdAokMFKMw2aJJcJUX2zvmvPggj4IWF7HyLGytU8n0p+c3Imk5JlyxHS595EQuP4VXu4OpwtyEG9O6V93xwc6U26ENM6j761XGcVqzd2ioTmJbsNyKBtpuwdTnQfn+Py4pGYe8MlRvl90e9gthVJY7QsOAj7C9Qd5v4cFW5jx+zI1D3F4KV+7t/i+OFJuVMAIy16W9aTWcMvpBoMN6oujFhzH1ajk45aYGiIXTwTj18cUuSsxHR5pUua4lhryHrcP1w0todJLOox8tiSDHkosl8yS7RA5QT6ka/yXANmzZ+w5QGp9Hjo12ZLHmATmZNBtNPprjQWl4240lt7n+CvstMLLGYX8uVAZbFshgwsfYdS4Hg9CH5fDFZnucjeUXpIEZCybbqF5uDorzYBsmZscmNjDdVN61yqJd4xwS1w487LFUZJUJlyOaWkvQtOX+8OBHrXhuhXevU6GmDGqkggN8JByAs5GiMsS6M2bcIzeMd+6om+57y+6PwHpgMotWmvMwjSErkU4rRnJFzukop5euL8HpAsnfuiYPq0S8pp82M880oKirC3VVmKO4/DkQkVGnzW0CLlFCRULA5Xak5WZ0WNToxPylkWMVElsaYNEJSG7z8EK5OmDWvElcNinxnEF820J6SKIZMt+n1XonpjCDlE5FSa3rgxabTVuiMMDzmdmnP4InEvrgph5DaJXvV4VA1pT02vVin5ontML2+pNyLpDUzUGmyPQBJrTrgj+5cwN2H96Q2m6O4Am+TNupvcO6pc9uupdO9i6oeW2qpnevVNqRvYMYwaRyy3eOIlo9fd5vzwU156M9BmNtwxZAwuRoDI+ZPmXivMODH71CVBKEiYE1NGpqqhTKpDjAtRmHHPTiXYRNky+Ug440ZiqUmHAi1lezPtRXBeQ2LhKxeBcFwSsTPvbs4ISMWKhncPgmNUylhUAdhvI06y6mluvgvy4Sh1JXKxU+IEUBZ5zQrx0msRmpMOfDMXVB1v9owvf0JOCp/zYJq3kul7QoZPm4T+rN4PtLcbaImuv6U97FJlZlpmaNBqLxHIa7VTHGzRCHdmAm0Q6dbkEsQMtypFDhO5WVoRqTso4Tk6MhC72VOcjL4Fyj+rDvLACW1Rl1+FDrVm2onyPnVvLtU7HmCKUWFUN12Ge6vBWgRABs1TotgjiZtGpsOu02PnCjI4FXgSzJvdF7N+ChFonHiqraq6L/y4qq5SahUKPLp0h1iqxXkuTtQ2OtfhVOGqeHTFDlCuScgyfuiuhMKG9xgGQXkfyFoXXmxUAkqLzXv9Oo7VWW8xzij+HIi5opIvoZHDmM8R7vBf9cbMntQ6DSqr2thJFaigZPvyecXWNF3XD05fL4jgHyRmaFDr+YaVHRWo9/a4IvrboK94Lf8ATBPmIklUqHUGFK8zFp0GFuJxhSudAtOltuuF77am18PYGKsInSjykUtuZl+Bv2wI22BAGnwTl4Dd+ZYrpzkbLdSiykjpuTRyMbArpc4aey5fVFHFyMwHIkdIZoQH7VTLurr3bfhbiJVYrVcjle6hyG19mWnMB+UsIUKUHJXtQoTrrtRNPZp9LpUcml3sx9sTAdbdPmL/AIYHykOEyYOrff5tOmIUasMVgpTbTquvscrwFykmnLiKtJqrwOq1NQWEW4LmUIw+GPktZNCfnXyG8m5qsqTjsN0W3FASO7QiO27TvYmVIm4rCvyXOVkLjIl9MRKu3IFqAkhtJ5Rnr3z3duqaLdy9FxS5xvqEyBTEqThynzE32OzoAEic3VFLX4+mGbaMxFEJGtQYswK5DddqslbpNwR2BbIRa927TquCPKFSOrUGOihccO5pxwl8fKIjiyejx5VPKIratCQjYbXKSKndUfRRwOUSKUPN02AjpjvgF5si5by812LitLyTyjWrDBFY55oLsiM1LjOtNPitvtU7/m8MVbLLxRGDVd9KbHiWtu8BeBh/D0+ODyoUVyoD2bn7RoRNkK+qW4WFbbqmU6qRyAdf3Dn9kzymHvfTBNo6l5HDJ1r5JkZaY+WqpHzBWxchx1Yiwou6AS0Eucvd8LRDpg0jOJHJ0zRB6akWAHI0F5xlqpw3dxPmGchxsv2Tgr3RIfDl82JrteqFccdp7UMoQgdj+8NCNdO8g+n4iwnuW8zpCNhUeHNRXsqv1CK1VWJBsVZHTdbITXQw15AL4aYvssZqbrn9XcRI9RZWx5gltLXGEyUlN7JPNt65k0jmw0imJgaommidVFbcVtZyC1OqZVRx96LVEcuAu6KD5Q0+X1649zBwZXPgf2qJIXvXQ+Rqk6VPI5stCADsAj7w6Jr3sAkGrxalV2TiOiKNuTYLli+dHlMeX8KlgXpudgh2xKgSxXQXkMk9ka9C5vBcRYEwoMCU42FzUWquSQIOUl5ub66iRY0uIeILm9w1vDVjRA3OpPxpEjDg08t3r8qcEbMLkNwC1FGgS21NfTrr64qqhmDt8kG2m90yCWoIeH1XFazUGpERHEcUgMbktxXJI7OzMcM7mm7TC5UEi14afxYwCAojJVyWEJOaNaJIDC1CeQvKVgJyacVVVTghfD/mxNp8ttmLUGn2r94iKAClpIfgvwxVUsypzWrTio9eTpGK3c64hVSYbyieqiY66kOC2rstwUe/qNuREfzVRa4io5Vd/wBLnojQtAy0hiFm90VV/hxE7A3DAnDf3YNoAPEBa7sj6Lw/6RcCpTHBPVHDEh+OLOl5kmwostpncKLgJecgL+Ca8BTx/PBLGSYeOn596ku3UjVqrXNKvyqdGefTcx2dAbM+CKXVDQV664zmR07MTiLdondwODKdnShkyXSffToZrdp+H0/TiYUgxZLnXmxfcLS+qUEn13/4q5tpSEAVDJ4N6XS3E2hU4qzVGGBXUSRTLhrwRMBsuirUKs64EkgtRD3RcwqPm+mDfLbzbJOgqWkIJoWBHsreu9FOphvyHWiAHBocNyCsVmRLRTTflykKKnBeKL/LwxWU5WajE1dGxb1B1r3CTvY8Tze+3jpII66pd44iyZSU6Y8TyLFjyrLHCDUVPu6Kvh5euCkPFbfu7bUE23kB6mjmgxsuU5kWnxVHuC2yuuip4eGJuZqSE+hyGo05qI0jam2Yno04ne0/DhWVXMkCnoSyJSE74NCt5n+lMVMWfmHNt8Smx0pLHdR2oHzr+BvGusfE7tsy6yGUgLECBEddRqZFL3MLUtYeU4dNda+mTcVonXXUaaRLlNxbRHFTNztDp8d92I27UjBLvZpaCfq/5cSv+z9unzROsOvVaUnUnzuAfwgnDFk7S2JCExuG2xIFDlDuovLjGhbQVrrWibLcdaqYFJrmbKYsqe72OAWi7uK0paemp/niZHoUPLhsyorJNyWXUdGQB3OX/q8MEey2uNM0RKNPkblFYVpy/wAhiVmq/AtP7uItUZUr9VQbFLmLulhtdBLDLbjLm8yNiCD21g0Ol9xTi2VjQfUVSzXDKWDqipHfr8xLi/d3e5vXRrXmUSUcUJkYug+hKJh0xf5drayHey1FpqU055zBNU/PGeeJUM1euyBKRQ1VfZ1yiHryk48H4tW//bi+iSNz683u4h7Q/u+jxI8mMICkN9uQAL7uuhpw+UixWzqsbYOu3qIpzII4mJdbBFSR+olJFEIyJXaR10FoVu5ua7EghabsNFFsnVLu+bTvYrYDhuQGjU1K1Lbixd0d1yEbr5mjoHoKNKCKgInHT814ribAbW4EOLyjrE1W4VInLWrhZoaXD/mxQT6W7TfbUx7dNXoZw3O4fN5fdXBFJFtwA3RqS+Lend/9MVzrnAjX3cXNrKFVY04awotRjy3SVtFYdVdXGi8heb4Ym5gZdlRTbFgiDvIXvcMDUqA/EJmsA803NaK9Gnu44Hofri3oGbotelNx3I76zF0/ZGiNpp1VfVPyxcpiTnBqxaVDzjUCh7LzE53Nc2O4qbpqIyikBc/fRQ+i6hgxlxZ0GoOrKadBxV15+q/H44D65lzMFBzEEiiG0IzFsekvleS6ldqor7vhbiyhP17MbkmHWM2SKdKbDUYoRwEpHHydEx4tHHHvjb/mqntYWCI+M/SmC1UhfpbqG2SyGo56kCcn1XAW6PinexGi7Lm3hOoScxVg3mOvPaGmqcv5rizcp7kgCRpbSO4UMea39OArktqS2BvG8RQKOGgqg1TS5jccScM0aEOpEttuByozaetSebkVGHFhSYD3aDdcHnVE4J9VuwVzdhEKdT+0yDmzXt2rrm9lXKBde4umn5LhUVDJMSoZiGh0rLwMGrHt35a/s9VEby1LXlS7RPFSwXbMsoIUo/nzoppbbkwdqv6Vm6jDQ6a5JqkXtIxg8/Oi2ebBTB2k5fg0YYrVSb0757oFK9fVeXEb+gdMpb+5SjxwEU5S3Nwkn4sbpsKJlhkpkmCEePuieURYG5Q9bcDKLL05AatltdVc/adRBPdoE9/zXNRbv92PU+sNZgaKTHiPxx1stkhYZ/Nb6YnUjMTFep5nHB2KYHacZ9tAdDl1FeHgQ9FxrelGy9vHNXy0tQSL+HFeVtHkCIPrUiAPdFZVQuy0cb1b3imrvN3QFB82OcK9tCmViqFChO9oNl4wbnAFrr+vL+7wEfTFjtKzZXMyVCVluE7dFBxGSIDUif462j6Jrw+OCbJOU6fs9SM7NbR+pPIRHJ8sf4D/AM2NZbMt2DfEc1WdhRCE8Meah+dkMMu5bCqVQ3HZ+/AnGmj7gKXdu9cXObHGoco1pGkh+pGm5YsvDpzKRYNJz0LMFOdRp1qSw63xIVuG35sVOSNnbDc7VqR293iTbeqWsp5rcepvtCt7cVAq5mo+XMrhS0Hsj5G6SXOXd0y97EipVSRSZLEKLEdn1mStkeC1zEpL3SLTomLTMtU+7aoxlzLapVMzOftmgbuajD7xl6jifQ4r+Q44RHJKTaojiyJUsfO6v/Lypi1q6SlSXXefLnHWhV5lVbbPtk4RXSrOaAWpVsrbAc5WY6e6I+Nv7sNE2Qi04pkndx6c0tiukg2ovlQRTjgZy9nIK46Md9gglaKVzSXAQp3i+GCGh1hvMGYXKc8H9QoDHaTAU1377i6DwXrYP+bHeF3Njb+HlXdigO8jI1+I7VzZ32l2+yXBIjXQ/b1rbkzNMun1B1l51h2hOEe4GO4TrjCp4lw6L6YuJNUk1yc8MCQy2zr7N1Wrja8CPiX/ANjFZm/ILT1QRSI2N+dzDrR7m01TVQ4cNcBrGZIuSayy9Prt0eMqo/FOwnU8ObRdeHXj7uPzVdP3Lr2RSIIOmn27VrW2GnRxG94oznVp/LxzXqu8bsIWNHXn19i4njqtvHzJouOOM912XtWzLIpmWoUsqCy6pWMApE7x5fy9NcMHannut/aArB0TLbT0fK8d1pvlTi+ZnYBufUugfng4ZydR9hkV2lU1h6oVOW4KNt829lGg9fQQG5eOH6nH7dHHeVxFjadh3k68qPtkJYgKELPKlTl/KJhQZtMrs5+h0amS0jyKVDVBOSZijg70x4ueXlTDEo9P7GhuxaE3QqU4idnii5e78Td8U19F1XHyiQ2ou0Ge7WUiO1d6JHktiK8iKpGBIAr1UUEE1xuz4xmGTUaQ/lx92MPa2o8mGiI6JtOGiEdq9VHXphVc3K7lwMyPPB7fCjpg61LpNbg5QizpDlAiIakmj5glgcdTcO0CXp4pxxsjVaNVlCb2yHUeKk3Gh27lvX5eqr+P+FMXFEy6UPtkpzWYlMnGyhGSKj+7MtUVPpouPtT2Q0CM0r0GHDjm+naHIoOKOh9T3fNwRNUTTXwxQsS2W1qhaNIHOheK1n050CZhFyLnFisoxHMFiK0rZogKbyLyaafDFg3VEl5qynLagwm3W40lp44J/tXVZE90qdUcFALj8ye9j7njJUSmUtJdLqMuQyghJYdJ1HRRU76Ci9DTjwXFScN2ivUOY1IhTzKcBtlvFadMzbMNbeiJovh8uLUK/TKF6kiKKSUuAFNMBaHTWWmFjmEhnVXmyNb14rd+XexvCC48w64qGQii2DpaK6cypdgVYr65cBmNV4MumbwjNsjbvaUFJSTmTwxfRM5xXkCPTyeqjzK74Go3FttfUyXgn+OM4phaFwsGoqCj5k61Lbmu0hxlmM4RxWCb3F73tWwVL1bLxTRVVNfEcCeySqnHyVUIzTLZtDU5I6kmihovHQeicdVxYOwKjLmzpUmczTymO9ocajhdZy26Xr4WjgW2W0FSi19JLboAxV3rBJVEuNpipeC3XCv0LDBS0LYcKTpI/ioobTk81M6HOaZ4oqumfKoFqnL+LGdPeZkVqe5VHnSjA0DtqFqvFdNETx7uKOQ23VIkpuHJQnQRRMgVCIF+b0xFoc4qlCmOPt7qaLgsuNDzWoHd/i5iwoQMgzxtyr0shQMUZU2qU7fOGEJOS4gExTimK2oygelG6+qCZ89jQcoj7vwx6hRkn1ndRwIEcExaBEVV7uPV2jSYU11mS32eQFqEJlyn812O1eE3b6xwR65wdAL+bXmYidAe9ZLEGLd68Q1dE5I06T3NR/ZuNE42pcFttLGsu7iYFPVmDqveM7uVbrUTEU21HguP0X4Svry9wlt7EP8AdMzpB3005aVzXGLdpi7Uhj3KzCOblOmHYpNBZcQp3ebA1XWifAxeXtDDyIhtnxvsRET9yImDCnuuwnLkZORH3SsmIroKq4ip3v8ArpgHrNYfpM+swDmMtSOyx3ogHFJ2/id9opxPiI3KOPz/AI9Zv+LPEbiLbyIQcpJ2kbE+prpGGOpwyxRn1MTA31/iqpJz8OsUinOOK6CPkUcn+beNqydwES9VFR/cQ4vKbVG2TdA7GtyvI2XgFvKPx93EPM0yX2DLNQdpTwvx5CPKw2AiTCvMmKB+ZJ3sDcFuRQ6bHclmJvlIIn7O4O+P/apDjnuOYSMMuTa8QLI0kbE849K1tq97U0HCImiT70kymSYM1facW5WvKSr/AK4LqXl+q0jdA80JGQXslvEvt8QL3jTx/f64psv02FKqYKUl2CRc7Niam24nFOvXu4IFrUqUqLUVGUbCobDpN2KwaedNOi4yigmIO1euFZVlRUSC843vyYkGWgFZF3YjYXe0u9V91eGNbGaOyijx7wJGhez+Pu3J/txSZlrIT68806ggpoFhoXsnl04qnovqGA7OdKdqYU02piwHYspHkdHW389Ov0xJq3BWAT8aISgK96scxsVDLmcgz/QYSSJ8PU6jTGRsalMIGilYHC8U49OvHDVpm0mn7R6FTatGjsnFNQNHTPnAl7za/HwXAmTLz1NefpNacivHyNym4uo2+th4Wj+XZmxyr0qrgMyu5fr1SbjTIoaA828ZftmgTREQubl/L0w6SlN+nhLV+snbv2J+1DONoSc5G1OeRVqa3KFoilmjRmTTrCByBpyLovBVFS/3IuJ5VCqRIAzpLy1Smi3e5KbZteaXzKop3/8AH64+PZGqUqpMR2Yz0hk272n3WrCEPG/0VPTrg8ptOKj086aPaIyxUMmyfSxXgXjf8ebw14XYFTbPuMleQlAOsDmaDcuG0qTl1NJzNrbUjMOWWIzlzE+oi8u6O8XSbZMrwJOGnPzYl50rEGitgEtJIVF4L2LW7gMNdOYrsB+ZZ7i7Y4y0JsXHY9OcqEkb0RlTcUWiRvTkBeXjd82IGbcxHmSRHefaKLUWk3T0Z1bTt8pW9NPiJKi4ZhsJKE7oy8+UnpR+U6GqrN2bZdYor1PiNuRyeSw3yVBJA8RTTopJwxYUHNVLgU8WgRumsxWtAYdJBTRE6IXTFI4QdD/ixVV6G2VNkahvR07o+ODBbIUlLY0FSmhyo1CbVpbsmS66O+K5GBeKxsfKI/p5cE2VNqVUytMi79xybCZVNBJbnWx+RV/ylip7CjLIogd1NExXzoq29PoWGLzaLjyuCagPLtXRuc9rNPLIdPlUaesmoSXLmpDaqBs6LqX007unzYQ9SnSKlJdfkyHX33VuVx1biLAy1UlpJC1uyfvW1ABbRuX693643tvSZ29V9xY4IagoACpxT5l6p+HHjbBbbCJ8o2/OtQSAjapUmYxD0vc5vAB5jX9OFZmzIk6uZgCVRS+7HTuOUBla24nlVQTgi/zXDPZitst2NNoHqfmX9WPkOKoy3TQ+Ry0rfinLg+2uTaErRUVJCxBoVqW0pmDmSRR5sKVT3RBBiTHQ9i+WneRfDj64buZM8VCDsdkSJ0hp2bW03QSRfEjaLTV3lu1ToRcvDmxTBBFxniCFcnG5MIHazmJaPm44Cy0eachELbQ8oRl15vqqiOC7di3xJ9ASjbXrtVDjimUEk0JbM8p/9o+2alUkgV2G4/dKJtbSRlOJqJY7IyvKl0fPMrZ1WJiVGyEE2jVCSvtpcdVtID8FNru/G3Cw+wtlmlrHzjmqoo4UhCagQ91oRprcbi2+mggmHvtHyfT81Zbn1OPHOFWaUAyKVUAMRkRHvUTt10IuqdMbSw8RDD8bNoASMkADrvJ7cqzl1hovbbOdDMzWvLGT6/k3MOdI7jcgKa9KZlwHJiCSi65H1K7UtVTkFfTCHh5hzQsuU1PzDUX6hGeNp9SfIRBbuZBROGmIEzO2YtpdeYzXmaS+dcmR0jo/GcsBlGDNmwLOnMhF8btcSW25AvPuOq0TpWj7JuzlQbUu9V95fHGZxJoC7ecWZKo3A35/CtBbCGkR9KOsnZoSmZvGt1Zl2rsTKeNOnMPnzOsp3Fu98F4p6jwwYQ6t/SfK8vdtOsu0dh6qUyZJMgB8OG/b3QlzXNhvEX1DROuEwsreCTb75tDu1AHCXuebDP2P5k9uDKaE5FQHWN7pzCnULf8ArrhG4tTMOESBofQ/nwolSJHl3oUz9sknMZZzFm6jCzUKbT47dQlMQWSEbHFTQg5i1Xjrp4oirhTUqtN1BkHkVeIcMdvZHzRlrZpUczUd+nTX4rJNvQ2WltBYrzd7Ny3JpahGCLx7hY5Y265Wp0PaRMqlDjHDotSO9GgC/dvL3gT08xfqw5tFNFotuK/UBPxHI0EguLWoxpSq2oZwSlZFm04I8V77wcBreOBc61pzFaXhi5yBSXKTlKmxGGt0CMoThfOvMWFrKpruatqLNNZLtVNhuLIXjykiaEV358MPA5BiGnZlQfC1bsOL0i2tkMJ3Op/aoMkuuFZ5aVgAtt8N4ol4+8uNTlgtcXLR8Lcbt9z27o/1YwkONtsG6bSCIIvewiTqaOq12b5fYzRnUGlhFMGmsLMU3EuED1RA5fFblx0bDcYy7D3k1FE3VuUmluP8JemEJs0pFRjzIlahznabImOCIE0t17HkuBeHe44Os87WRCeMOZ93VWqg2jJhR+TjzcXQ6Iv4S/TjOYow5dvZEahI2+/armxkGtOOtwqTWdklYqsJW3mnIio+clwN5CMF/bJrxRUUUJP5a4QVLzvUc6RYjQyXqbBdjh22qymzADsLiDZW6X63cS8MZ5B2eZjz3LjSM0unDpcU0shuBaknQuCmnVf1Yekw5bAQaShxaObziRGJU0dKcQL3B1Di2Rc3XhrwuwCnh23/AGzcOL9RA+mpqObKMyjpQjs7ytl1yoj2FWZABpq6wt5iXXifVdfjhj5zosePQ+0HPY7RJcQGYllxPcw6panFOF3HFTFylDoISGswzmd+r6m1UGETUbA5EEEPgHEuPj8cbKZl2M46xLCQ0w+C72O/GtEjNO6PpopebF9gjCVXXExVxUa6DbTqfXtQF45d5ZtAD6/n71aDlWnx3orDWV5dLm93fituvvW6lx8OXGqXDco8w48mS3FkA32pGHT5HwReZOHwuxaRc2OQU3czfFUQDcgWomS+bveuKbN77WeaHIgzJEWMUVtTYcebMiNz0QkTgq4yDtwq7uxCIR8B8+VGIK0iHKqZMiBmirOhLdQGDACW1vdBavdQBThr+LmxmtFlUipz2XIz729tCMU54Q3endC4RJSxX5DqjrlHmHUIbT5yWzabbd5haeDhcXqvm5S82Cl2s5pp9ESnnMjvxHFbcct3amS+Carcad3G7wVRYS5DgOfyqSBJjckbCD1oG6nMEgbagzA/5qoqEoGag7NobhdlNlGrTW4xNO9zJbr3v3YtqDnZmTSoTE6MtKmQX9Y09ofZTGz77Zr1+ilgVqUxihgSa7po7nQvXrqXl/y4Iabl0KlSuzJIZvsTXkMgIl8o29FwFiTDAxF1jDm/IdBO8QJ+tetZ+Aly43rRtQqMjJtBjvUaY4/Cq8puM+DgIYaK4Cql3hcPjiBV8zNS62/U5lJZlE4vBge4H6buOBPa9WJFByWNH7M5FKG+wbjjtogpg8I6il3X4/Ni8qlPOOxvFC01X9kS82LcR8P3+E2THtCfK5JH99DV1peW9wshJkjQ1qqObncxU8o50pmnAwy5YwSJcQ+l3p8McSZ+y41sN230rMNOB5jL8499YPl15XQ4dUQuKJ9Md0UKgrUqXUZ5x3dwywQoIpaTpqtop9Lu9hSbctlKZwyjKpUhowqLILIjiWlyGnh+rpizBLhWG3HAfENuCCOx5/CiXkIuW5a3G3rV1WI1Jr2TKFOpdbmDNmoEk33IpsstivcS8x00VPG76YtjhhT+ypUZDcNh5bUk6kQfiUk6J82AD7JX2qKJs6yy9kHO1IZmuMj2Rspi6NPgi6tgZFcnKvDinu4dDlapVaq71QjUdnLlNMOEFrnhvGvLzDaOn4g6eIljSNYNbpd4byFLEmANCRyMxEbUpXeP8MgEJjmdvlIqnqtFYopsXuMhIdbF2wTTlFe6X6uuKF6RIh1IpaWzJRKIqMlVEV/FpxwQg3TalJlRswTjo1S5Rjw5K3OuCnKO6PuGH8093FJVKWNFtjtSN+21yg60twlhRilrg7LCV2ilcQ6FKgNPiI51bZO3q3FofQMnIg7/AAqXtBbhZ1OHHSjSDYBBF5+mSg3rKp3TZ3gjqfykX6sAOXq0tSqhRJ7tQ+9I6mDJSwFr2QeKNJwA7evVdcMSi1JZAEElwSHwIkx7OOV6TXKAMinSoFIzbT17QxKtUTkoqcAXwNPL64P8NeKG8IvW0utDJsYHLn13qnFcMVeW5SlZnl61hRyWVAFXFvFeVHCXvj64uYkFhyxJEnsognJagkJYA8t50GqZahSKxTzo4uGsduSwt8cnAXQk7vJx8C/vYsqlUH4oF2ZtJgjzKJLbhb4gQ2nFF3LKBw3CSADpG2vQ1dh6HDbIZcUc43J6/vUPMLlRqD75tH29pjmta5REU9BUsDNNzabTKSmXHIp62XKmi/uxLr+aVjs08G249LOpOblyLIfIu0p46cuofzxRJlOJmJkZ0afMprRorTkYFQyBxF0LrgJq3ShEueUU3BHu1PPaVUc+ZjYytNCNMhualIanR+ewBu5C8f1YrsyZFOj0ypP0Ayjoccr4zZqJWot3IXy4vtkmT6flHNJvzau7MmyUsZM45cB/FzccGVYJipVV/sUdd08doNadf04/RP8A0+NpiVs9YONy2iCF9zvHMVyTxUt2zukPsqgnSOsdeRpT5Cz01T6VDpVVBWI4N+wqGqkJCvN7Ueqd7vfvw36DXo0GiGrCNzXbD3drg2KPeFRLotuAFvK8el1uZlipsGEwW99E3qpeTPmAfWy791uFZtPgDsLym/UqPXUEqmZs/dwv8wrp1IPh64B8UXSVLX4euQXE6FCtjrsZ1kUbhFsklGJM+SZChy7+lLPPmdq59oDaFTqA1GCIIvlHBpjRRDjzuEXjw447x+zfnSi7GZmYMuUKmyallFliMkhH3A3pSUDR0xH+HlLHEGwDc7PBPMtbjTmJdSb/AKmSQXFvZu5lEtNOPqPhh5ZRzhXAy9Im0jJVTlBPmnIWS6bUZp0F4DzGWv5YT2KEf6g3baIZb3J270biSVrtlOJ1cOwrrTJWf8rSM3ZhqkikhRoXZ0fixWnLbzBeK+l6p4JwxbSSy/mpZUmhZjhPtSed6lVdzdOoXy345aalZ3qETeR8rw2PUZVUQiEfW0ALXGJRc0yB551HYL3QiuO6fqUhx1F/w1gPipKnbRyYjzJOoIEb7/OsEjFMQwo8N5G/I10TmHNwZNjRUjo4c0XOIi8Hs/mEkItflwYVbaZTqTkanVyQATZVRD+rxmnF4kic1+vS0u9bjkMKPmcWyA8wQxLXvBS0H/fiRJpeZZEMWEzKAECWgX3cBCP6bsWW3/TnCbdpttYK4MmefrUHvEd064VSBpp2p65JpsfaM6+/VJESA025c/JckI1uA7wkImXHGjKj1MKuTFj1WDbFMijlWUEAfFPN5kX6YQkam5xin7WsUiogPldgK0S/qA+H8OJoVSutiSy6M0Yj5ocsSu/SYj/mxS5/00wZ+4W+UEEkEbQI6DaD3r5Hia9Q2EZ5HPvTMzHtOpfanUzTIl5kqtZAD/o/TEAGY6BcQBuk5Ftu4uOfX3cegZChVL/vHN1Oix3gY31PoseKPZmte5veVN85px3h9PBPHBmv2eMoZSpFRmRKpUZFU3RyJ1RnmLpyFAdSu4JYnoA8EwoXKfm3as/HWQ47ljKyogttOvaS5LfdG/3Etx+QHbsXC1Kbenqsn6AfxXa2glQhAiKIKpHp71DfmxI0R3kQxBpvyoXONydfNx+XFVUPtN0PK0Bqj5hyydSowN3pGiwllg3+IdLC/ViC7WPuPakuWY6MyqPS4AFLFpbfaHqjTaEnhpzfHAZtE2k5RyC6bcdHZVaI/YUmOe9NVX3vc/65cSsbNZeDbiCudRBgx36daJcKCjXagHbLnTJudpmVazQKbT8uxTqrYy4DURabVGNQXVReT2KsknG/vAvy4XL+ZJ1ZzU/SciTa1Kqr7y9rcGpDJjuKnC8XbRVUQeF5aYstrSbRM90mkSKwbUKHMqTMeHRQ7yGYkgmf6fX9w4IdmzTOxXMNZjZkpTFHizSEYsunn2gT3fKYAS8+hXX6F8cdUBbt7OUALWAYEzz+sUqQlancuyetbqZ9mibMkBPr2YN7UD5nHWAJ0/pcf+OCipbHqNBgO9sk1CWwDPHeSVb1FOYuUNNEwRQ81u1xX2qfUqfDYZS8XH5DcmS4K921lstE+Ny8PTGnM9ajllrMbs+RuGmaY+bdq8xuaWgHwuUsZD2zEnLhCHFfAcqY8FpKSQKBfsw7KpubK3CqMIQZF+S8Dr8gLgZionA0LwUV/fdjoqn1B2nsl91g4b7KkAP94SFCt7v6dcLjZRXvuXZ7l7LsSQ4w6ENJMhqKaoXOSle6SevdRMFbmYm6EbojJ7WRgBLBRCdkiflt08n49PrhRjCri9uVAj3Tp6TVrKeGgVi8MqRY3MjmIAZvIJ/sr1XU109SXVVXrja45MKrROzoW6VVvdHudNbcFFOzH/R6PTK5VYTEqG8/unqTre8qaa3q70RR5eROHzYb0ClU3MmWfvlpo0odQluPQjdKwOuirZ5F4EnN6YROh5DSnyiQN41j1qTj4ZjNzpSRc11Ok0448eW41DBztCxxX2e800v09cepucn51OdORoHH2hkto4LZezU6pmUKRHkw4wOAhrIkKtiIalb0TipWlany4Te0Gi5tg50j7KcvwI5Z9qDlyiL4EyxGVCXeKaroi6Ddp1T07uDbDCLzG0oWlJVOgO8ACfgAKgq7tmuY61SbRNv65NdWiZfksO1mSSCpm5/V4aHy6mvTX4fvxHyvs/jUfNLVazKw9myuyW7vvSYu9jsn7oNdPoXT6YKKdsDhZAjPUGq00H5r3LMcnN3G8S+bj4e7jRU9hszLkZs8s5qrVKSw5BwYxJJZjNonfscFbA73m8uGaXrS2SqyZUUK1BJBk/LUenzr4eb9U6ite0mVAylQZtZmgx2VmOroAWlqInAW7PmX/NhY/Zpy07HoMvM6j/3hWXCEBTwaRen8WATaxOrucqzRsnUbMUvNTs9xHpBSmm2QRLuC3IKcPHjjrPKGUQynltqmsssxZENlGluW4QRU5l4eOCb0/wCkYaGiuVuH6DsddTUW1cZ2Y2+9V4x/u94uyKrDqcpkD29FfwFbwxvVyWTINlIeIA7okeD3K+zemyN32mrK8QpxbioHD8y4/wB3FlSMm0+tZyhUiG1LnRN+HaSY01BvxLXoH19MZCzQcQuk27PvE86LdeQygrVypdZTqB5Wq4S4rLIOouqkbSKKr4EvrbixpFbKnZkptTJxx04cgHkUlu8eb+6RY+bQYsWl5trEaGjTUJqW40wDZ6jZroiD64hwaehA00F7r7iiANgNxKq+URxK4QttZQo6g8q8CkOIzxvXRWz2thWK1WprUVo2UctZn7sd4evVL/H1xy79qzauxmnMbmX6G9uqREc/rfZT0CZJQuqonBUDoi+uuLWtbbnWNkbdOp0gabmEJj0B5uGBsnuQuHeH4al06ItyY5ymHvCJA5NPN6YZYThbjL5eeMxsP3pehkZ89Vc1ltwCbVq69P1LhWbVoauNx1bCzc8i2pyj7qYdNHcp8Uv64wU13QhBvmtP4kSF0u8PHBztZ+zrHoX2Sqxn6pugNXckRpEONGP2bLJOWLf6mV3TyaeuOi2F0GLhE9QPmYqi+hLRmuXdhe1Q9neZijtqpDUW1i3eVFXgJfpXHdeQKO1l2kRYzqb13dobm9QT1JeYhLH587L6E1mPO1KjutKroyAVkhW3nu4fzx39FrdRjyWHJ9JkQgNVE3zNtUVxO9oKLrpr44WeM2kB1PC0JEnvG1V4colvz0Q1nMz8+fK7W/Y6iI0F3LaiJ/gmMabT5UUO1wlN11OZSAxHT8OKLP8AKpmW6RFqsmQ1IlvcrcG+115eqEQ+UE6ali32CuTMxFMkVyagRnuduMSoI6+g/Acc3VbOG34yfrzpmCB71UsLLFUZmuOUmVKp7Ux/eThffMwf83N4l9MRs8w5OS8x0asx73RIDjuPkFgF8nHr9cNrPRxKBFdkuamAcyA0Gpn7qIidVwNPzKVnKj9gqTFzDmhhdqhtr6/BcQYvHFKC3U+XY0Qg800vaxmx/MufqAwy23F7JEtV2TxEH3C0vIk6ezBURfjhlZmh0Qo9OkUuTPkSAaFqoBKAN2h2ouoKngvMmnwwqKGzBR/MVRmwpBOxaq4MeM2qtLLZABbBSK3RQ0vPFkb1fznRZi0XNbFLy9GlmMM4VObN55tS5CeMyVNbR6JjUXCUljggJCdNTMjnpE1WtOZYUJpkZayFHz69WYjs5gY/YXBcYJy10QUdLkS3in+GOZfsq5spuS61mOh1pN57cGbRJS4tmYHoICSmunRB93BO1kzMPbnAqmeqm+0gGCtU5sIJGJpoQmYcdCTy4Cdkk2Nss+1IbNDWe5AdQwjtEzfIcR1niCjaSqt2qajxwwsLRg2b9uXM8gHQdOk0K+HA4F8q6npGUK9mPnjUWoNMGiuNuT2NyJNomomWpcNU8F44r5lFj0iuR28x0FiqhAWzsFTTetCh94gG61F06GmG0/toy/l+nyjfkGs9hLTpkcHDeA1S5BJFAcCeY65kbN1UhTarm2E1LeYOODTEgBJhe+gGlvPxQuPgq8MYa3dukLOVBQB8amFlRhadK+waolPqLlbpcx9YEIk7M1NkIbjPuAArx4JdypwXx7uI1Wz7Pr9MkxJxo7FNSBUMdTVvRET4AiacNE15sC1ZhhR5pA1MGQIpe26KjcQeUrULhjH73rGUDd0J+mjKb4lu9N4HykQ9Pw4s49w8jKVHLvH9VaGGx5o1obz9supm1HKM6nVOUZyG2d7SZ7oIrrDnoRp1BU4Ki/XrjmbZhnepbH84SKBXGzajbzcyGHFW0C8rg/4/FMddpIWCyCNNmxw4jpaRCvvJhb7eNkbm07Lw1aA22FdprK7kRBA7UynEm/iY9U/djRYPiIUDY3mrav8A+E/n81F5op/URvXPP2tNlo5Pzq3mSI6Eii1xd8kkAu3bypqvMngfVPzxA+zNmqTSc5x46uD2GaqRHSJfVeC/vxjTZlb2k5aqOR5UhSZiRDm01ggTeFKZuIWbl46EN6aetuALI85uGbUoHdwYmhgXd446qLZbuGG1eOYgRPbkfWlAIS+FjY1+hr1Dkx2nVRvlHGLuRGs25VdjTmXmXd+MiJKaOx6M4nAXAXw8eXxTGeUM4PbV9n8F991aWM1Vjuu047HUJFs4KvRS/wB2Afa9VqjssdpFOoOfapX61MR5r7mmNMvdlbXRG3CcQdd4vG36Y41aWdw68ttCwhaD35d6dOO6DvQXnqs5zr1XLZoLkWXPYfFqTUIIKPaQREUb06BprcfxxdUzZG/leTFiz6g+61FipJmbo7htM7BEVUeiaKfhwQsFGz3ZpnLZHRHaq7Q6ZVH6wIE5JfqXZ5YD1ssJPe46+OPmXs7dqfrUysUWrOpJkKyjrDaSQbBtLN3yLqqIt/HTjdh89cOJCm7aMg6RJJ3Mcu1etpCtTWdb2VtvQhWjTl7QK8oSU1FUt8pp0wpWKyy+UptoRV1lxWXdw4h84cFS5MHf/afSy/8AxaSa5C3m8A50ptWd3GTwATEdXCFbEH144BvtJwRh1LKZ0akR8vR26b2ZsYr3O/Ya2m7ZwRePRNcGYW06VcO5Op2mvXVBHu1JhyG3g0RbtPe7w4j1KpR4bjLRqbj7i2gAhcR4AabDrlTbOyROlGTai2MZCUkX6Imq4JMixHstUl9mvx6mdSePi/2QyIR8NStLiXww4XbIRKs0npVYdJO1Wr7fqqiarctq9PgOIZlu00VLiLlRwvX0xTz8wSIMtzscWfPj/wDzGLLP1LxxWwqtMrFQbKQ6IEB2g0KW4klhWXNyq4LFF9Lh/dqD5iHU1t7uI+TMyDlmbIdmuvmy4agARv7NFLXqvhrdggpWWXIr+kmYr7RghHGJORP1dcE3YYUxsW5MONKEeVRNsSwsdebEpXqDRAV0rdQM0QMxKfY6m8YtLxaftQl5fet4piqkixF2wU2Q42hC/BULjC60k93EoNnlAIrozb1NMk70N5U0/JbsBuaG5GXc3URtqsdoaYTchINu5yOZqvE/BfXA7DTZcVwVbgj6dqszgjzU7lzC1SZoNMAc+oGik3T2OJmmnUvAA+K40ZjmZ4by1XJ7VaapwQxUqczRYiulMLW29DeEVs5R5tExRZHzMmSao5Jpws1qbDdR59x4SNHnE8VLodpeF2mL6pbWZm1OqyGH5j0pIoAcoXQHvLxbBPRE5i0T4YDTasW6M6RmXOsjQD+/SqSVlcf40lEy7VJ2zh7Mteq78jcvGbcV8ubS9EUy/Euv8sX2z/Z2WfJj2Y5kJymx3E0i+3MjEPdAiLX9ZfljLaQp5oj1OPCcEaXSG99MPTg89dyt/l1XDLYzGdJokKahsSmpjYRoMMW1InnjDk49EDxXh0EsHPvvhj9PRaifgNNKtjWgrMGz2iZimdiosI4r8U7J1TfJxSYNP7NvUuJqnFV6JiDS9ncRKxIbdi1aP2X2Tco5x+2T1RP+XDgo2X2KPR48EHN8QLe6/wCZ5xS1M1+q64nnue460Bh8qcw4QqxVSBwkEkfn5FWACleezVmVwSqVQPS9+8U/fidH2ST6YTEyNmZwZCoLqFJj3kBfxYOmqTNrDe7pcdiA6CKZv1OWAhanUSAbu9+LXFhHqJ1mOEiU849IdBG3OUtQREs082mmmmB13roTM/Y1KfNQdlSVnaLWKlLjfdNeMFGE81KaVpHEBNeXwHv9fXEAtpEcXimvUidSzJ8483dt72IaIul16dTHm19cWlKlTv6HVeRT0c7XLWU6wArxXU1FLfyThibSZzkqkwmqITEaisijLgC2rrwLpz3h4KhdU4r44uLidVLQOnT87V9EGaVecqfFjyxzLl59mRF19u2wY+z+OnXGwpDmZoQm2401TrCdcFv9q6aCXL8EFcHNb2e0tuBVwlwWilRrnY86Iu5vBR1tIfl5k5sIfL+cG4bM1yMusUwdC0vA7VtxpbJQumvJrl61A0+cjTlHL1NA9RJYoafErcXh70WSN8wAN4IJz3c3p9flwGZPeJmg09t80F0IrQrb3ddMW2UaIBSJEua+/ImA8aRGnz9kw2ndUAThqvquM9c24bWtc1alVepMqr5SlVJuFDizoL7++b3r6tG3r1DouvHpirazJXRqkxwwRmbUC7K00TuoAPqg/L64OnKa2yw7JkOIwyCXGRYF220bzOFRmNuFuG1IIwpcTSL3UL4+YsCtuodBVk1otKQdaNY8ePlOgwoTap15zLvuF5lL9WIsmQ24dyGhebl7uJ41yPKjE44AXj1aLQiTEKNVITbT7slqNBAEQj6cFXy4UpC5KlDWoA5ahujLbiSJcWO66y3+0JoLrcQ6I9Mq1RdB9u2EPcPUrlL3uGL1vaRRYIkjdR5V6iCY3TKgblslNSBUu5sWZnAIWiJqGYq3FDdbnDlvaNFqtoDSpMQIksiS0m9SUUc/SVuBzMeYnRzfFzA1oNLkyFhKXl3Kee70IriTEDafFqmZKtTKYkl0Ys7l3WtrQn7xadeXEadUG3Nm33NIQ3KjHcNpeT9kbakQ/l5cP22wENr3J0Pp1r4Jy02YUpiRACpA5dAJLkd0XnS63gOMs80+jzMpT26oDTtjJOsNEZCZOIPLbpxTj5umBCLn6JVMoU2OxHcH2bYuCKco2W6oP8OLWnbR6a1U3TgsvPz0VDudbBUA9bkTRev0wm4DiHQsA6GokGhGXRKts/j0Srzqc7IpSSwRqtE3zIKpzsO/lxT1w5PuvtWYYfZWE3DLBSL2g5HbxsBeHwuxAr20fN2YMsScv1SmtHAqF+9OZGQDe10X+7yqiphfbNq2aZjDLGYa3No1PccSKskD5NQFbGi8NOPD8WGFyj2pGdJ8wBmhczhQVL+mulMkZ0fJ8l+mzHx7PpvYbbS7001XnZL0Ue8nw+mI7lJzDmSSblLpZwIr6JfJNVaN5E/0/DhwwNkeUmwODGhuHNNq7t0hxTebPqKh6Lrb4dNcG+WJVHqjdSSIrsdIEkmZbRuJaLgBxG7xDx/VgfDsPN8eI0sA9/SdBt9aTu4ohkQEE1zrRMgSage60cMm0tURQQENPewST9nblBZYckTZW9QEeBhwEtX5S0LDJpLQNSnaq4DQvSUcNb+DSGhKtyInE0VNCTpiXSWQzhBRK4725l683YohumWU8tunFV8dSLBFvY2z7C+PcAOE6Dtpv6zyqteIuhaSlHl5/wBUk3JTYgTQx7jt4FgbGntVKrHJdA/6qljBCZDafnX/AEwT1SU0y9LfiML2UFPcCvWxOmpfTAzRalHFNxLlstyCfId2R8y6lcPLjPpQpAUUVoW1GM1WzI2px5RJP3YHM0MnS6nSqw2fIwe5c+h+ODCZR2JzLSyG0MQW5BJSHm+b1xEr9HbqlAlQgaS8wKwW06F5cfMqJUKmFpr6cpxvdm0ZXryoWvrjTtUJt6l05gAA5kg+zm6K90VHm+uKvLGYGqlluAsgFIgCw7k5bgK3Fq1TX825njx3XlSBTIiy0IGEtA+O6Az9TO7ivu4Ms7J25uQhsSsT8YqDiw1516AV6gSG4IgCKggA2gP8sezHUKdBzHAfXlOWAMuAJr7QDuTmH5Ct4/Nj5meizaayUw46MEB2uB3SEvW3Aw/XI9W3FONyye4iijg/2afN6prb3cQ9nUpairuDV2YK8ydqYDzbhQ30bfRoyS0C07heXBPRZXahIHF3r1nKRAhc/vLr0Trha5lrBDldjcGseaTrbT46Ly8uppd4/XBlR3EbY7QxJV0Xg7za2iQrhU62UJBNUqTKZrbOp8ervnGmq2LQ66mfN/DgJp0eqZZn1GJTzCqRUfLeRi8qGIkKgX4f8uC1wlJ0lUriuxRUqY1R82Vd13tPZ3m2TUQZV3m43KOnTHtushBG/avUyZqdlvMkZz/uzeOAbacjT/KYfJ8fhg0oEelFVWDqwIcdEUgu1tQ9OVS/664V1YmRs1PR3KfEksT0MTblusq0Iohd67xTEuJXnJExqh5hiKREt7cxtbWndPe+ODmDwHkP5AY1KTz/AKqp5kuAgGJ+dMuq5jg0Z6XDhIdTTgSLFAS/SRdNcQoxTKg2SuwVhl4XOIV37u7jWcdqOyw3HAWBHl5UtEsfKvOkU2E07egsb4BMiTltUrf92FL7jbrxU2iJO3TtQ6EZU5RvWs6W6TpoujVnm1u1xX1Fy3dqAW2cq4xquZHo9VajRm0kPk2Rmw2F3joNxXcid7iWNdXi1GbDvaFFntEJq1FC+4E6jx72iarr8uLGW3FrDfXarR5fMurGC4r3FOX5cWcmO420PBSH3hx8eoT+X4bTkgUJDW1otRtc4a3p8OOLqkVuOzSpkeSKq85pYYp0TDNNotDpbf8AIQDuDyEgfGqHHvKFtaihxuhu2FULlErLVb9RuxnT7yMnNVaab75l3UxYNZwh0x4nZCArDfXtHKCpgIf/APx4q0hylAfY15Vkv8jQD5t01y3/AIi1wtS2XE51mr2865z6DrV27WmafVf61JB5EL2bUVbyM/Abfl/3YsquVYrkImnUSlQj4KOqE84lvRfAMVdEocCgT3W4QLvU5VkuKhGf4V9Ppi7nSCEB8354NKkJT5BXpjTKKq6JR6ZRQ3cOMjRf+aS3mv6sSibRkyNDIbeZC16Y0kRXjpp+rFfmP7/co7rNMjNPmV2jona6P4RXhhaJW5qd+tewVHU0T0StMS5pMVJQMj5RdJeP54s6vBhRXd6De9UksQdfFfHHH60nMjNcJZDE03Tct3pEpFd+LD1yhWKlXqU5/wB4HHbbiboxMecz10LRfBfjhg/h/BKVocEV6u0yedJ0rJhtqDJqNXbS42Zz5Xa8zrPBDT4pyqSfEcF05wJEYlbO4VS5CHxxQhFbig0wAILQJag/DF9kSiBUqS+0ckWpcOQsdtojEbm9EUP7pf3ces2ruIKhoyoax2FVPOobTnVyqoVu5nh/FislSgiprIYN2PqguEPgnvfpxYz5T8eZNjtRxEW+VsyPlVfNy+GByEVTZfmS5imLAdW+Ug/T6YGSg6hVXoGYTW7Nr096ktU9XEntS3Ajsv3IJiilza+vKJc2N7ZA4vDS1OXA+5VIbbrE5uaEiHHc3vZmlUrL0tErU8e9wxewqoxVGwdbgPw9ejb6Wkqetvhi4goQBFWqTkFXAOOR2YsxVUYoOK0/x4CCpymv4V0/ixalWIdHa0lzGG7i4FvE4/pwPpRarWN6y5Vuy0s+UYzDdpqNvMhHiXR8pUSlSW3m6cy8ba/tJHOi4Gho++flQ5yxrUqJXmKtNViE3IdBEVTk7okaT9WJkmnyJEYmo7iMPny70uawfX64vJMsijuugiNCaXaInBE9MVsZxojJEcAiDlW1cRzjOeFsKG4nMCKpv6Ex2wFyaj881X9o+ZW4vIFGp70VvdtdkNlV3brSWGOJRz29wLRryIuqB5iX1xXz5DjbpbtbOHEcEKU44jerM7jm5qJXqrJitAEts5DILxkMJ0T1UcQZkqn16mtNnpKLXkdHgQF5VEvBcTUfWShtuBwcTRbsA9eynIprwyaM63DkIXEHFLdOD83x+OIttpUYJg0aG0EDkaNkrc9mnjFWY4+Flik55kRdf8cVrtSkEuiOkGnu8uBKDnByO92eqxnYDvkc1uaP9WLmNOjyhE2nQMT6EJ3a48cacQfPVRt0o82WiWj16ZBjSI+qviYaAROLyJ4p8cU2ViIc7SL0S44XeL8f88T40dbNQRS0S5flTFJVabNezBCGC72WU5GP24heoqijpaPjilKCvMjaRQpyAkdau61D+8I5MJJkQvaXo5GctIfw/DGEbLtOmzQjSmHqge6BvtTsww3Y9EU16KnwLFgxElAy0M1qyVu0Ux/1xErUg49JNiNJJqQ+qaCPuJzF8ebu4naNO5oGgGpqBP8Aimg+lx5dNmNRzYsCM2cd51wlLe6H7Kzw0EcDe0rOSwWSp1PcXthp7Rxte4Pp9cbdpm1hvK8AgjNpLqTragjBHzAq+b/24D9gNPXNkybWKu0672UxQN+nKbi8xKXrh4m3yoN44NBt3pm35U511ebOsj/csMKnNYUZ73ODbqfsw8v5lgvmwYlWjHEltC60aWqB+OLabFMt6baqQbyxCJf5D/FiA832dl190wBppLlJxbR/+zhep9b6+IN6pWoqM1syxs1gVaiPRI6PQYTKqKEHPvnF5kDj5Pf97pgZk55rE+qO5QoEKl00o7u6frEN9QjgHQjHUeTveJL8Mbc5ZszHUcvyqNkekSoVOjxllzpz8jdPSlANXN0CnwTrwRNVQcMzJ2TKPljLEL7tHtb7zLbrjz7C3mSgi693TTj3cHv/APathxyF9B35k9aC4hHmX+etUezrIGXKDDUKe6zV6i6a9rqCO3lci6EqqhcE1u+uJOZcgzIsopMbWoR3Tuva5iEvS3rgllbLsr1Cki81bHq29RAfgL2aQy4a6qamnFf1JpimfzRmDZ9JVisR3KvTkc0Wpw2LnG0TxfZTj+sP3Yk20hu6HtKiQoSYIJE7Ry+G9Uh9TgKmjr0NQaTR5lCEam/HKQjFxPRWHiaeVu3yL01+Uu9jZkym0qQB1hjtJuy2EKU2Uw3QUzK8VLm6ihW4ucz1SPOoZSYTjbrFSVtll1hy8XN4umol/FijrVTouzeFKqbjjMenvOtpLiku6O5bxE2QXqvJxt9U93HzeIX6mHLC2Wckk6aTy1+FR4SFq4qx5zpTBqf9GYWSd9UY8dGobvtHXFUVDVF57lXj0xzPnPOFX2zVv7jy+2TdBZQEedabtF5A6XaeCeA4gzc4VfbfmGBSYcRxjLgP7tpgkIlec4qO9062px08EHDUy9l6Ps/jU/J2VI41CtPmZyHZRIIM66qTztvQPQOuLTNolKl6uRHYdz3FXttJtZ5nf0qNTZwbNqxlnL1DgFUJe7enONAWiK+gWNuOl7iKZr+nhg+pFHitVlZ8ybIl1KS1vahOmaERqn9mzp3A9B+GBfK2VmsmZ+zG5IkO1Wa2xFSVIf7z5refKnkTupb8uCNmRHam1Cosp2mKG7GO08ul4Jreh6fG5Nfh8cLLi6WtosZ9NJPc6z6VW4ApWcdN+tCWdWKVM2yZeRWdIkuBJjILarqrjao4Kr+SlhqU2i0p5hHlOQ6+DqWtBwRRTQuGF9tEgRmp2WsxuWtSIVXjx3nwJBTcPorS3L9bMNFIxwIZi04y3oqNrHI73FPp/PivpjwcRSUPNoz6Rt0O477VQ+sBCUg1Q5gtCXmEUVG2XH4khgSS1bjY509E7qF9cDUMnYMzetGoESKK/FPS3xxZsV9uJmTMDDsWO+LbjAKyfHm3Alcvxt/y4jKLDzJuA2rRD5RW4f8A0wPiL2d8rAyGrLdsoTCu32qwhZZfnIwcFGijymjGQ1K4tIoIonf6XIWqL4euFZmCC4mX6lRnykOs0A25bDd/IbCGhAq+Jacya3emGbHrMqNTXmmibC4BAuRLjDppd+eBrNVsimyJSsNpIjNndu1UTejnyPN/kHOnxD44vtrpDmRkCFT102H3qbaVoWSa3PynYcZooCNQgBBZ3TTdwvDry6j8txccaqVJmRapNrptxTSMwnbYsU1bSRH7p6p6hwPXXXhjLLEdivZQgVMJaiLLbcdzk/tkS0i+nxxAmnJpkOqBCZSRKlQ32RaI7RUFDnMvdQeuGDFhetrbcUnRwkDnMGDp8edSW62pK08xvRE3MYclNNvqTUc9RUwS+30/IuCa4qMtTHizFnBppxBY7e3qJJxQtwF3+UcGsOBSGaeMe9Gu0sMpvxTeiGmi62+T8iXhgNoQNUnaltAp5R73Y0uEZj5DQ2Li018F8FxPEfD1/hNupy5byJPPluKFtr+3uVLS2ZIrfMjjKRxH0UbLibkscrwr+JOv6sUNS7ZlmptTZAKTLlrD74JaJj4KYeC/Hp9MG0llG3WHwMB57kEubTjitzE4cuVJbVEdF4bVFA0Tj6YyDK//AG2pqhfKo7dcfjvuwoUiyQ83zuAeixwXheJe9pramLafWJM8bpEglNxdT1XXVfjijyVl1vtc2lS2FiV6DpYCtCm+YVNUPVV49f8ADFxVqI7HlK0jsUjAF1HeoN2nyr44brvL20ysNOFIGuhj7UMUsOr81a4jz/MYKehcqkXdxaSShlJFXH7WDVNSACIg97lxUxpj8OL2Y3AtO4rB/wAcQ5EhwisFLh+XDjB/F+LYIXPZ1zn6yfiNYml95hVrfEcQbdKO59co1Sdp9PhqrdLjIrpkTeqmenL8VX1wvgnSaXnqrzXXUlEdLYBhwO4S3uePgnMJF6YmUgEdqQATrMd21TTtDiN3ae6q4iVJ8nszvRxabOL92BIU21uu9oQEv80/hxFjGL9Ty71wSSQqdYJBG9XJs2W08BG0RVRUaPLj1fLUBlN/TmWZDpSxO+8rUASLT5jP+LErPkWn5ZpMiHLiPHINntTb7SiYoIcbyG7gmojw640MZtqVEzW25AfOn2QW4rbcdeVb3lt1Hx6YmZiZrMaqypTsY3wnRyaOZKjgpneigo3AOicddPHGluMZtsSW5cuMjiKjloOpGupNeM2rjGRvN5U99T66VAp1UCdWxh09HJp2Xg+1pyn+G7h+rBdl6ok0w6EuK21LNSbR6RJ7Q8RJw5gXk05fj+WI2zui0+p0Gk1OM29HllFZIwAFEN4iaEqKvf1VCXXG+sZcgU0SddlkEknFI4EY073Ul3nXiuMC5+k4tKNI5/uJ50apxtw5D+fnyqHUqHlmHElsTdzHbdVHUKVIs0S7uqS9fgtvDAlMeWGjsdttZtGJzgInrIbHXlUD/tE/Fx+bB7Hp9OmU6FZT901u7WQI1PihcVuPivHFG/RU7c/q+BNbwtXCVB83Ny9cF2dhe3sptmy5BEwDz22GlVru2GP95cep6VTZiyxIiwKPV6HW2WYbMlUWlkak4+aBqu+DQbE+VPeHA7Wq81VtkubkqgdmdQDeMTPU4psnc0v8hVPXBzn42MwPR4jzna4cYf6o7bY62mmlyGnOi6J6+GFNmLZ1MqEZG4k8jEnW3TaqGpC9uz1C8wtU0H464bPJYZuUsuJLa0QDO8g61YyrjNBajM6j05U89lefk2jZBgVyQbrBtx23JACRglw3A4i6aKnHm0x6S9l/tjwVd5ZUdu4lYcN11T18OJFp4eOEHkGlx2JuZGn6tPp9ecmmU+PT6s40BouhoW7RempFzaYPGdnVQJuLNPMtQ1mqpI1LMpCtgncMS8NePxxBzK1mZYUYBzRGmvU8x0ocMALzKMVUNtv/APaVmVyLBZg02HTYYtR2FtsbMzVLteq3Yrc61lspcCnAy5Imi0c15xvusMoqJqvwJStxideodH2i1qp1JiS4xHoEX2Tv9XdOw1vMhPjrp/mxqyqMevUSr1mWw7FrOYnrmm9fYsQ0Rezs+utwipfXBr1qEZLl0jbbnMfhogLJOSKpHZBkBWaXacLu7d82K2puOlSnwcbR32a7wGvp5cb11sFe7p1xDjTDnMk5Y40JLam8TmJMetkjzVbWNGndqp7CmakJohc/eTGU6OjiEgKgkWB+lVRwgdbdBQcZcVpfLd8R/Ti2alfHr5sHkZVV5NavukCSyzlJOOLyv5RqFHgQJMlsRYlAJNuA4hXcNe71xCjyu7wu73L646SqmWaG7l6JQqmisSBjsONvEi70QUE5gBB4qi66/TAN0842UFIkc6qUpKa5jjwT16LcuJsang2TSGnjg9qGV6dDdlbiRM7My6YJImQ92KoHeXRCU/4hFMIpzOGZdome2sr5KiNCQ6lIlECuiAJ3nPgg4IabXczl0SNSTsK+UoIFNGmQfvypNU5jRriO+c5fZgpd7HL32yaPGg7QYsCkoDMaFHFpbrbzcVbjIy8V5sdiUvZlVsuUp2nRKhMkymAOQ6W4QHSPTVTMuund+iY4O2nVCo54z+EYHDn1SbIRlltvmJxxVFBQfqWH3hkFV6pxo+RIoC9MNZVc667+zflVcrbCaHVFbQ3qk65LNhvmd0VbEL06DhqVgWyXt8OPJAwsdFh1xveovDXmu0011wrPs+1mQ/lmXkTN7BUXOOV0QPuOUCtSHmU1JHB8DQUt7uvvYtNqP2kIuzennR2XI82shY83TijojXHmE3Tt5k+GvHGau7S6cxVehzkkgjXSdNZ0HeimVJDAjYUuKFlMs4bTqjSAByjUGjx5MplgWbDM5T5FrbdolnHTrp+rGupUuTluqnS5+pOtJqEnyvh76Yt2ftAZdr+c5+bm6U7TX36My1OhtElvbN8XcRPAht5vDphcbRNtVWzgLbTFKZjgy9ewZDcYr+L5sau4avH7vKrVAA1PWN6gyttDebaiZ4d4lulwY2ZIjwqXnejhUG5s92Q+qsNxJG5NnTqd1pcBReOF/Ss+SHJw/eDAssKKBYGpEJ+v/phj5ezFDoNSoWZ34KSexVMoptOnujdYfZNsi7vcE1RcVrt3GyUK5j61PiBQkU0tsGdXaLnGmuMuOxKZPp33eEmoAD6tkyRG1z6Iid4k5tcIHapm+sjAGNl6pPV2WZ3K0NORAbS3vodvXDfmR2pWWWpVTRJtReVp1DfW8WNeYQAF7iJ0+OCmFOWrMBMjNssAaXWCvKJebCFu/TbLQ84jORodgDG3KruHmRkQYrlfZ9kmRlvJgZgdhOOTZ75A4Wt5ujaplYngo8dU8cFsJ7tEOPMaA+zvpc2Tgcpfhw4MzbIapWm5lXVW+ztKMt4aO0ZPHonKYj0U9dObh+LCaqNErWS5Xb3DdiwpLl9j7W6FNfFB8h69UxovaBfjjHc/kUIkIb8iOVYzakxFdYbcvJZLiMtiKdTVdET9S4pNrmybaHkvM8d2uRm49Akt3x3WKg28yXgQqgFqq3joqeGLV+DCqqi7IjtzCTmQjS4UxnNhrIaYSzeEyljdxlyDrry+mDLa4atx7utQcSpfPStYZsnP00YLsqRHdQAFyNZYYJp07uqJphs7Oc0ZWiC1Gh04YE9UQVN3QicL8fX9OFLUiflT5EhxzeSHO++7zGp6cqr6+XGcYv7PiRt23uEluvzYU3dsi5aKE6elEIUQa7EfzC3l2DT5LFPi9qdEyfCY2Tt4JaPiXLrzdMVUl6tZPlP7rsc+JKAgUWvahavNZx48vza4TDG00Qy1Hcq9RFlEe7Kj76lb05SJfD6rghDOUPLsB2SsgezmF6XOXCfRNRL9Q/xYxBw59lOiZ1+dEoCTVi284Mh9AYkyH3O+4SX6J4c3gmLfKrLriylNxxgB5QEk5dcYZQzpHrjV6BGd3S3LaFx/L14KmLkaPOq7rskZrsSPzvPtxwbB36BqmnUvTpgF0kqLSxlNWlypNMSoUiptzXpDTTDFxoO7R5D5fFFHRUxsrsiTIkDUqFrUnnjEnoG47NDLpxB0uIcPDRU1xFo9Bkszt8y/Mdj2e0aNxXSNffLXgnD00xIqtadprTr7DAyIorulcBy11PxJ6YFDpSrIjzDpy/PjVZbCzmqPFOsUGdKqr9KEaG+vtGIMtuYbD6pbqjfKehInVE6jjfAzvl+pOG0xMF09LhEl3TqfVFxSS35kRsnKmDsI5CAcNh9vdOqHmXjwMPimPJHSpCJSQafEFLQiDUrcH3DITlWoQojkf2qkHeiKYSVoOznDU392gRyYNBEvMV2vW7GcB6ZRQGPUozpPgA7kiOwgS64bSTqmAihOR5VbmpAqrW9hHuW2hudau01K7Xgiji7mViquGLrodquMRN1pLiBPW3/lwOsPNLAB5ehqzKFaKrPaI3S6ps8qLFVhINrLhA/3uZV6/Lx5sX0qQ2zBYiRKiEipP6CDTYF7IffvXh3fdwGZozI3UaRM7HJa3TLrd92hEiI4nfBen0LBzGqkNton7LqiejSOcojZ5hu643OD4+bPI5iQU4GwconSdCJB0jrSK+w9xxBRbQM51POO3erSgUWsZXre6GY6UyUxY8w4FwEBp0IlLUV82A3NUOOVQFx9hDkNhZvNVEkHB7FzD91pJZrJxZ+/W9uVFdV11lFS3S5RT4ebAhJK72JotRaaRRR11FFE90tU49cKMV8Ru41+pdCFgwCAAI6aUXh1gmw8iNvU71yN9ojKK5NzFDzbSGUYYkXBICxCHXzIWvqOOqNlGcstVHKVIryI3N3jCLHa3YWte9rp1UV97pgH2sstytlmYY2aYTDELshOxZjDgiQuhrxXXj18vzY5p+zLn2Rk/Mj+VK62/DiyvbRRk8isu/MK+BD/ALcbK3Xd3eD8S1dIcRoY0kdJ56VVctMG4CXhIP3rrnaJVWs5KXaozUiKR32Gmo6+v1+OKGM9VaPEfj0YG6jHkgPsKnc66yKcxI06nT6EK/DFkUGoVCMOhRmGu8A8ykuPof1NoWzTucqjjCNP8EQ4M4nUfn3p0pCSnKnSqCnVyHVnmm1kHTyPQgN0UEVXXoJLwX6cF+XE2uVDeT3TdMHeNq2kNo/u6YkTYcckfc7OJC8g7wdOU/xD0VcAsKTGcZdSDDWI1evLZpx82CnEsPrLrKMg6bx8d69SlSUgLM0RZGpMkjqUJubvaaMpZzUUlKzjbqhYmZ6rTVMejhSqSh1CadgU+KfKp+J8SLRNOuFdmvNkuiy2qbT5DjUqSig4YP7rd6jy3L/PTxxY0+ozKNDQ6eT1ZlPBunatMuMAFP8Aron8WGCrRxwoedVI5D8/DVAhBMVTuxW4ubHanmpqRArDbY7sCNXhAFHyCg/6W4Y+WmSj5DhRKjTIhzb3JCSWDUD5zU0uJC0VdFwEUCjPlVHqk/OKpS5OgG+R8NE8iD4IPpiNnDNEHZ9JhMZacfqOYZR3nRoNrzJj6mH9mvxTTBrzarshhrfT00+w9arJyCVUxoDyRZe/ba3Tve3hH3P1eGNo7XYrNQOPlHL8rOWY7LFkx/ZU6EfnceeXhqg+CYotnuyabttzTTYefq9/RugvvJv6LR3dyRDaRChvl1Ul5dBx7N+QjyPmeZlHLtUzFEosB848KG1UbxVm7l8vG79+G+FPLwZtb7T++hAJjbn1+HzpPdMNYg6ELb9zUE/tQVmjLtZz1OOqZxzK6QBzhDpn9XZY0HTgdu8LlHrwwgjy+xtc2sNUTLVOOPSAc4iBEZk0HfcM14qpevxw0ftIRZ2yyjsMSKzMedqTCqyw7KR0gDzCY6a/DFp9n/I1QyPkODmIay/S38wASvbuCDu7BC5BIl4pcPN8ca3/AFG7vLRV8ogkCExoIHPnMUAq3atli3TzMn40R5xok/L2W6NT6jWJ1WhwTSJDpz75EMYF8A9ExMXLNdy7uZNLqD8iKHWC64qh/D6/HG7Mj0ysSKa+5W4z6wAUW9aWntVXxLnS5ceo1XzLHAmymx5RqvB12MqW/ki456X7h1IhQKue/wDFPOGhGsRRrlbNbjrseHNbfos9wxQO0BaB/hMuC4uZBf1g9QQC8RHy4GaiWYc1ZYlUZyp0xpjRCcshODcqeI8/XC/ZlZ9yK0UeRNgVSP3WwfZMrE+U7tV+hY7j4Htl4C05eKQS24BJE6Eb6b1zLxDlxRxDLawHEToefxpv3Y8JeGKHJ7dfcpUf29NkHJt1ddZPvH5u9gbn54rFPq0+MgQZXZXARW3WzZ5FHvCdxaoXhy46XYeNMOv2H7gSEtkAkjroD8ayVx4dvGnW2dCViflvTELl+OPYi5Nzplxwwfq1PkwiBbkInxkNOqnhw/3DjTmbaBlwp5OU5uS00a/siDlD5rvT5cJcM/6iYZf3i7RwFsDZRiD8QdKKuvC18w0HEjN2G9dSVumQ5lErTb9QuJtlQc3Did+3lDXx/DhYuQYdNpB1Wr1yNDibo94EldN2CeJF4JhRZp+0XS9nlTpcFVazDqhGUKCom44ajyjwLhzdcKTbjUM55+q2VgzHPp1Nar49oh5PpxndAaU7Wilmo6XnaSoOq8E15cfjbDfDLrpzK8je8nf4D8FdtceDXlBkmhumZszTmjMma2sn2swqlOUyrbqEpNsoqoAgRfD88MTJGzyk5KIpKI7Uaw5zO1ORxcMl71uvRMM/I+xzKeScsU1ZQSK5UtTdeG9xlmKicEs46Gpd67TgmJVFoRVXMLUOgRXKnPd1NmGAb51ATxPTgiJ6lpjTXN65dOG1sUEiOW5gcyKk0lDaM7p260qtqdJlyKZlOYjRtiuYYoNkSWkZcV4fuxtzrRSzZTTjSV+734rnaGpDqJa24niSL4euuCfahMrFH2r7L6LmuI5TabGrPa5brrfEFALhSwbvKWuDLajnSjbQK5HZpdGaaitpY5Jkt2uytfUeiAPghccDqddtmbcrEET8NYj6c6tQQ4o5NQf4pMUqHXJ0RQlZAiibgn/3zTHEib4F7hAJ8U19df04jZu2SDVtkubJcmmk3WaFD+8QegyFINyjgIaO3lz23p3U1w0YFIDL8YmoT7rURE5GCO4Gfp4onw6Yps/7SRylsnzdFh0CG/UqtHKmv1iY4avJGcUbhba7iKqprr48t3dwxwu8au7z9U5RuImSeQ5gd+VVXLa0NHJqaB6PljL1Ng01anCk0aU9HZJZJSz3T/InG8C0/JdNMOrYrsToO0Gty8uxpNRgdvaKW/MjVN5SBG+F9l9prcQDzIv8sCeRMsSM7tUulM06XVG3G2O1MQ2lddGPcAul8OUu8Xmw29rO0OiJVaPRsltfctKy1HKHDaieyNgtbTUSRdU7unXykq97DdpDLDJv71RIJICQTrHP0qh1alq9mbHm69KVVbyk5lCtTqSUua+bEgmlCe+rqhYWnLr0u6rg32KTqrBzCFJiVebT4NSMhcCO03IEzRFsuBwST8Vui4W+YsxWmQPrI3uhvLK0ImgFO8RmvrimbzLnB/Z7mSsUg/uCgMRCH+kZskMmUqrajEH4mZICvD0S7QsZdm2uLmVoOVCjEnbXb1o1xSUN8NeqqYu0zOmcQ2gysmbP9oo1OpmltYffprIs0psAJAb33Ml6JdyAPD8WI+zCe1seoDDJ5IbzHX+3JUHMyHUzkPA6HcdBkxBUPr5l1Tvd63A/sV2FNZFZaOQcx3MetzwgZkBuK2hKCAg6mo3knH5sHtdH7vedhvBupDa2GLnKSL7uLkY+/hDpYw0+WIJgAnvNDJsWnE/qDWo+cPtDTtp2ckaBuLAqTTQJdOjkzuQ1LuMkWry8S466dPpigz7tSlEw7kajIsWNJY7ZmKsEauy3WREiJtT6IpimiImmicE4Yh54lU6gUhZVcjI80Ci03GFtHXXDXggAnr+HCrzhR4+SdkbUNiROHNNdnkyYFvGd20v9iYqWpqHTW1E5se2aEXrvtKxqTz1k8zPbpU3EhlGROwpg/ZY2fjtdrGZs21c1pcOrPBHZ3XK4zFbIbW2fReUR18LcdxBlWgxaYMSnQ2wZEe731P5lXqq/EscbbNMt5hydl6LCpVfjRYkZttAafgi6XzcyEPjh/ZK2lU8d1DzZmwID2qisanU844OJ4Xv6mqfpsxnMVQvFLhaELTk5byAIAqJSpCQpM6Ve1yj5fys/22csWLu+cWH+pafJ1VPhgfi5iyrRY1QqjcCdmmbJjrIWO3S3mWy3iaezCwGw4COnUvG7DFpWYcvM00JsJI9OhyhUmtG7XjbTXnXzrr8fDAclImQN5JdZbm7oScYR28BbFV1ATFU1VPFARfHCS0eFio8JZ066CdukwRUMpeP6lEMLJ8evHAnTqZTqVRUjmZNSWwN1lDBNQNU4q4nykuBjai3k/JspioZWhvNHEEjJRI9FPyql/G7FzkDabl/NFHby3miMEavjLUmDtEI8hVPW8NNEBRTgqL/euw+6hluhVahx2qlAjTYTQo+jchlHB1072n546paYAL2zLLTiY0UVbnXlPICkz90u2dBWD6co696/LisU2fXK2b7jZ9oqMgiQR5BccM+bmXh1XFxSvs+5xzBPdjDSxYJtbnGnZbKEKa6e90/DjtPbTs2ytnHIVQjUmCLVTjtHKpzUMEZDfoPKPBOhdNMCOw3O+XssZcpxV6m/d+YFjuQpcZ9uzS0uVSU+t6W/BObCpKGkvBhFwmOoMx009aYi+U4j9Nsz0ql2P/ZGoa0veVaUDtZE+D4t6gCoWp2D46cqIRfw45S/+IftNy03IY2Y5Eq0x6lU5wnq6QSVOO/MTuB6Koc1+nDW1O8OGT9uD7VWXKXll/ImQqqE+uz3F+9p1PMSjw2F70VD8TIrdbeifEsLb7Gv2dtnudVrFe2vOlHjRGkkU+jypKRI81uxVcNV1Ezs07iEnXUtcdMwjC0M2/EugnOgZiqZJ9NO+1Irh510kgk9q5G2dZiSg5ppss9bWXgPm8woWP0uo9JXOWXBqkeSzIMlQ2YwvJdulS7u44A+0NkmibPdsVagZf1/o8jgyKeRHcSMmOopcvFdOI83HTTHWn2LKrKykLWZoUOFWMszGHI9SqFUZRp6lTQHVuPGduJXGzG1VQQ5buKp45nxRYN4lbpvW15YE7TpvTGxWttJRzpzUWVRspx3Z86hsyKy80TTJTmEO3TluEj1RU18BxUUHNVHbqzDVcpLkuJa5uijqgbs18VHl1RLddOGK7Ou0eHmNqvs1WRBikLbTrD7ujftt5rp9LLk0T3kwvtnbNYzd97uRGnzhXo00Rpami8SMfhy6Y5Uyyttvjucuu2ulPkpCpCt6YK1J+sU13+suui1oIFYPN82Bh5w2Y5pvHfHm82C9Y7GX4CxlcQn2kucwJSJnaDA0QDbLUuvTAdvBUYGlHVVUZ6ouS2ZBxzdpit2K3Kd9qQ+GiJwH440t0tjIUyZLjNS/uV9zeuNR9T7Ma+JB1MPinFPinS7bK1b+Fvy4mI47ME0VpLU5kIVu/6XDI3BSTp5TuPznVgFaIcMXHjkSCvjuAhJyKhgvu3eKafmnHCS2vMhQNr+T6xFRxhhwAavJe8QOf8AA8PCNIfK5tCQmuAp73zDhPfajiLHoOXqmPfizFC701TVP5hhlgq/+9CP/cEfShrr/bnpXWlNyzFgyIUdlJ0kAhhIl7tQvNzRVUQD07vHjiLUqLFFHnKgkpqK8VsZp0G3De16gehcn1JOOFcFYazZWnip6dljlZuzMx46tgZ2ae7fpy4L6xTXqbl5+po4xwVWG2HUW91zkLQtOiWERa3e7jPvWy23sp3qKT5ZmrHLWU8tZrzpEp8ijQXadGcMydkCjJPkCdxpR+a3qqaoJYscz5+YyjCdpDdTA6cCrcy6u+Alu1tbQ7l8LdA5cK+JmeLVHji0+GlVqEVvfLFiu2i2vzmq6Jx+uJbFcqdUKKM6SpdiPtQtDA3Nh6ad9eqfni7hOJAKyQEzpO8xXiUJWrMqik86zc2NOypFNOE++om2RNA2hB3biC7kXl6c3e8MWSRp1X7LIWVFh0+E12aJBHlJE11M/wARLqql44mZoyg3Qai1CjSxqAIl4O2Wa6/5k+OBZ6I7TXTAvZEKqq3LcPHiuFqnDmUhsxO/OrgELSCmufPtCbI3aVPdzplpEIAcvnBFXlRbuLwaeHrb9cc7wKUw4+442iEy67eoF/ZqvMo/TH6FScytPUWBJfh39tbtagCqG68KpzIKdNLe9dwTHFO1PJsnZ3nyVH7GEWBMZ7WxGB7e2NKSjZd8q+OOq+HMSefbVaXHvJ2PUDl8KV3TQQc6aauSNpFKynkaoQ5Tj8ma8bZUylRA/wDFP9Oc/IAEILypqq6ImGHsm2Q17L9VkZszRASRmGYvBglQRhAfXl9/Tw8OmFpsBgwlrNLzK2am9CfCElyD7BXhK1zj0O5OBY6mpzLNBobMZma5Id3ZuuFJTT2hKvLd1W7rrjPY7dC1KmGEwpe569vtPWrmgVedVV0+d2y47yfJOVCL4YFZMyPlyEaOauk8+boCKXOmZrrogpizo8habIdmzHGPYIZyLNTs17gInqXH+7isoFLenQwqEkxJ81Ps9gWCwCqvAR98vFcZVhIaSSvamKFVr/os3muNFrNZGHcxyxKOrakfOnO86R9VROGnAePjjnna5FhsZ2fpVLiMQY0U7EaYThfwUl/fjpKuVyPkujPy5LZP9mZ3pu62CngAXfEvD0uxzZkygydpGfmm73TlTJCm6Y/HmMixsMJeXlXcrMIQPh1od3zGK6F2CZJj0XKjDtVvCo1U/wCpkK2Cg6oOrpenHgg/ng6zrkaLAd3cxsRmEhOsTox/tgXhqXrjTWBpwwItINHDGEaBaC2igoBByldqi8f3jiGWZ6mlLlQHpRVATNsm5MxsVkIAaWNkd3FOXw0xmXLr2paniqFftVwQr/GgGpZLN6O6j7SSmPExbuG342458ztlVzJdfYfjuK7FlKptEKcBX3cd85M2jUxs5UeXFcjtuOGe94WiC6aJoieHr44Ue2bI9P2nZdqSU1mMVXYW9g4mgkhovcVEt6jww1wzF3GbjhPjyHSarUknlQFl5xuqUdicCXC6HOXzebGFTcWO2LbSp2h4rAb/ANfywJbADqmYMxllNl+O1NlXpHYmHYKuAhLu0VfOqCSJd44uZmf6DT6g7HlLKCWLhNK2Uc70P3S9P8MPXrVxLpCRIr1Dia35kzAOW6M7LuQne4wHvmvd/wCb9OB7N1LYp2SzRdXZqPBKcd7yuHrqq/TvYo871abmiUEaDHRY4LYoEqXpemmvpqieGDDLDbmbmpjEtbH4rHZHWNLURxQ736k0XBaGfZ20OH1P7VIHMaKcpSI8ehwBhNo1H3IGgjzc3mXGFdqTeW4bpwIzLVTqbyMsCIIO8cXxL1ROuA3IPaX8sx4qOFvYyuNG6p8zQguL3KMVcz1n+kMv2sWKCxqbd5kRed634lwTC9xoIcW4s6D69KIGwqfmKlw8k7J6pC1V51yOYGYARE48fUy9EwNUp6XQ5dIbnFMp8KK427HffVDAEsVCDgXTj3vDBhtCZfkZNq4R9L+zrrvPcTiX524kSaHHrlBaakbzcGy1YTa2ndaNq4qZuQlmV65iZ+lTIomj1y4faIg+4Qryr+HG+TXHGWCdBEMQ5lEvMl2FhSsu5iyVDdBuS3XaaDmpwRBd8Aeaz4py8PH4YMaLV4OYY+8hSUfBE0MO6YfAw6ov4sLn7NKP1GvMmvQaL2nGCdJTNTBeguc1v6uuK2LKfy1TJ770z28jeOm6Kcl3GxPoiaY0ERiWuq24owrnaqtUIaOEQsWC8Bpy2mneFf8AHATTClT0qQNX1IqkUafl5Iclp2KrTbMrcEhWGoJxL0tX/Ni8dcp2XayFWg1GNFm9ySDh3Myg0VNHUTzj1Q/lwkstUd4Zk2Gj4hY+bIEK2kQh/wAvLgim0EKbCBw3EkPkigm8O0L7fN+Lmwcu0AchKv7r4+ar3bZm6h1+P2mnOqEndBEbjxU5JXS5XvVddV/PABL2cwKbkWQ64wP3idhIQpbrqaCKW/qxKyFT1zlmEaocaymQRtbbLlEj8y4Pc001+qHRY7Qpa9ObHcDaW90uP/TBoeNosMoPc/xXyEiIpb0GtSKhD3af+IZ9k80Xeww8riscgfdddIvEXF4DgYzPQ5eWa2VUOA7Fiy1tfut5T9eHTFHSW6xWJ8iHUJJFFASNvdFYB+YVLxVMEuBF43mSdKtCAKcIyJMyRNkVDddip6I62w2hWnwJbz162293FBSqC9nCj9rlzDj75xSUWB7/AOFfQcVlUqSTGX4aOmTTwbp3dn3sX2TdoGWQpI0t6e3AlQPYvNPoSD15Vut044SOMuspJaHyGwqXE00rQ3l1cqyH2mFffYkNpo64nQ08vD5cWFCyzDrRm1NY3umjt1/UsW1Glw57xnCnLPitqoLxJdTX8WN7lUjU0JCR42skQIt0GgkfwwtcfcPl516TUX+j9Ahyd2lPaL1IkI/04sJsptkC3qthCAORzu9PDHm4cOpM9sU3mr+cxd0uD5SwLZqbGvQY4G4rISpDUaGI6oQtqvO4XxJBXT4YrbTxlALJqoAk1LywMauVd2a+yreqIsTeedlPEfTj3v04h5pbjZTzFP7XHU6XW4N15ghCklvyD9UwcrSYdQhhGBOzkwHsHWuUm/pijzEzNq+XZdNqsNuUSgRsyoKXaGncOxeKKi+7ribNxL08to/cV9MmqbI0VvKuaK3lgm7Y5L22CJJzIC94PywyJMOmPRgBadHdJLbxNE9rp83hhU1rOTVVomW80g401V6PI7NUY2uhWHwPl8U8f1YPqbUG5jkifa6EVbRZIkIbxt7/AOr/AAx9epdlLg0PP1H871AoKtVUwpWzxM75eZkUKorFch6glKnv71vTraDi84cB4IuqfTCYqGSW52aYTVRUG6LWXgp0+1bXocrRVZNNfFbdLuKLg7y1WpFSbYkRgcYaO27jyoXN3vXGOdMmx65QJCnLsrQqJxJTSkJAaFcKKnimui6+GL1Yo2pbaVIyrAgkc+higGm3GipBOnLtVns4zXN2VZk/otXZJyuyrvaVUycsOY2paK3aqFzhdpaPhdhjsVKEmdymuVNioQ662jKWBuQZkt9wVBSTiYXcV17mENWcyO7Udl4xTZ7FmilP6m+JoJtzG00Hy8ELr+eK3L+apebKG9HkCcDMMWzfMCmpNvAuqHongSj1xcLhxLC2wBE6jodpHYiqlWHGPE2OxrqCBNRl8GRZRSRxwHyA9SDTummvVOC/XGcFyDCjTWRqKtNPKYIwTCBuwXxVV8NNemFBD2lSJlNakOssx5F+6OK03cYvJykHqvvfTEv+s14ikz2gaj6p/VgLkUvnLx+nTGbYuDYrKlNjaOenpB3qs2BV7yoq8zJWdn9FTtjjD8mnA6iMxwQy7YendDUtN2neUlXiumnDC5qNco2bMyv1EaAtPMxCQFzgCIGCaHzei8q6JrgxnU9qtK1CfjDIAzHS9OAL6/DEGlUOj9snRzmR+0xSR2xwFPdB0vT+X78PnsdN7bC2S0lOs6CPrRVvbNsEuZyT3M0X7NplLodKE6sKtVGSZpY4KmJNr3eXwT5fTBVTahliCbXYWI8d1tCFt3ccQ1u4+uAFn7vivtbybIWK/DAnBabS5t65ely9ObjiJFI4sgXFkb0S6Ninmw2a8VXGH2ybZLDZjtJnrIpY7YJeeLpWrX5UrUjt5czXmSjOPJLZYfE2DjItz1/oK+pYPdlGZEpLDxVVx6PHqZq06ww0Dt4IigAcRJV/92uALaJKPL+fGpcS0d9F57l8V143fqwc5MixXt0+4hewbQYYivKg26EZfEkwqRiTtk4m/a0O/wDXoa0LzKV2+RzUEVuz1VFzBLBgJL/ZWG7WWHTE2my00Hmt1O1Pe4emFdWKXEpZtSaZHamHLVQNthxCO8E8w3cEwzqpQTvPde3aLUvmT3sUlDynEKe+4bREIcqCK8if66/DAz2Kqu3XLpw6nWBtUbVLbDYQjYVS0dyTTacL7s9sOAmrTnOKF7ol1xPhZiSDP52uz0507bRuIAc94S/24Kavl+FKhmix2gJFvRxtLSFcU0SK3T4xQ3Auac5t24t4qi4Xh9t8EkVfnSoVdjMYsAzfbETK0C16l8uM3Y7cUnTU+Z60Vb15i093AfSmXaLJckg32iAClu2nFuNltPc+Hy4tK5XG5kN1iI4pSpCbltrS07l5e7/13cDKYUFjJtX2XpU1iZHqDjUhoF/Z2tkSW2h+HFysGJVIO4ktA+0XNaXve9iraitUuOTr8hlqGIA0yOvTRNLvqWLZmZ2d1geG61Ql4d7FDpUn3Kq9KoWKs7k+ohDnn2qkkhbh0kudZ+Uvh82L2vVOcWWCB1GqbTxMHnnSXevWXdRROCfzxcViKxWGH0dS4Ozprw7yX93CzmVY8phIptUdcfoEtlxll3vFGNU5RL4YsZh8ggef7/3VYhzWNaKILbVFZJhsO+txmS3m6XvES8Vxe07NYUowkxtAlIqiQuJdwX3cB2X5H3lTmnUBT4cRFbufukP93E6bBfixO0G2YtCv7Uu79MWIzMugpMLB3716ppC/KurF7OY7wItQcUGGCUIrpJybtV1EVX1HXT6CmK2q5yTtA06lWzZ8lFELTtAOHUi/0xSXSKsYg1cxAXlN/TmP4B8PmxPZisUuXRmmARqOMsRW1OmoGmuGrxLpLzyipZ6n70TwWm0wkV6Jls+Vyqn2yQPw9kH4R/1LBVAmG8r4ECDaiCBfLppibNhhuyNnVxgUTlLv6+OKxtlGyFxDX4jhApfFUUiqOJI1qTGK4y1S70xKmaiGq4uHGItGCls1Gllv3RU3HRdVFVLrR6cNcTc9U2BS5rTMNtU0buMVJS5vD+WNU7hDrFop9ah5YkagidQINL0XaVrCAN59NKEozayCFxDS0Oo+bEo5DjbRI0RA+qKNw+VPHGMIluJG05lW1LU5sYSNXFJW0QiXpd3cY1RldFbml5mJmsPVFj7vfbixwXnu1Ii+XFrlilrSQb9pcOtygScvHvYiV7MEOhyCYkyAdkF3I0Yd66X6U/3YNKPlOsSMvhVHqe5FFWd92YzHfCn4U+HNjRtWl1dt5GUEwOQq124Qyj9QwDVXWMwUimmW/qDDRj1aI+dP04qwq0+oTAk0WnOPsG3Y8cr2TTg+Uh8eXmwYVnIlKo1ZKY021JfcAHQmGlyqignEfRMTyhCrAdmFXl3d1geOFZWLRZREqGh6fSqEPN5QoazQlTHjkAKyAEX9SFwW1uES1ttQsaazR6dOtGoMLIa8GhMhH+XXH2mUiZTyqE2ZHKNoZOviPMDPm8MWrZ0zMlIeejTGjRl3cmQrxElTUeHpp448yrKytOw6VcVpGqarKKzTKba1AiBF16loI64yqFSgU2SJz5AsjoJc3prbd9PjiCAnHe0X8rcX+WaK1UqxLWQ6TjkmPugIuKNCHOgCPoqpx97lx4kBxzU144oJTnNWsWC7UJgx2ERBNU1LwAPXGNYcOG8RwW0mwmEsNseDt3vj730xPr0J2iVE42+IiNtFUumoKmuKuDrIUwBUElRdC0utxF2GgWSjzg6/xpQjZ4nnnStMCvN1YDRp68h5TbLlMfxCuCHL5MxG5wSWVd37egW+CpxT+eF25VqE9X2qVJVfvnVQB2GqkVyeKEnd+hdMXLMyt098W3NzNh//AJ0S2mg/MKdVxcypVsoLb0Pfvp8aIdZDiMm1WVSFwXd4ocqJbzJy4hRHlFSBe6XS7EZ6pOzD1PW3wHu24yCO5OEWEd3BH/aCnMmLkbQqpITkGtXkiCkGgrVHTbREdBAYNURVC5BP468cVmZOxyozLkF7eqqLeF11nHhpinqGTaeQG4cmTKfFbUNw8QaMv9F3XI8lFdYM0EzJLlYPyl8QVPHwXBRS2RLe9SZQCffk1HcgxJTZBJcQwPqBBijq+z9uoMA/QKdUIcwFubkg5ug/FauDSpw2y9u2aG0fMJjzCuNlHqsilEe5LlMNFbLurigPLRqDV+daNqXchNp8CmSRg1oGwc0KQG7EyMA4+70T5cVj0bPxqEgaxBrTQw+0rJhPqBgKroQKhomh4bKZ8gR4kh3sM6LULkaagC0l7h/XpYnrgMGiyKgQ/em6bi3iSU2MtjQF7zpedf7uG9vcEt/rIHahwohRkAUtDzdUYfaJstie6HI0D9xG0PG4rtOuMZO1KOQOzqfNmVTMEgN0ssgVppjXytB4/wCGC/aLnam5bhu0rg7PfZ9nGFCEUBeGpadMQ9g2y2FVK3Hq9bByxlN/EgkHI8Sc15l1+Ij440OF2yb5xLMBBWYE7Gvn3kMNF5Y0FashZLqFJqp1Wsx2pE19L27lU3WVXvctvX/DBDRqRN2f5ql0OZyxauwlXhl666oYF8UXqmHw2y3F7RIhQCF/vKTAWEunNaJL0wuNuMSq5kypTc1wMvnS5FDb+8DKTLbVdyo6PMiAESrr3+bTxw0xzw8cMSG3ngtS50HKIikNpi5vXcoRA71Am1hijxikPuC00HfNxbRRPewGw6hVdoFUCUsfc5bhnvmRNP27ycBX9PXA/lNiq7bawKyAFqiQBV5YbTlu/wBOPAV4rwwysnirNAJooyRb5DzqNCvKCKa6fy0xz91j2FGZXvfb+60spR5edaWo5OXB3i+mCvLebHMs5fNmW2cm0AGOILagAhLyHqXl/wDTA2/eLmrS8wcyDiPWMzrKhvuSEbatNu8RTvFeI6/3sLo42kSKoWjPoqmUebolYpzjshh1mRu+UA43r6qvD92LhnN+WHaPESVUnYNQaBD7U40pGrnVULQePHphdQW+2PO3usxGAQjcN95AaaRO8qquFNmLaQmds3tUfKLqtRb7nqmYdBTqqCvh7uvvYIsrVayVJTpzJ/n+KDNqh7SYijDahXpVAkjWslSWhaKQsiTTpzaBF3ihbvGQ7wGq68icObXFFk3ZBWNqdR++c71B3lC8IgqiFzAqomq8AT5cbpn3zTaeStuNVZwXBIPYCJWXJ3h6a97jiwnZkdeqIZbhTZLBSjDtxwSRTjMKXOvHzknTDdt1xOXhRM6nnE60VkyIyooc2R1Gru5blR6TTkiy4tjKVQV0seeXn3Q+LhcE16AAL72Ohsu0eNkmkoTEoHZ6LvZdRcO43zVNSMyX0XVP3YW+yGiyBorSQhIgo8qZTnBkqQg+YPHuj5eigB2/r+XAhtKzfmDNdf8A6MQWS0cf7M1DA/2yp3zIvT08MC3wXeXJYQQANTVSkcVZHKnfDis1DMlaqcqUTrDiwnbmgTQzQTVQ4eGnRcEOY8rwaY2y8kppp9NN/TR5SsXiA8PTxTC12YUeNsqN+lV2dLqK1KHGkIIN6hGUDcAgHm8PVMG9QqFPnVDdwpMmSZ6e3MOQ1XXXXXjr3UwC7wmEuIU2F6CDMct43J2paoL4oynyjtQ1tIIJGRKwTyezjAElE14FY4B6Lr+Hr1wbQMwuTDBxo906gItwJzAK93j+rFDIo615mRTT5Y8lk2Xru7oaKPNiJsudKtZDolQR9lp8IiR5O8dt3yMrYWqL1VFDELHD7+6tONaoUYJ2B6ftGtEPOtITCyP+ataXRW267maQ2i6yTjOyOBKpqgdbsYTKa42yZscwa28qcuLmFLGDVMwOoqTF3EYmwULwLQF/wRELRcUR5kjsuvtOyQdZNbjBrmLX5RTHl7aNtFtTqzmIMjeCNgdefOotLcWTlHT7VFp4HOadZd0CaNxNWp+0X3C+vguIshuM9uG5DiAJna4JIVop5sR93OOVv22ahHlLztukYs3gZdeP/LjKHTZZJ7VTkSF6XH44X/poCFf5j8FGJGp1qnyrImZVeqlAYhJMahyj3L7sixpxk7XGiJOuo3L3cEcyk9loTpsui7Kqibl6VoIkqrdcIj5QAbuXC/pcifI2k1TdtqMJUbiuietpvIh2qBfiAgXDFjMm3Iiw3kRLzJG3STua23jw/wCuXHQrPxPd4S8AhAVIlIIkAmNRNK7yxbuBBPrHP1ojqlDGktRUWQ2G8YBwGi4qIacLtML7K0wS2050+83nd5FiwGlDS/XQCUOb8PD9WDWdE7HLeaJ5ZLLAiKO9NU8NNcBUPspbW8zOI57V6kw3rbFt5XDDmLxXS3D/ABPxXeY5hV1aXyUoyAQDuSCJpPaYY1aPB5mdQZ6UfM1NlgpqsGm+fZe3gaaIz0UFRfjxxUxJDcMxdcDfuDbYRLyivriLUpQDuUddQCb5G7u6SLx0xsOajkWPAdjGybq9o7UXdNPBLvD1xxA/qAdAK0qG8vxquzdAdrlQp9VhP9mnxOYDipZet3dP1xokVCoV9HpbMeNDeFbJG/IiLX1EE/5sT6fQ6T7VyoOyJRMKXJvjvcRf1aaYHqs2sF059Kj7oo6C6cXeESPAqrchEvHy9cGJUXEwTJq5ITMDlRFlVG6a5IekgMuWQoIPyAvRB62iHQf+tdcfam4kx5pQbba3QaGLSW813Nd9cR0mA9CaktakDwCQXY0N1luMxPfMFBqwgMXeW7Tjen+XFGdxYyHYVLJ5s6a2nIKKJttgy7vATUibvLTzD8PjgdGWsLOzRxwGOM+mPRzEFVBXQwXw/FgopE37rqzNTdaI2kEDRrXm7v8AjgEzhWHIuYaJVLHD1lOtK213iF4S4D+duDbUZ/KDrBH0/mvR5jGWpBUeRW86gEbVVaYZFB7o75TOwrvw82DzNGXpkSpJJVlmJCjkrrjsd47Jqp1uBS4GNpfDC4pdUqsqt1dxtW6cwTjcd61L3VRG+ZBLoHf68Swbjn0mDbSNS2NUBBfA1VWXDTuqAXcE6dfHB6SUDJIG3wFVuheYKTQtlTNM+nwwOERwwafeRqLvFdBlEeNbE18MXYSJlYdI13ISn1IgB9VAXCX3Tt064rKNlltljMbzU1ndxaqekctd5Y4APCojpxRLywQUavSaHSiCosNDvnFaYaNbTFpR5bvdXGow7w9cYldy8g8Myc2wgdzoOlBXF6zbglGqto3Py371PpBTaPTI7dT377oGZNxRO9EVV11EuiIuKp8lceNw9LiW5cWjzgQ4j/Z5KmD7aADXeAA1ut/28uMaZIgR4Bbxtt+a65ba4lwgFvl/Fj9CeH2LPwthDmIONEddZJA0EQYiuY4qpzF75Ns0sfYDr8apFbbLvtIYpd3VtxtoNJOvVF2nG4YhHbN0HC7rXN5hwR5agwqlmSG3LbEI+8QjFvlE+blQh+YrcFtVejQa3KN2ExHPeL7d0B5U/wCHpjlXjTGcHxBq3xGxYkrJzSInQaE9t60mDsXtmpds+uYAjXb0pF7UNmVKKjNvFTlXMO8sGVG0ZkRjt5Fv6pp15tUwa0Z5ymZShI685VTbjo0r8o0E3DRO+unjriHm7MAzab971COpwH3BjpIAEQow3cvTj44XNS2kw8t5VrhSFMmKe4Zxy1vOTr3Ut8FVeGOXWr13mbUxyOk676Rry7Vsi1nbhdDG0LJdczltj7LIbbmU2bTYc559s0LWMimINj6XGJIo/Lht/wBFKgyzDeqCdjaM90wDq85+9aidE+JYA9i1XWNW5sjMTAz6qzApjzB95GUU33VZX8zT+HDJjSJmZKjIfRCO8CBB15Q8Rw68T4gLq4zLABgaJ0AMCT8e1VWzSmkhE6DmaU+dcsnRZ7rrbf8AU3VU0s7rXN5vTCqzhnin5VFIyksqpuJ7CK31P/0x1ac5qmudilwN++CCLxPuey73up1QuXh+LCxeyjk6izJWaJ9Iivu1OW92XsYIFrYLaAAN3Du6kRe9hp4ftGL1scZ0AgSQZAjuY+g1qu6ulte6gn0pdbPNn+Z9oHZ98UOASNG84cpDFB07qciFzr0QdMfarQapl8BOoRCjgvKjuqEC+7zf7cMqfttnUuiDR6PCgUOGv7Uae0om98TJSL+WmAQ88VNmadQUWZEgg4OTA3ogPvCK8EX46YIu1NBQTbmd5MQPQT96ut+KoZnNO1QaJFfq1QYYiNI+Sc5i4toWJzERF4J81yYMszbb5tHCOlLrlQmzLkR1oWwZjgCa8mieHu2kv97Cpq9alygdA/6u3I5nmmksE+bUbhTh+WBjtTgmK98VW1LfDFSLbiHMv5VdMU08z7Va9mTJtTokaeVLaqDhHJfaUiNwSVVsUuunG34pg3+ysOXsjZMUmH2WM3PTDScBlzyWP7JQ+RPT3lK7HP3akbHryqvHFNm3aExkuELjbn9dVPYiHeFfXBfsbl0yqza2NUrKPfXXRv2tturVKyrIoNJfODmOZHSNIkRS4iwqcwfqQtPhjmP7LWy9/Nu1KFVj1KBQ1Sc45r50/ZCP58f04EMiQajtdzs0FQnLHYeO6VOfVSXTzaeqljsLLrWXtnO/HLVObhq82DTpOkp76zXRSHprxW7BTwGBWBsWTLqhqfXT7bUOlCLpYPIVefaK2eDtdmSK7TyepFfp7AfdtYFLHSeQOLZEnUC4/THPVOy0xtrpL7lRJyBnukvs0p2K7yjbdZoQ9dB5l1/EmOg6ZtUWLI3c2JHKEp85NBbZ+n0HCu2iVSkZC+0Fl7Nsec09AqzelVYjPoAq4iLunDLp5h/hwBgN/c261NOoBUASidR3Hx3Her7hiUQkwNKUFZ2Q1mh1h/szjc1GnFa37R7otEW3W1cRP+z+tyjIDaILeVTN9C/ww6Ktl2uT8rUqqlJOLIqcVZrVuhBaZEqIfimiWp/PCTqu0fMFEmIMkEBsTsO5nlNU8ELD63ubi5lIIzCquG2BPKmJluhx6DRo8JIyGTa3GbvMSn7+N0xlKlI3RihNee3/AAwIxNqzUqMJrGILuCkB9PywW0apQqlGvgSAdMeY2y4En4hwteafSStwa1agoPlFSp1Wmw2tH5CusAlt7ngKfNjbs72npUq47TKOCVoQQnZDUY/2aJoKrcvXqnTC+2uVlz+i7lOaAmpUxxBAm+PKhccMfImRaRsk2aUzMlAH7wqMVF+9n5LfF5h7lMwFPAOCp9PHEXLZj2TM6POswBy9TXwcXxIG1NVa1UYLxBDkGMM0UVuTl+bC9zJWKjnKszKH2YJEaBCKbIJp6/coh2CZ626cS004rgyrlXYpmU3akszesstnIWQS6JZZqK4DdkVFjx6NMr2YjQJtdf7W8jy9G/7NtU9UTjp6lhJZq9nYW85y0A70Q4kEjLQQxDb0JQ7uttza+bH3nHk4EXvFg72g5Vay07FlQY26o81FOI6AEIKqd9ObxHXASXMvBEw1ae4yM6apIio5DcXOi3DjJpvvLjcLfNxx8tQjXRVH/Li2ajV/s+gMVnM8ejSX47Meq3RFWd+xuXuifBeBFy/qwP542FtLlSczQ6pO39MlKcOC1I3oIC/tUHW3UNbVTXj3sb6VR5lYqseDCACfNf2hLaIaeZfhhi0XLceVmhqjwn3qacYEenS5jinHJpUVOQ7eRSL3i0wZZF1VyhhhYBPXb4/ah7hwNtFxY0FLzZnmTNOWX1gNNPU98OsmSwyZPD10QuOuGuG1SqR3B7S227IttU+YbsTc3bOI2U5MVuo1yO+E1DWF9xuduPRBHmdFB5EJfMuAXMmS5dPZYfhVOPVnXgI1iNHbIbBE1IjBeieXB1/4Tu3iu4LI05jn3HMilzOLW4hClb9f3pg/9p0qqNgBxCEU6iD6jd+npiV/SQahHda7MbRKnec5sLfIFLrGZKa/MYWE0wy4QNtyZ7QPGqDzWh1/UWnwwQkzWIKiDsRb9Lk3RofKn0LHPrnCW7ZWVQinaH83u0T1mdTKhRty1VXnH9wInc2abg07ooXTTARmTODuX8rOzWKrFpzrScnbFG2QScytD6KSXafHGrM2Zio2VpjgODCmvOCDZOsEYiqeKj4/xYQlYrU7N0lhnMSw3SclC0HY4pigN+ty/wDHDbCcMbd/Ve1CTt1qLzxSmBvXR2QcsUigUhK6zUXjYq4BJf7SoCyqnzIqacE72nXBJSM60ytlLbguGEqG6cd+M+3unQVF07q+HouEezl9pmnG1FJw4QJcbDaqQIn09MTct5fiNyd5FBO1F3HRK47vxYGu8OaeUtbiiVcv7qaXoim3UMtU6sLKNyM2k19o2VlCFrvH4/uxfZdlZXzLlWHLj5nixaxDAgmQqm+DJ79vg5uzTgvFO4ei8UwNf0fay/lIJkmtzhqzpjY2TlwkPmW7/Twxz9mHJ1Lmynqh2l+j1UXDe7dFdLfcVXnX3/zwRZYeg/p3SpB27fXT80qpbqnhmb0iuiP6SRpDu7anuTBTmN9xuzqXu/ywZwKtIbpwx47iAwfftS2//jjjPIObM1jKkA/XYVShNnq265HAJKp6r8MPTLuaK2MRp2TUbgIEGw2A5EwrxLAl2y4QoH89KsRcBYmKK847O5e0SqUneOBMy9T73noOugPSk7gukvUBHiKeZcIv7ZWyqyjUXMUAX5OYWGBKeTSdxnyKWnHVP8MMV/OU+ZmeE0w/UJDAuC6oxTQWuHiY3ccGgUWoZu7VI3bcy7leY3iATqeYB1+XGjax9/CmmLRKEhsanqT3NLhYpcdW+tZJIjsPSuftm+1yobS8vwDGagVens2rGF5WjdsTjqKeOn78F0DatLrTrrTEBAbYtQ+zGTxtnpqN5qXj7umOZdseWal9n/bpLdyeUyCwDwyoLc4OZWy5t2fgaItw/HTBJs9yjn7MlWGo0Z6JCqdVXev0+G4cZHFVVWxQThy401zg9ots3DKxlWNPv+GvGr1af03BqK6SpdLSpMu1Sqz5ZCC3NxBcsBf3Yqn61KjvJSaE3DOYq3yH5IkTUMF7t2nU/hgIzNQ9sb008tN0DSqNRQlb1qoh7AVW0biO1BMrS0EubGFGoO0bIcB19dmOYYZCqdolPiA7w/VTPrr8uEiMEuEpKzBPIaR8aLN+2rSr6sZONvKE2Ojn3k6sjtciTIjmO8XXiS666Jb/ACwx6BWG5dKi1CGw0ERxpNxvHPY6J4iOKvZ3n+lUmHPqGddm9frb4B7O6YwLTYW8wkm9HXCq2ibXq7tu/wC7MhZOXK2zyMaMvQae2w068d3MW99PW1dPexeMHdumMz7gEH87elUe3BDkZNKJanmeobUc2HlXK8yKXsyGZWBZS1kfNYXr82LGPkSnbGmSixw3puLe5M09q8q+Kr1wJ0ipZtyTGh0ik5RhDEXmB/tfIBe8ZJx1wLZ4p+0+qEIv1SHLivOcYzTitC2npcQ66fqxBNmpZDCHAhv11Pcx9qtDw98iT9qY87aqwy52KkxX6xWjS4I8dO4fhevRMVBbRNomz/ObNVzVEpTj5uA7LYQFvcbXyIvgv5eXCvcrlb2fC3EDKTURt4945LgyCk7z8K+VcfdqOb49WpFPcgPOXyo9iiQWmhXc1yevhhkzhbTZDWQFCue/22qpT+cEzFRqnUB+0BteqeZq6itUCGd6salZYnBpkS9PXDmIplBgQ9ynZ4TiJuyaO4UHyjhXULI8Ch0GEHaXmpvflC0fBxV8FH4YZmTMxOFuKSbSTGlS1t1zvAtvKnxxViagQhLH+2jQDtXzCQJUvc1vyRWFdGq1CqNOEwT+6YJ3Qr9O8ojhh0rNWX2Y5qdQVoTbLVoQs5vLcnj+nCrm1BSIvaABa90eXTFBPmLHcavdAiNe7rhZbtKbuUXTehSQR8K9uEh5osr2NOKDnyn1CecNpucD4t3hv4pgJp8uve+mKY8/UesX0yrokIzS4BdQiakoni0XqPmTqmF8zOb0vJ9RDvcx9Pw4rcxyqdXIBwJi71rW9C17i+Usd0Z/6hOBnh8AT15fKucK8KIDvE4hj60zpmYGKTlU26fV0ib966nSWDvI9LeP+bAG5BqFSqoyZUjevvcr0k1tEv0p4Yq8tTKZQ4QMNOKZB1I1uwQN1puoRiMJCCAd/imOV3V04664toZUuGSBoPlW5ZbQ2hCTqUCJO/zrU5MSmtE2sgQMV7wrcij8vxxqZzFEI7NHHy09MUVTqlIbdsfmIJa+/j43XqJDtcCW0Ie/eOAfYgoTlq/j10Xsm2VZJ2SQjkAgy6odzSzpKIR6dFsHyYAcl0f70zFX69WAcq9Uddcjx+2NqQi2i6I5xHTuCiIKYcVUyacdp9ZgCBg5aXHuaryqX4v92KR1z7lkK0xvEjnzIJnfb+HXonwxz1rEnVhwqWVLXz9OVMwwjSOVBztEfcXdR5tSgiK3BGiyXLEL5W+ZP5Yb2TKnUvs4UqtJMeQM2VlpkL5DgOvU+MCmtxonBHDU+UPDS5fTAk/MmSr1ccbsL9nuAsJE812Dak7EazHoAV4KdElkig8l8uwmL9dDIbF48vW7D3D8VuLdpxLKTxCNxyHPlQV0hvTimB96Ue0quZkqO1LI/wB9xDimbr85gZXNIe9jpfI1JdFXXgHBdMG+XMrTK3MRY1PemyFO5AjMEaiv5Yqs15arNS2sZHcmTGAKQzNSK1BZV54zsC7v9VL10w/cmtZl2dyJDBxjpLb7XtBcUb1RdRErbeFvXAV8uGmX7kENkGSBOsnmY1NWIcyJKGiJ6UoKxCfpRK1KimybbituA6CpYadUX4p6YTO3eO45kWrHu1FsDZJCFe8V6YcO1iG5Qs0fd3bXpAC23JVtxxbQdcRDPl9S5dV8cCm1XPtCD7P2ZqGtIiRao6wyASnW1dOQ5vwUlu8F0EuC8NMUYYkIu21I2JHw1q5alFgqoUyXtDmwqY25Qqk/EN6GMd8ochWjULU1A9OOmo4pxzrTqLHqFQbFZbEM223wpwE7u1NbRQitsT6EX0x0VmPKWyGqZcdrOb9n0jLOYENiJHapL9oVA1bEhFlkSs1Ue/cNgIupFhBDkhos3QWpLTU+sPzWW6TlrL6f1dk0UiQLl03h+84SJoglpjcP21vnycQuJ5RPyH70vRcLMkog9aKso0SqR6rAz7tKyFXz2VsMOyosNqKJ9vfH9ikkRO5G1XVecUBdBuuHBFtE2l1zbzDgvxI4mEKVFl0/L0WGRxkZbcQ0ZOwddLR68O75UweUmhPQ8tPx865pmMUplwnloEaRuo7R3aEJc2q+blH4r5sMDJW2HZ9kx0qJRXWodNe0MCGK4jW+7ul3XVempYU3/iRl5LdlYtlDbfbQnv1Peh22nCsuq85/alXQ6TmTM2ap8l+rJlSfrbIWMKunFbXmLQk4Aqrw9fyHFrmTZq1kOQwwkqTV58yKjzkyS+r2qKXVBUUsTBlVHavLzDUpsqPDgynpQGjApeQACIIoZcEX64i1vMb0VydIN14nZqpvd6CiDiJxs7xaoK+uObOX6nFKRy7fm003OfyrrmLPgy69tPpdHYVs4tGjrU5pOla0wtvIZF1W1LS0+bC4i5gq+2Tbp94u31Cl0ZrtoRScuLj0VfUy5S0wdZsqh1XNWdaysGP90JNZj1I3ZCsq/GZD9gOhCq3KHNb4Y3fYtq9SoFHzhmOIowlr88RbUG01BsLtBR1U1AUu/u46c0pFnhxfWNQkAeqt/jv8KBOZxwJHrThXLcVvKseouVVZSTGr2YcEFEA97el117yaYGqzs4oVZjUgJApEqRGTxsMOKCC1y2o763cxaYPH6H/2aTkcnkzUstVNUNtuO5clNmOCK38euoiXMnr+/nyfnOc9tDdOPLZeedlm0EUVTpevd5sZC3ZeWpSmF8p/qmQM11FlWDCocKnM0xbSY9kAAyHIicUW7xuLB+4xJOnSH5EgG9RVVOQ7bqq/FeqrjnasbV42zOXHiNuI7VZaofZmw3rwAvdHhciL6euKjPn2oqW9TYUuoSGqPXI5GTdOhgcyZcvqyQiAHp5i1RPDClnBbu8dClJJQfXXvVTjiIkmK6noexelM5TqVaaqjVXqDscksERRpk1HUwHXx4d7riXsp2kUvLcF+DV83U9upTEEINEGcLu5EUK31QHD17munAfFccixMy7VM5djqhZRjQqRMbTssrPlQ/q7wLwE2ozNqD+IR1+bFyWzPa3Blbr/ALQaJRN8nAaFQh1D8Cn4/HHWba+t8JUUwG0qASRJMdwADr0k0hdQX0wV5tdNPpXQFMzfMn7QHYEFajLdkmbT1O7KYqzqmvMRCKDanvY4V+1Pt4+78xVnLlD7TFrKSHIs91TAuzIhL7ECAiRV8TW7rw8uKf7R+3jPtC2gMUOBt1zBmkmIxRpcqHbBZbU7b2fYW7zujqXrjnAq4DMmxpFas6GXivrgrCvCuHWy03iCV89dOemkVQu4WTB8vLSulcm/ZWrGQ6Js+2i7RoTkXLlbzBDgjRWlUKi+y9da93dG06LYuiqnu3Y7i24ZK2cLXo+XKSlLGtRWVWTElGruuuliKRqqIaJcvqgrx5ccZ5229VHbbsZpZHmKeD9FdpSVGmC5Y0BtvEKvNAnDTuLr4Lh7QdmNMyNlGu50zjWnqe2424dFYfeQJU9xeKG5rqq3eicVuJSVE0ww8SYqi5svYmm8ipOvPSCPn9q+tbYsOcZa5/uuRvtm5BHKkmlVKEsUGn3HIzzTDm9sVNDErkGywrl05lXlLpiu+ydmnMEWo1fLzFQFqJJaA0Ik3tioveAemtvDDK2i5DzTtloMx2j0KX9wttnJa7Svf3YkuoeqraXwxzBs1zbPyXmJqdT03ZgXFO9y/nwX6YhYD27Bl2aiCtHx7ie9Xu/oXQc5Gu0XdlDMyru1ip1VyoETlzAOBwRfU9db1+UdEw48hVJyk0qe3ImOzOIWb1UGxNC4IKDoiYEaNQZ1cojFVkRwkQNyy92yGdkcTcAeFqlqh/DimNoMw45usXuiRog2scxEumgDjkN847cDgOma0qAiM1WFerEiY8e7RH7lSwe7p72Kl2K5HYddNsxabQjNwktEUxbZCyjMzNSptY5wgRjJq3zOuJ1T4acuN8un9uZNhQUgJLbdebCxKkNr4CeW9XgzQ5DnA80a/txVeTdXJy2+bXDKoTlIoJUWPGYOVPmABVB0uZplTH2TAa9bSJFU/Xhi6yPsbokrZ5XMyzpr0hYQvMpR4+gONGnIBOF18b0HRNUt72F5GppxT0dbcMY3Ml1ylwHl+uNBiVkrDEcJ4CXAD1IH2k0Ay8LhRykwg155liLUJAGqiCGVhd7zYUn2mqhCeyEUc32t81KZdRoVS7TUk10/VixzVmKsvK1HSO5TWXkPQWnE7Y5ZxLgvAE0+OuAHbe2QZIJqO0VKY1A34L7ZIb+pJYd/Mh/x4JwmxLVy04tXOr33Aps0W7P8mi9l+hvQo8yAZshIF0ZtiPqvKvIlyoHj4a24Y7tCk5gkMx6xIfkCyt9oLY0PDQUs148PXEXZ3FcHZfQ3W+QgpzftDXwt7uDPIGVKlmVx+NRqcT7oe2cucRsV1XTqZJr+WF14+8++sIEkEgczVOdCUeaq+pU2LFgRaXGhRmoqGrqiLY3jonLaXVOPu8MW+z/KFQzHmWPDAFSKlrs53yAnj/wT44P5OxjN4Q72YcZ+xOWN2lsT19bv5d7EOgsZ3ydUX4w0adGTRHDa3Ymy4nTUSHh4p5sJHUXQaOdJ+M157Q2pMIUJr7nHJ8nK9Yjn2xZO+bUUaJbjEU7v5YXe0SU/lRw49QaUp7jaEjAlzGRpwTG3PudMwnmue5XZBUMEtZSGwxdIIbdBt16qS/lhV57zTTcsUWJVZrKVGqymFGlwX1IzMzXg6fNxXprpw5dExfh2GLWtAXqfz0r1tZQjMTUjNuZg2VUKI4c1apmSTFbjx4gAhcqJ5E6gHr7y4Qe2/J1cYy9lTPVYqTsqs1ioy4j8YgtRgGwaIE/VeXDph9bLdmT5OSMx5pkJNzPJBN2L48sUPKgJ0Rf8MDP2uxb/AKJZXajb22NPeIxdNCC82x4iP6MbnCrtm2xBFu15yZlXw2HahLgLW3KqQtInVPJslmqRL0gSDQXB8NbtbC/huTHU2U9ok3MFLizIbDT7EnlXmuK/u6cC1TT8OF3sXyixnjJ9bpcxU7O8DQrw7vErVH4jgdyrU6j9nnaB901hFkUl5U1fBOU217rgfFPFPywbiKGsSU42kDjI5dRU2czYBOxromHl+t09iVU5kdiUKuA84O8IWWFXhqXrp6+GJeUZ3aqTEhLOiC6DCCItKiuovmuG7BZlvNkOMLVRjttVRswvbEuIeqL8fouFDDpNNmZ0qlVkupT6ZGlPTXpEbk9i2qmTIqPRCus5cYO3QbzO055SO1MxpQd9o7OT8E2cstv9o3phJkOgHn8Nf04L/s00E8uxP6RuoIyJGrMe9O8Cd/8Ai7uEVXKy9nzOVSrT6CG/eJ02w4CCXcEH6Jy4Pg2uVxkGI8YmYUdoABmNGBLGxTTu63Lr642NzYLFgizY3O9UN+dZWquqEGhibr8qnoRG8JmPMNuq8Uuu1RdfrisqFGhQQa38OXHkOKru6JxLBBV5QEreK29V9fDCopefoWbcl1KPVKvEjVoiAGYr6OAcpdRtUFAFDgvXVUw0ZudWokVpalMhstaoKNynE01XwHXr6cuMI/h9zZZULHmP27UUFBXumvuYm4UOoupBjvxaeYiUcnwLV4Lety9ea7EWi1VynVmDOabuOM+DqC55tPLiTWpT9SkNOmjYCyzuQBpLABPlHpjczQpcSKzKmgcWM/ru5DrfIqJ1VPXFGYbip/45VVzl9pelxsv7VHc25dbdiwKg72g7WHGUZlIvPYS9/VeNycOZcE8CqLtIDLdUnxYjlPYV8ZSNN3EpmCAN+vRE6j8cNna6UDPWT5OWIEJpmn2Ju5j7SdpdeDuuGfVOPgngWOaNiWZhyrmSbQ6q4ccNDC3To8HdTG7ZuFXlpmR/uN6fCg2hkMK2NX/9DIVOnffEGQ1UKUct6OFq3myDZcrxCvHQhu0XBPSMsvZkzJHm0F1y4owDOAQvFwuOg+XQx668e9ouNxSkigLva+ziehG6K+uIGWao7l2rnv1ZWBOBZG9FLyaRVXm4cQUbS/8Adgc3DjqSU7xTDJFA1YiyaLmas5Wjb4XazOaFDFLVYbP9sZfRNRw4IdPjU+M1DhtbqKwgg2I+CJ3cK2LXVmZ/oecJnLQahIOC0InqYsJqKGReplcuOl/vTLlSlwobXZ6eFyNOOjHI1BPlTqeKsVdcSGW4336Ttr6VWkx5qVOcpESDlmodrkNxxOO4AbxbSNbF5U9VxY5JqVPqGToDhgLrW7Fq8u7wRELHttGR4uY6Iy/vHCBhXjSwE0t3a9RX3iEf4sUOSGIcXKNPbjooi80BmPxVEuwCEtuWYKSZmrx5qKcy0yNEp6S9w2MOGm+daYb1vTTw+OFtVMipBpkaa2f3ZVAZWQ5KimTTpa8+ir0XRC0/LDlo5JKgi2qp7JLLflxQZldelMuwipsaaC8itOoVop7xYhaXjjRyCokUFwqpU4lOcdB6RVGOQAkzEQLHFToWnXy4ygSHaXwdadHtS3uOuhbeS4uY8dqdVX4rDEgIBsgMpp1LPbAqKhp8cXz7IPKwq+U/3Fgty4AMRvVgFCuXqCkGrVKe4qGT5gLJacxJpx/Ml4rim2k1TedlojOpTH1vO3+zD/jgvzPWo+W4B1F1UEw5UDzOL6D8cUOV9ldRzBTSzHNkrFrky+QyThkO5RO4lvNrd82LWnUA+0PmBsPWomivIdFbp9DjxxbUDa5jEvjixFpuk1yjORm0AymOSTIi6ru1QsQqJFzDS0ffkRG6oBNIIBBeABI7upIdqpwu9fDGg6xNmZnpoSqRKgAjLxe1MCG5dONyF6f5sKlBbji1ZgQZ50QBRdmmY3myPIjTt0Ym3ujt7w6927CHpxP03NQ0OY4gE2pNI77wL/1d/Fhj7iLRa+xMSWQnNc7M4LrlyOEvFC+Gn+C4G9sOVSjwI+Y4S2yoT1rlvesu5S/Jf82DcPIYPDnRe3rXi9BAqjzC45lt2XGRN7MDoQryDr3SLAzlqVUMpvusVQG5sKad7hCdpAq4JqBl+ZtGrkmsOGUCn7tkRNhLt8umhguvBeZMZbQ6TJglDplCVqa4douNExe6p+4nhrbh+h5tJ9mXvz7fGqo50Z5aztMchwzmqsjioI4fft8q3J+nBPJrSTgaUAGzTiVlpjhRz8u1nJqBNbVTppoOgl3U1+bwxeUHaBTm6ZIcd3ovtoRqwIXKuEVxZoWc7In0qYPWmCbLlSUYTbpsR7L5BN94xXuhd+njjDN1SjQwpbjiOA1FnsEfJy2Kqh/rioyrmlqpwznwnd2Tx6WupcOqY30+ZKzfT5sOpQXIQqBtK/1BS1XiGvu9cLuEttcr2FWUYQXEGuOxgdQ2m4iGo+hq4v8AomJ7pODI1RbhX4dMDeVZE5mkRfvFBGcCbpwx8+i6Cf5px/Vi/KUnMa6DxtuHCe4SUuwKrI1pX17LsOn51mMPlZErMNYhofcBzqyf15VT9OJmQKbCzFlEG3hKPNYMor7kY9CJQLzet2CTN1B/pTDqUNU5ljgLZF4OIpKCjhcZHrsyLm+VEjxmQCsR0kNsFyID7fB4Pgtwlw+YcaBsrurU5T5kx9P6+1WDanlS2UiwIrUfQGmUtt83dxM3y+PeXELKTbVcMX2DdOAjdxuiFty+YLflXgpYmvswPvImzQ34elhi+nr5hxkHf9whW9DaTS7zFMkZT2hwpMePdCriDFkE4djSPoujSkXgqjy4tq3UKnlavtV+nUK6QzEWNVWmzB4H4vmI7OKKi2qi9dNcMitZKpNayo/T6g+kWDUGnN260aGYqncJU6omopgS2fTJMrJsT/wzEqMqxpUZtqwjeBVBV4d7XTzYbouf0g7l1Gh7jl9P2qrihYivUykE2X9JYclufBNLJz4kHInC1wE110HVLvVPphkMSW6VHANyzLFW14LzAWqdeGE/SKImzObNcnGlKpFYc9jKXnZiP68oOBx9kaebThjfDqsvKG9jzUtot39VkxjJ0GtV7mnVAu6enTAl1bcUBbZnp3/4r0p4vOmJKqzjcN1hsLCNLLhTmt83NioiM04qn26RHcOUTe6uvUR0u/xxparVNqlLGyoIMsuVBauv1+YcRzpMtmQ0qEcq5LLh73/phYkZRlVpVwTHarKYzEFnWEwTTKW3uFzcfxel2PQFqLjLosgowngsdt75lr0HxVMW8PMLeXKQ5TUgszH3zukG+qkGnoieOCXI9dyxSIvbZjgQnWxdkbo7rGhAdS0L1t97DjC7BWIPhgLCJ5k8ufqYoJ58spJyE9OdIvNdNYrG4fRlzcA8AP3Cg7ptT3I/ndcv0TFjk2S/l+rS8u1FxL46XxJJKtzjKd0fy+GDVqiQ1ym/RmyalzatGJ5wbtbHnBU2ku8FTkwMZppcPO2W6bUICunVgYbeBww0G/TnZT4a3/ni5SJQtpZhCTH8EUUl/i+TlRA1WKZBslP1JobkUQAdSv8ALoWNcJ0jrgzafDlSwEAWS2LdgbtFRL9TtTxRPjrjDKWZm5lJjyI7DZAgbpyM4nKC90kt8MMmqZ3SNT2DWmN3S4jZNnaNwEDndt8USweGCMNw60eadcuXMmTlvM/3QNw64yoIQiZ70HzqhLjg62/A+7N+qmgECXE3rw0X0+mKN2H94OEO8tAE7mneLBTWs2Sq7TEYlusyOOqXMIKt/RcDbIkMoSNLmNOLettxeXCa7Fu05/2qyUdxB+9EMZ8vnEGqORHdhuyCcjr2VA4u33CWvhihHWpSHX2o7lRsb3TLRuKJD7ogSfN5uuGPVKm1Iok6DIprTpyW90LwuKiovlXTx72KxujUmGxCSFDchK20Aqe9IyM/Ffgn4cXtOoQ1nKtemtFB6PKU0Jwst1Gh1hp6qAlUFsB1ktN27kvmDxt9/rgv3gSgBxpy8D6EK8pYmxxMeKJdi4lTqRHkQafKjAsspAMqUXRs3EUfXp4j1wCt4vuAHeoOOH/1qnWQseA7vNeKIPXAvLlb57cOx2zacQhUjS7TBLW2UivEAKVo9L7bk/dik3KCpGa2+a4vLj1mEmasRG9UsORUdm9QdbbbSfQZH9aQj0Emj7xJd0/JeuJx1Gq5+fB+o7yLRR0NinCdiGt3KpomIT0oc0NNSjVSokNfYiPR8k4bxfkHw/fgopVji694cHuLyalPm5n851PnmUNamQ4qyAfbTQRaC7mXlxArrbccaIxqguuzgJC9RBFUsT+1R4MneKqXp5ca3pTdengtnIyWrN/lxTJAzcqgqZnlVn2h2GAOotwr/Z97Ufw4nDEB1+PNjCgusOI6207zA5p5D+C/y64wOGb1unK0Kd4v72MmSQY7oNupcgFoRfTCxt1bS0uNbg0MpIcTVhmGa3maqMyqe4TrQtIDjThKJRj1W4FFei/44yzC6pqLz0hFFtpAcM/RE072AqZKGTPbd3r33kqWtkxxdMU6IQ+KfixZVCmyJ0MXKy6hBpxiscrRL83if+GNPfXr9+4bhwxm1IHbSoN2yGkoA2HzqmTN0h2pFEobCT1bTUpIvWA2fzL5vyxYhQZtWZsqlUkEJd9qH7EB/wBVxvjR48W5WGkaE1HUWwQcTX5BMs3tqlqcq4zbrsKhsRRBP/oK+x41NoEB6nUphtuM8qb5/dWOvaeC+PLiwpVck01wXWHLCBe73hX8Q4HClKR8VX9WNovKIXCql+HBZxC6SsOIWQRtBOnOKHLCCCF6zVzJkBIArCVA8A1usT3B18PTFxS2TCDGfTQBPpx6ii6f44FAH+tsR1WwXgUkL4ompDiVTao22+TDitqDScjoaiJfLavRU/cuFzpU7nWvVR1qK24SEoq1z7TDChSGqfO3Ut5U5B66eZeGAemUlihwDahtIwbgCBuj3108frhgVOGjFPZmOEmkhVER9dMU501JAOqwwpO6XLal31x8hxxpsNLHf1518w5CImqZuK3UJkdTdOzuW+UdS72LqiUV5zMcWK04TZi5fvETiiBxX+SYrEzFRcnwHqjUrzIDtbjgFxOKvdxTBHr+eH0l1J17LtIeuM24/wD4t0F8qe6hfHDhhltAbecUIn6V45nVmTsKI9rWeqVCzOsJg2p04BUEbhre4pXryueArpgKjU/MleP+vupSIel3ZmOZ00xbwMt0zLbJLCiWWXFvNLjL9WByRtOV6WIRmGrRTvGVxEP5Yved9rfW5bI3q62ayICEaxRHTsp0ykujIgR7ZCJxdd5j497F21KUg0TUrVxU5XqjmYoZv3IIAv7QfMPm/hxIfqSuSzRttAYRLQLzLhOriKUUr3FWqkr1rfIbbvvRLTXqOIrr1syOmtgIdq3d0tR6YweeUlH4rjFCSUfS4V8uDGjHvVICKILkeCxWxJwU4CXKONMsWWXmnHYpOylCwXQc4N+uqeKFj48TcGMT7mpA0F1orzcMfKlOjtxykGaNMByi4S98l8o+q4mnNyoWNfLVZUqW/FYORTgR0V5nIJLaJr6h7q4H6bWGKgoo1fwMgMXBtJpfdNPBcGcaZaRNngXzhl9xsyrFKtGoh+0aLuSg9wvj6LjxtQKsi/nTHNnEHeqKsPOZfllJNy1rUSR8ludc94B/4dMLnOe0yoDNF1AcaajHezDa5tS94y8V+GLLOWdJOZkj06iRHN6C71590OZnl5hH/mwZZByjFoDTNfMxm1AA3wOkCKCcveHXGhYU3aBC7gb1NYSESRrQfk7ZTMqVWHMGaG3u2d5Yb6LcJd4b/RPlw3Yn3hBZObT3FinH5UfFkTBFXlstXhzDilCrK4Om/ctPiojyj/CmLAcySI9LdgIalHMxPd8Lv04Dcug5ccVSyAJyxyPKl7qXFjLA/qpVOzpW4Kmb7UZ29sxe5zIT936YXedM8VPaUR5VpLfYKWx/90pjS37zTyD+ry+OI+cczO1icOXKG+IvPf8AiJmvKwHw+OL7L2W4lHpJUynJ0TnK/nU/FSL1x8XFpAeuFZl7ieU86+Sw21qlOtJnJkSVTdqwUKomsJ+OF4MDyC4ltwf5sPWkuMUuQTb++JgvK13k/DdgH2n5VfrVGhV6nanWqV7Zp/S03gTqn93/ADYv8q5gazVRItVY5d8lrzf/AJRp3kxZer9qbQ8PQ+v91edRV+1zGOi83zYoM0QWmWRkyUbBmM4jxuPoZNJZxRSEOPVBxMn5jptDfiNzZTcd+Se6YBe8a/ljXXljZlo71LJxRB8hR0e6Sgi6kI/iwuZSWnErUPLXo1pXTqxXdslY7EzHco2WmzTfkKXFb5i+dfQemDudQcq5TlUiHlpkmpQQ3ilm4qq64CmFiufG4S00+ONJE3T2RhwmEjtAmjYgqiIfMRDjfQabDo7c+VVZJug7a9MqJ8ooicBEfRES60cN1v5gEo0SNgOfrXqkxUiXWmqTSQNAV99zUGYw955z0H/rhj1Mo9PoIFVq7OViUbgSJcptSQNfKFqDqoDyoieJYlZaoLMhj79kKZSHNRgNOparEZS4EQ++fVfTlTBPCy+0TsCpyXVQ4cvWNFHmEyRP2hfgXp8ePhgPits6fP8Aih1uck1QbHIcql1evQZs2ZBm1MAzDHaj8tqOKSGyYFciqi2Kv4sEtS2c0+dUpFUkQxdqIaEMynoocUK3Qgu4rzFqo9cC+12DMltQK/CkOjUIkgQkujLWOrkZ1UAxJweKDrauvhzYaeziLXYEGZGr6m+wcg1jR5Drb7gRl0RGzcAUvXVCVFTwXAt09KPbkLidI56f1rQ7iigZxvQ+xkphioU+C1NA0lsPPATCkqtkBihAaLxRSE9ePulgljUX7lXdi0QupwUne9+nEuqwGo1dy9UXVRlsJpRzM05iF4DAUVfxWYOa40D8G9NF3a3CJJ3sZ69uUvkLQjKCNpnXnv13oI3CkEBWs1RZfbjttq/MdEhBQdFoeKuaa66+iJgZ2cOQwdzvl+lNxxAK/KVpoQ5RR8QeQh9NbiTlwRwJjdIqASXYyhad6MiGg6L3uv8ALAWbp0fa7musRpTr0CpNwpD1OYEbW2TYNs5g8Nb2za429ULu3W46p4dxzg4e2wgwtoyNdInWRpvSl+24ji5Gih9aI6Nl9p2VVHq5BRHXZZwYwd4UFsUEXgFC0XVV097lxHfhx2ZshuEH9X3i2WggLx+GCZypbyEwMKNHfiIQ7ixVMTFB8EH1TEaHFmzibjSGAiQ29AcdEN0icvUzW7064yWK3yseuFlDcLKpAAPPv050RbBVsnzHQDrVYceC7Y3UqkLTrKWNCwt5Np6Fp/himqtQj0enTqg2Lkk2FImxRbFJVtFry9SIsbqntIi5YqjrE2EzPYPR1JcOQy824PQvN+LAc/nalzs0xg3ahSGRWWG7fbdMi6NCQIqqlpc3Ve6OD8FaatL1sYg0CgGFTMx1+HpVrqXnWlqbJBiREVNi0CoUScxBKQcgZVNPVxTTndZcR64Ft1RSMiIsTiq8PNFLamqL0VqUG+RIr1hNr5f3KOINW2gx2mYaw8wxo4NGJHEJsO0q25q2dhEXDgvRR8uINHjxKHUXaY22rEJ5FlQhLm5POH1ErS/Vhj4ls7a3cTcWD2cTI3kDvp9KssVOuI/7hEGium1B2pC0E80AE5TMQ6rd3rfmxAoMZf8AtorjsVot01RYrNzoJ3icNdf82LLK0RnMErtVLEqwINmy41+zjx5AnwvcTqllq6Jcv0xT0FiflTa1m8ptUZqUxafBkm0De5bbAyd4CCXLwt97jhKLS+vAtStXVCRrJ1j4aRUlPNglKNABt8as6jGchynY5N86KoKPpiBUm3Z00TcnuxxABFQa0ES0+ZRwXS8vffMMpcWUzUN+7ZY00oKqrxO7XppgVforjb+iyzMPAh0IC5fw4yyrZ5jQ/sftRTD6Fp31qMVJTcXhPqDUgD1S11CQQt6aKmIsGny/vOf/AFxXyFGwQJjKKJCty94LV8cFMbLVQGCDrb8V0T7jTi86ovd6fHhpiBmRs49QqrnZHuzowyhCBXoColh2qnVNfTFjbbyklQ+350r0OpK8oNVlIr9Lg5PfoCN2Vnt7kiQySKdrf9mQH00t8PW7EdmmpVEdBTVoLFJTFdC/T8cAFXqjtHzVTkaprzEUXtzLYI0E+cRECtUvxfDlwSVPMzeXXmkkwqhHMzsQX49o3fiS5NPjhzepuLpLako2AGg+/c0Q22Gpg761es0EHnWo8yozpEVddW33EsXgve0Tinwwv9p9SKn0aPICM3axKYduFSExJD48viml2GGEyJMklHakMyiFtDUmHEMdF/Dil2hZIdreRKtLacAOyMkY+0RDQ/DRF64Bss3tCEODUVPOE6k1GyjR3ZmXiqocrU+Q9LTeLbwU1sFP0COCFyjw25AqJunwS+1UtIvlxCyrOjuZGoINO37mODR3d4SQAuu/xxYMuJKPRowM/dFebH6Q8OeGfD3AbfxJYLjg0BIHPSBoa5ji2K4pxVotkEIQdwJ+dVtLmSW81ZghOtWQ3W4c6K6S3EWgKwY/pUB/ixKn0dqQ9FlyJKgKqogFneL4eHNikkTDi7SoDROeyn0iQ0yJe+y8jlv7jL+HHzO8qZFylPcOW4QoAiEZsvZDqaDr9fm4Y6vj2Ai6wdyxsyGxAjppr9YrNYbiKkX6Li41n/iiGsyEIAYiONtShYQgaLu6ISDd9CxtaFxsy9kJCScRNeX+Lw+C4XlC2iOR3I7FTvdFlCAJgftRT5h83+P1waR5jdSjhIjvpIaPo4BXDhd4av7LEMLRh7zgWpIAUDpOkbcxU8XtLiyuzcpQQCZBH80UQJ0OjsszXmHZAmSXhw5Uu6XevL/dwSTs4NTJYq8jUh+20CMA3pIvdT0S7XXC9NxyZThiLzAy5vQ49NR5vyxICuR6XPecSH2p9AEIrhKNgGnnIbePy45PiGC2lhc3jF5KbVIBRHU8gT9YrWMXjt0004wAXDvPIDrFa80ZaqSSXSao82PC3AkYIGqKQJzrahF/DhAaNyZkeW7HB4mX0kti6Go3oXBcPLantLKkZNjty7Gq9WgPsbDSkJACqqG96oiDw+KkOEXvNygnwIflxyBlAbUVtJIB2np8q3bJWUeernJ9SkVLPGZJKtEJPMRRUiTlJUE8Gizn4YkYPuhahEQt63L+G3AblPPKZMqUioBCbnXsGzY8SinFNL+Hp/uxXV7On365uzaWn08zucjwnFuNPcvXjZ6+K4+etPaFhw+nyFXJPJVS84bQe0U9ynUxpybNqy9hanakLTJnwUr/ADqia8B/24udpzTMynU+ay88ZsNgy6xYDMdnRLBRkEu4cE4qWq+OKGEsKsZipZM6R6bSmjkA1ogATx8icvyJcX54KKvXsns9k7a7OrRMFe7Fito3HcJUttJxeOg8e6mLgSjIy0NNz+en3qBAnNSnkOb4dUTu9bsQhDt8+HDccSO084AG/pyhqug3f9eXG+qiENHTYdd3G8XQSW4kRV5RIsD9IzlIyrmwKk+DB0xu0X2HC4uD4cyiWneXDtllTiDk3r4qijTadlGHs9ojM+RNclQDAv6y6oqqmnuknDjhQUzM0SsUoaiCEDWtigScU44tq5mIds1by9kFlxKLlaC65LqU4j75Gupml3ujaAJ8VXFiuQdj+Ua5NGq5iWt0ZhDeZo8Z0wlvFahBzBwRu3qZEPHhbh3a2vAaCHiS4ddBy/mgXHSTpsKFK1mCBS4MiQ46J7vlVsfe9MJdmn1PaNXzcBFsuuUvQcY1usff1flRYTCQ6Q4+bsdi9TMAu7pmvf5fHDqyDlcaPl4HAjuDdaTjllwiq91Lv9uNIQjC2s/+aqXybtcchWVHy+GX6UxGjKgmCd7TqXrgsk1yuyhp6I+0rZpa6bTfMCJw8V64idnDTXXm/wAo4tKYKjFFLO8a4ybzufzr1NN0Jy+VNZG8BF7RXCL5zwcu0mDmjYq7GmQRlvuTm4lMDS1SkuOIgKJfBL1+g4BHoL8h0WmkvdNdAH1LBtTo8ybmHLlGSYrVPyoHbpRxkS45TyLYF3qKKq/uwsdVGVUxGvy/kwPjV2qvLTEq2SYf3cMaZAcYishaAkBoDaAOnKJcETCnlt0usRjWPuZUIDIB9nyoSfKvTBPIbm7R6tNj0+t1VmitmTL75SLwmuJ/ZgPRQReq+PTFvXnIdNzlIamxCarL9Np7LMUo9zRug8oGYLbovs7B+ieuBLZtTLa3lqJIjTpP786+Kkg5K5zzdssGcJSsvx1GaPA4zXdcH5fRcLTtUzLNQNeaJNZXQzNLVT4Fj9I6pSYeYGXX1jNMSmkDcFGCwbE4Fdp197Cs2u7GckbQqVebsqPWwC7tLYINyW/uP9XFMaTB8VTf3Is1EZTzJA+c0ufUG2y4QZHIa0stiErI2fKpCTNCuPzWnLvugUEBfG3vAa9fwY7AynkHJ9UoMzcg1KGY29HfgvvCRR2TRUtt5fLxxwHlX7Mub539HKvHqDTFJnKDpyRO16IF3MtpdV5eVRx1j2XctgmpnYAijhrcZfMReuOyWHgxjE7UtkZVAyFCDz5TpXOsSxx21uAppecc07RSDfyZmF7OtN2GSV+9pzFXUjMHEApNNbEXGSuUtNCuRMdVUTZSENkn6jUIwvMl/wDcxi113XhwL4aXa245uyxnZjL/ANq+jVc4e/3Ru0oHybSy2xF73qJjb+ocdn02VR8zOBMiPtwjj/1hCkti0SaFzFd42+a0sYzxL4XbtVFrKpQBiQBoTzI/jpT63xlx2FSEkgGDz7TS5zZlWNmqG/SDcjw47jt7DG8SwvdIfReOOZMz5PqWV6mcSWwQCCqKGQcpaY692lZnyvUc1gxGp5M7py2XJadQmSPXms07wEnmTT6Yqcw5qaqVPKlxqQYFGMj7dJXnPXvWj4cPe14Yw58JYxgaFuPAFsCQZ37AbzG9NmMbtLpSG2z5iY9K5MgZfqFadshQnXyFsnVLS0RD1uXwwX0DZakh1pyqzLGlW7dRvMn4/wDhhtQGVbeDVEjloIo435RTFXPoZ5bEHHHAmRXnDP8Aq3eh83ddH09CHp5hwmdvWX7JJYX+rJkdB8qdALDpC/c5etaDy3SILUaNHgMsNCRE3uuV36kXUsChJmGPm+oxY0ZCoR09Av0EzeO/inHvaW/zwbvbypT3XIDYGwLbRi404JiYqneAk/Diyp9LV6ITJo80cnkTcJc7+X4sAWV2UXqeOso2EnUjbXSNak6kBgwM3brQz2yNVKPvoaRymC9uUIUS8C0ttMeqc3ve6WKSdHkUNlp2bMizzP8A8T2Zmz9Ilza/qxrm5VWDMGo0iS797gigoTj5JgeZt0bdU7ve6oWLhsoFcgXt042n2Wx7XElnccY/N06h7pcdcdww7xDcuobwfCLhOVMy4rQnWRANYW8wq3aUu+u2yZjyjWNO1WmRtktCz8FUfYckUqasftDM6KaBoKa3XNL1XW3mHTFPTMzVykvdkrAxKpuG/YTGF3Tvy3cumCTLdYPLsd+Q5FNrtEU2oj5qgNWXWGI/HmHFUeXYhU12oyn3DkKitIMVOUT6iJemMn4rtLi/xZDbIDhUAJEAEgAGDt600wS4QzYlb0gAmAdwOU0PzMzK3aCR3WnSW5y1y4TX4DbgYZ2f5hzUMioTHW49NBwty60ypcLvPqWiYuJJDFFmRK0aBzoZ93gVpYvZuSplYbcWi5qfiT2bjdCKd8Y2eHVow4nqXMqF0xhlodsHVMrIQoaGeRHpWpS4262Fo1BqjqWQWqCHCqOR5jfKElskIf5dcLnKeb6rmrONVy8FCDtkIEI7VRl18r9EsLpxQtUXBdUsv7QqTWnW3oTNeaYC68FCOZt6a3AhkOuIFM2h5ZpNQazBLOVQ8wxW1BludBML0Xql48F+GGFsl9DKlOJ4mbYjkfvVCyhUZdK+0+rza4bsSouSab7S1huVYW+W5RJEJC6iQ6EnXGmv7NkmxbpKjLRwFBsOa4fe1HBnswi0qqQp0apsxPvipQH5NEkTAU48WUakuq6eOhD+FbsDlJZkU0eyTm9xPZ5JH4/Nil5a21Z2jHarWQFSml5V9m1GyhQFnVKmRTZDjaDRK9w8yacV0xZ1WdXIOVI8yOL1IacUPbvs3kgLxH6L3eGGdUXIEqjsR3AukAq99u4NNfTxxR7Z6RTs7ZHCPBlyAhxVbU41lgqV6XFx8VuXBVreOXJSXuR1k8j0HOq3Ggg+SlvsYlZilbQo0cZLFVopo8Mie3wVDPil36k0w/fvCfl2ZvmjJh1pbvdt0wsaXs+plGiBS4z8gI7YIdjDpta69dR+bDGOl5VnZUM50B6bKafQPukXnQZeDTlW9DvS3muS7jgLEls3rwKdB6fXferGkKbRB1pc/a4ZZ2kZOhZnaG7MNGVHV4IoOM+On6h1wARszzXaNl7NOU0NipVAkBtIy2l2pO8g+lveXw0w43FpTFPkwXqFFClusky3FacdaBkPROYuH4tcJTYmj2Uto1ZyZJAHWgRyTSSccQkYu0J234kNn8ONLgqmFWqmnSYakjuDy3660tvG1IWFIG8CjPPOaRLZa1AzfT6tFq4OFKcrm83xypK94nrrrvdT3UHRNMQNk+2XOH9Cp8aLVZVSoza7o4dQbR6DaicqcxXsr+HB9m/K+ZalRZSU2RHbcfZICffG8EDzW/H/AAwnc3POTJ0XZrlyM1AtAFnymERATQea3Tqq/NxxfZXguWvKdZkmdhzr5dslv0/eqKv5gr+1UCp0aI4FGad/rfZXFUTJPIKlhjZbbkUWlQ6dT4fZYjIaA0XeTFll3KIZco0eE0wjKMppaK9fiXxwTUPK7+YJwRI8hmGRoopJk67oF8t+nHS7C+6xJLx4DYhA/Jq1FvHnWdaoey1SQJGscjAevJdb8cUWbpE1l52S04+LIWG822lo6d3m9MGuUYk5sJ9OrRLCrFPeKPOa14Aad0kHxQhtVC8Ux4xWoUmVHcO1gytcHyKKd24cLOMWHylY2ohLYWjymlPPjVcVkTQpsp2K1zK+6oCyI6a6iSlrhP0uRLzxn3ewGAfGOdwNl3OH/WuD37ROaJ2VYTVOpUheyVZtd+N9wgqFpyD5LkxdbG8qw8s5BBt0/wDvCq2uviSKJIPUUuxt2Xk2tj7Woar0H7zStaeI/wAFPLeotT+8KShpVW48WQCaqLZiXL63dMSstTJESXCqL6qxA3yEEkdbV5vLy4Nqhs2oddajjMRSUV5N0/dcne0XTBNDodPi0p9ubPZGnMkAhBfuAniu8hh0UcIl4gwpOUDff+qNDKxuaT9eqrs6XNKn0Z+omBEpyNN0y2q+8frgO7VmEawMd1uLNds3qkw5+wH4l646WzpWm20ny4dC3DEoB34C7vikFppeWoiir8cAFHZabYXdU9gWHE5wNE/cuGIvmESllMp5E6cvpFUobccSC5oelCbdaacixXX6ZLaIUuR0W+TEOpVR9y7dUR3m6EWg3Yap2TqaaMRVI+4ok3cCYilRXao81EYaAjVEHpbxwAm9bScykfWryx3pPz4uYHoyORaGToH3D1u0+C6dMQn6nOy1FBmpUVxmRIXhvVUT+oY68Z2SulQ6W3GhOyDjaE87GuQXDTvXYgVDKsYq1C7ULMKa2ljD78dHlYL01UddMQa8QMFeTIDVRtc2oNcduTo0mSEc6Su/fO0CcUhNcFH/AGDZicZakLSmWgcC8RclCX927DzzPsrh1rOQTqq4xNhNsK000TW6I3F6mtv8sDtapVbyIZHRnnqjSG+tMkHfYnyH1wyXjIchFsoBXfb0BqgWYGq9qf8AmCqzK9UkqNSbWQ6AJu4bbnsm1TxQfE/iWKSpjInU8JLsUojoKvsiXUtPewMrm6fKBptqoQp0JQWyRDBQdXT3tdf5aYmHndIkLe1OSMaE2iavur0LoNy45obR1CkoSKeZhGlS6bMMnd2pqQj73hjqfZ1nR2Ds+OPMbMZcpoAaaEmSI2wRfaHfcuhLy6aae7jmmiZbYz5KdfpNUpbDEVhHX3HZQjyqvwuxsPM1PpJk0cdZ5cwm2B2D8vN/PBdtf3GHuLNtosiNpjUdaEumG7tGRdNKb9oKsU/ajlFH40Fo3IU1lyTGhgLyglhLaS8EuK27TTomHlkOktZ2rkitVSQVSpshgHGN6VvPrxFRTwTT6Y/OfNefpI7TMl3kqx47EpoGnT99E/4YcVEpLmYow1WNIlzWiAyebBFAY4p1QtCwzevHW3La5xIlxAB8p2mTGm2lBGwbWgpZ8quoqT9oSdDe2p5iOnNCEVmTukFnihEAiJF/EJY592wuBMyJPsesNDbXr149MNaoZbkDLNWlbCHrdvXDtBsfm/DgE+1LlvL2Wsj0luhVyn1t1+UauOxnwN40QFtO0S4Brcn7se2LjdxeoU2IkzpsOcUUpPAZyK1gVb1SDmuNTqdPqsaqZrzDMprBgUZkpAwkMEQIzYp6jbqvivwwaZX2f07Z2mTs41CLLnZ7g1MZL7/aTZBmMrZicYW16LzIhLb11xdZFz/MyxQaXmWMH3oQU2OJxYplypuxDgKdV0/3Y0bS81uS8mlmUKdJI0TtciLDbIyjMqdhGpdA0682AVX90t8NNpglRBI+3YVEpBEK2oczNmiXnCvPyXWrpDzlyRWhuFsvcEfH64OtnuxaqVco9XmI2MNt9BOMC6yBFPPYnVPgha4rc3v0fIU3LE/K8SpNMzaaZvyKs0gHJW/S8ERV00+X5e9g3y9nio0OJF3ElLCW4GzS4S14/lhRiXGsf02Ugj10Pyq5vzt+TSiStZiVx82XLnH2EsbdkN2GaJ0uROi/DFc63Sf6H1qo1GSf3myxvYUMWzFsXddVNT6dOH8S4vHs50TMDJv1SkxxqAMLZICUYHqq8vJbzr9V6YTH2jNoDdG2X1+S2hi2YDHRptCIlvLRE+H1wDgwSzetQgOFzQggmJ9Y16UMtK1tkLkRQFO2VzZP2XoGZYrMepZi2gVrslNZFVSSgOOkKKOvXWxSLToJDh1RNgGYdluymFBkxWGGaXC3RSBJA3h8V7idePvY5RyHnuVtD27bJKPTc4I+zlKmgsI32t1EhGOp2CKDzqnLqZd61E6DjqTM+1Wv16atAbzhKnMm7Z2qZZFjGevUitI93/Nfdx1bxKjDsgt7cKCicwB2HITOvWltsLgrzyIpb1XMkmm7OJTVXRlqNCc3DUFyUvtn05e6vn5uvp6YEaHm4e3jAFGMptSWgdN+O2yRvt+Or1vIfHonva64ZudNijsd2oVmVXIuZJEWllOnNAixOxbxdy0gAt1+piXG5FW1NdMUNBySleqY0xukvQlVRaTexQtPwFRJLkxnHWU4YiHxqRO8iD03mmaX0uq8lUFfyU3mJrsECeVOgQ3hMzpaIDz5mHKl69xBFSVTLiuC/K2y/KWRKYLtIKIxK3N2/dG52Vr77i3Kuq4rloMvZ/mWVCmw2344PWGRL5/nT0+OLCZmJnLzbsuRISnwooXe1PkbT3ePh8uFDtzdOpTbsLOX7+tXBtHvqo5fzVF7BCjOyXJQsMq8kbcmoxk6nyeCa+bHO/2pvtsVHaTJ/ovkp119CHs3b2AUSJFtEm2E6pr4n1Xwtwo9vX2mJ2eydpuX1egUoEsedbuE5Xrf6B8mCDYJk9rJ8GFmuVQ3a5WXh7RHseQQjN+Vy1eKr9OmNph2Gqwu1N1fEqUoghJOkjaaVOKD7mRnlz/ip2QPs6f0byFWsxV1N7m3sx9kgPt8sVVTmJ0j4by1S0Fen4sJ9vYzmCYDrzMQFjNhepuPgI2/n0x0dmPPGZM4Gcd83HYsk+0BBd9jHaPu3kPU108VwWDsQl0/LrWYq2SVemtqIq005uWWD08W06p5dfXE28detSXLhYlXLp2FXrtW1AADQUkPs77Gs7VvMJVijQmxi0pN7KmTtOzBpxFD1HQ+KaoGi66Yf+1DIEPLGXJOYsyVSfmSsyXAZaqcoNzDR811NtsV4Elt38PdxCpGf5Ozzsi050UgK6BvRpS6xntNdLwS29OPlxFz/tmk7RpUVyrQkqhRk9gHZCSMyno2z4fi4a4V3F1cYg8HlaJ7b/E1JLXD8qa6LhZTmUHZ/Q8vwbKg72cN66wtwgi6nqpeCakSJ4rj85vtLbHZWzrNT1Sgsr9yzXyILW7RZPvKH09MdXbPc95trEeRllquz4gS1vG2KyBH71x9URBt83QcB22+gyKrTwy5IrwVeUbiR1AWLgbHwMdOOqroidNcAYG47hV+olcpXvv8/hXlyzx24pcfZ421SZ1PDKFTqxtQopK9HaI+VC8U+uHHJzDWYJhIy+Z0yQ66MZiYZlvj17yonhoiEuq+nTHC0+n1DZvn96PIQ4s6G8mq/wA0XHS6bUFz3TqQ7Hlt0pd0YSHUcQSQ10FVTXpy/wCYsajFsIQH0XbA8q9e34ajZ3UoLTm4rpTJG1AsgUlrL6Utipx23TPfyJDgvFeuq3L0VdfHGWYNs6NiEnLGUqedQdcUQkvS1eZbNOpH3U4enFcI2iR3s1WRpi1AaU22jQW6icw/Vw0Hgmia28NbuOL+mD9wMNU4ybciQ+YBsRDtUuCFpw4fzxjHbNlpzOQFL56fvTFERmNElEmVxvNv9J6lWHZVae/bjD9jHdH3XR6vIPlQ+CcNBTB3Mz8o0aa1Cpbs2bNVEAWtLgTzL/172Fu7VEG7RwC8quEoj/8AYw9vsdTqRGzTmyu1KtwIcCPEi05sZkhoBN01N41TUvSxPj+nDbDcFc8R3J9ocgIE9dAQAB86Eu7pNq3LaaTcXZhnTOdQYZgZUfclHqfayc1GNonE7+VE4eW7m7uFvt+qzn/ZUkcBckRe2MgsncKAXpctnpr8MfofX9qZ12dJjZdnRplFZMo5Ow9CQzFOcBNOCoi8OGOJPt3bSYGYqJQ8nsyQemszu0yIrSpbGQW1BL0ToqqXTHoNmnFG7K2lRbOpjTTp2oVpx9bRW4AAa6r2I5By7kjZflmTIFmry3KcxISRJbE7ENtDQATommumGFTs1xcysvxStVgwIC8NE+C+GOZaVmyZR8pwqckgxhsRwabDTucqco/DErKu0ZyC52Z1XGAd5d60fNxxlLnFX/aVKZQA3zHXrNF+wZ0lSjJpyztoLeW4Ulp+oDOKHeG9Qric06fG7u4W1D2x1qbm+KeYSaotMZiEAu6Fa+8uveTyJ0wLZ5n0+awcMd5PZfaMHAdPmFFTymnH+LHHUnPOecvZ4lUOErsiaAGLAG52xbFHVBVOiqiYtwmzcxBC4X31PL+qsLTbI1G9dk/aY23ZToeXmI0iOFezObetMixtCdAl8yn1ACThb44S+xfZ6WYxkZzzK5bWt8cZuAbf/wBz7PJYvRR8PhjLIOR28rxYtUqbCT8xzwCVIflBduUXiLYCvS3F1XZU3LVQezFBFyVClKP3pBaRTNdOAvtInU0TgqeKYYFaWm1WluuVn/I8+w6D71YlmIPKjdjscFwm3ZDYA6nB11bbvhhJfaqbjFkCmS2Xe0aVWxbV7q7nXDBZqGX9oDEeMj7FRB0y3FvFANE5rx8F08q6YVH2qRay7kClRWUQr6spKwBXEBAwIj9O9jzAbbh4g2Fzn6VK7y8ImpX2fCls0Se7DTUr2EMBTvIpkhLd8E44N9quz0NpWXzgWgk+KusSU54r5hTTjovTjhW/Z3nVd6hyjiRAZaNUQjlqQ8yfKnFeq8MOej5WrVdC6sVV4APXWFTlSOAD5bjTnL8l82CsRWbXEVPhYSQfjUmYWwEmk59njam5kTMAZfzK4jCQ3SVlJLZOABgXcIOqovp64nbZsxQYE4qdGZepkSoGLznsLHjD03V3AFXm0XRcbtvWyqPTaK1XqRE7HMpiaOc+pPBr+0u8TRfHCggt1Xaxm6n71w5Up60H3yXponUvhoONDbtWt2f9RQYGsjv1oVSlM/p86YMbJJxaO1JjI6/T3kvR0AXjp3rvjgYqlPclWBHkORyRe81x5cdX5VbPLIQ0juAPZ2kBBBOTT8K/7sUVb2aBXJkvNdUqdFBSkbkKPTx7PJNPBwg86c3FUwstMUU+64Y0SJ+FHqhMDrQp9m2DMh5lqkzsLVQp501yC+1KU++ZATSiqf2iKGv8WCHL9PibS5/9IpDjjGS8uS+yx2Ij6NTpM9Lbnt0oEu7C5URU+ZcDdR2nVilZfe2b0yU1EBJLwGcWOCGxGeMVV41TnM7S0TXj/DhpZLoMuNl9Y2XGak7QKe32WR2BhTQOF2qr9NbsWX76yOKpGZUQmBEDck6HrAnlQ4QkHMpUa1Po9cprmXapHcAnZsOrxnYA85y5kUwHfNmVumgKlyEXHqmL7NuY3a3MHfa7oEQG2h7raJ3UQfDAtRsjVKpo6dGN9o4zhSd662KtAlumry3aAlq9dcT6PNp9Wn1aNKeSKsNu2O80BPNTHkVEIEVOCJ1W/oumMnfk360ONoCAEgGNAYG+uhJ7VeAhknWdfWJqJmKoLIjWNjuyNeX4a9cc9bXss/ctfiZhjgm6M0GQLfeE08S/En+XHTtUolMeyhIqDc54qkzIREibnkVleW+/C+zPQ406gTIlQBWI8hu1XCToSloH963BGHZ7N5CRrnjQEHflpzq7MHEntQizHPO2X2n2kddadb4ixoNh+pL/ALcaq/ler/0ZapNNjBDjvuhGnTCWw22V66cOKli6+zRUqfsT21T8obR6c49Fa30bdFo8DMxLbCIE76EGqIvdRSFfmFoZ2ZYrU6b93r2aJvVOOy6pGoB4Xr9MaHFLZeDKaczAhUkCdRrGoqpi69pWURoOfKkLtEo4DkI4UJtR+70B2PanTdl/y3YLcr1dqvUqFJ1UnZMdDt8yFpzFjMaWdXho4Am6zJDk4dQXA9sgnLSXqlRpbysyoT7kfcGngi6ov97Cta+PbKG6kGfnRuxpmThbepIxJOpluSFB1/Thf5UcFzL9IsLijVhj8UJU/wBuDuc2srTnsMehD7uBPZplOVIbnRjkskMKY+yhEvOVp3/3tcLrchDCyo8/5qwHLRjlaOciox46ruu0mDKkXxK3/di8m5MWiS5EBSJp5h1Ud3qqamv4lxSA8tLNiQIOtHqjobwNC1ReVePzYt80bT380VJZbkCPBcUEFzdKZEa++uuAFpcXqiq15yvy7VoqtJdjsg5u7gHlVz/rwwLrDcZuN2SZFv8Ae3DycvuF6pgooEiTIp81X5EqYBqjRmVxA3r3R9NS4/w4oNprFLpNLhUqhunLr9VcFlsSc13IL1NR/li23Cw4Glc6kFcqBproZqzC5IcaflUOkmgqEZtT3z3/AAw4KZMVymiqNG0DicGzS00HFfSaTG2d0SLS21Qn0C5ww85+ZcXLNSQqV/4SyQpFeTi83y48vXw+AlA8o2r2oZvBBucQ7dMDOYap2itUB28REDevIfNq3iRmQZowpAAib11CBjj5lwvXcs5ko8ApUxHHxguDJBtp0SQwRNDu8eilwwTZMJOpWJogRRJmKkpmwwYbaBsYx9oV8zECFelqa976DijrGZ1y7kypUqW8rxxnTjIJftZouF7IU/eWv4MGDFNCSy06StugaIbJCt1yKmorhbVGUWc85vLTxels0bUIIMaFvpPi7ovDQOmq+7hpZpDisjnuI1qCzpFb9iGbv6P15+hTORiSa7jer0P/AE7umDejswc2Z7dqjNj0Omp/VzaW1ojXvFw6rddxwlKrQajBlVZZJNO1WnmkiQMdbgUT7+n4SLDd2JFCZy/IONowG8S5oS4Bw/8AtsE4my2hK7lo6kAfnwqtJo+zDVm6DQ5UtxlZVgWox/5irwFP34TlbyesqjBXKI32h0uLjALaQfgH/TDpWREnM7szbdEuolj4EGBS3n3waBgXkQbRXluTxtxm7W8NrsNasrnXL+cn6OZxJkcIhPmIo/atg8epD4Lh3U6uSahNI2wH7vCOmha99xV8vommF7m2itSJEh1yKy1vj9vGIOUkXukGKCmynckPtBM31Qy28fAyVRNkl9S8PrjROst3qM6B5q8Bin9H7nTEcqgkV8gfBwABL96QcnXTveuB3L1KZzc/Gk0PMMqnyG/24SXlNDb06Ci8C9UXB5Deh5OqnaWmhnzzBQ3swiesRU0W3Xgn4RHGVdQhpWVW/SKln/8AWoS1R0ZYAFoMCi33JcV3lwrc8ZTPK+ZKdm2C5pFbmdokNEvcM151+hp/PDbCgrIAXHXSIiUiQh9MVebcsuyoZQklNlTZjDjLjRt+1vt5FRfS7/LjyyuQy7lSd9D6VIEcqsaa8reZql2JRaaJWJDItJZ327iP9VqYIqqSSJROaIJupcdo2jdhHbH9qG5jBArquFKExiNy3OYQ3aKO7L0ROOn4sOL7yjymlfbfbMC8wmJYFv7Zxl+Cnbn1qsjWqueTjZi4AH+nulisyrVKhQ9pUiCsf+q1CP8AeCKS2ihhoBoP4uGCmdBdg7tHNGhMLgITExUflVOGATNE9KJX6RXZDu9gU99GZVvLaDi2Fr8BXRcTtxxJZKfeB/r61EJCk6U0cxvM5giSKXOiN9nc5DaMOcf+C4B2WXHqZV8rVWQguxI+9YkmFwyoqKi/vS2xf34ZFQziNVe3zDCNSHFNXJBKBkoqNo2lbw5cAubqK/WIrBwlQarDPexDLumvmbL4GnBcDW6g0eFOn27/AM1S2SB5hFHUl5uh0TeU9QMVtECHu2qnL9UwLRqpJed9q4pHr3h5cQMo53GtZcCCxYKNrunmnA52VDgIa+GnT9OJ5bqO0bhqgWr+LXA5Z4RUhY1qQBGlXLu8lNNOaXcOPDETNNAffpKNOKke+Oc9G3RP2zYJ8PW7u4sGSUmrE5eFqYEFrcqsxqmc2cUhxho40cN6o6ACLdoPhcv+3ErQI8yjMiI/urAF+UiiKnSXqe8zIjlYbSoba6DwVMY5NbcZWoxnDQtxNesHXntMt4PD05y/hxrpvapEc1dQ1dsuQiFB3mvdIcVtDSbT9oL4xlfQ5tOB0Ba1Li2di/yNMSGd1K2Qe8d/+KiRE1teiNZVzaElp26DWLRfHS0GZPl/enj64YlIjSa1Pjw7kOwLAu6Ngmq/64H6vlBzM8B2HGaed1FCPcApq2evA/34ONjmZmq1ll2G7Hbi1ulPLCnhoN5GndMvHQhxtPDHh5fiG5Sh05Ega7+YAjakmKXybW34iRKtvTpW6ds5UjFWJDT4/wDzLmi/3Ymf9nsAqUSc0eeAftXHrmr/AOHpgouxhUKalShkwr5siq3Laglrjtdz4DwmyYdcYZLiiNEk8+xOxrENYzcvLQHFwBzpb1zJLlNytVKg/JZdkRmFdaGNcaIqKNyl68NcazocLtdm9EmFC5Bvus18FXx0xtzTNl5boNZp8gk3TkcxQg8ymCgijr8SHHmqOUNRank9GeZY5B3d17iDpp9McCxtNoGksWjHDWnRUnUEcpOkGttbuOKlbq5B2jppUKtymmqo72RnszIacmuvHTw+GKU22KlVAnzEQijhyDbyot3+OLqoUao9idn9mIo6ryGXLrimaJuGUsXHBBIzXaHLltsD1xkCy6j3xCiJ2jQ9O1OGijL5DVo5T0zDVEvkpHig1e7IMNS/d44Cnae5mJ15Gh7Tl4D0CUzrZPJP5o39ev4cXVIhv5mbfdqbbsekPNKjUEDsOSOvBXi8ALrYPXxxHdnHBlA2w2bDWi6ON8giKdEwyaWy00G4lfXmP2qIBCzBqjo2Wpz0edl9too7rTxC2LragKsuc4fkSXD+nBjQ8tTmQOGcYr4wJv3DVE3aevx/TgKzZmepQMxQ6pBdObUlDs8gXTVRVlO4RfgK7+IsGMLMj+bGGXzklAlMEtjjXKoapx/Gi+hY9ukic6Jyn5z3FXHjZQrSqiay/Dnv0+oNocrmJl8OUZLf4fBRxriOLHeA0BQMV8q4t5mUc0Zka7KIQnX2jQ2JDZqBrp5vRNe7xxEpdEqtQp8iUTkJ2UyZ9ohk+jL0Yw4E2QKPFbuN13FMMWrC6uLcuoRoN+mleKuGx5SRNXFZrEB6kwe0OCK3rvWneZDO1dOXzcP54FKXQa9U1JpqX2OK+7o0Trm7MgX5fD88XgV2HR4IC9TpjdT3ymsoYt+jemliGil9fDGcbM1OnW7iazfpwEjsL+FbVwuuEG3UjhwuQDpsO3r1qLeYJVAqwomXRogm2AKkjUhcJzmMl+YvNjZVXDetv5beg+mJTU05bqurZcfUh8y+uN1fhFGbjqY6E43enDAySpUlVQC9fNvQ52wvvAYiNncDaPKXlLVSQf8ALjz1QVsxDjaXw5SxqqNapsWTFkC21Ff7Vae9lCuratohJ8E1TVMYFnnLsQDYmPQ5ouISASSLUYX14ePoWLBZhbwRmEddY+01bmVkzBFW9LyzUaxDOTDaB0AOxbnEAtevjia9l+PR4hrNlNDUyVP6qHPanzKnDXEDLm1aPHahUxH4AEz5gPlla+fr1X09cRJkpO3ypBraTzimvG7rjSXSMItbIJZlx8jWZAHcbExtS9AvFvkOQEcupqHRH1aqh05+SROMMPuxXXE15DDUEL4aoSa/hxvZ1bMdUxo1biZtotSUBeAAeYVF7h6pyov9788TCk9pqc0UguRmxPVskX2RIvgnjwxlXACgKTvTAhWaa1V+U/Dp5zWpnZyhskai6CutECcdLeqfpxV5Qz9mjNTAC3HWgU8rnEfIbzI+HcQumCM27oxI62ha6jb3samiBkeRE197FSXgGynL5utfFKOaaw+52o8iK6SLMkMcW35POaKvj6a4sDqSvPFvFuHFLUqk6yWpmDTQcykS4gRq81IhPyY90hplRv3aXEP6cUcJbiZNfcMnVVE2+AmiXgV2FDmXZfVG6+0/l8wKBIVd4w6tu5w0opBOp4SI7gutOJyGHMOMobwR+Q32imCAkYinKg+tq8cW21w5alRRUUKLZOWrLLFNYyrl+QEdn+si2htiHQyQVvRUX15v5YF504ylT2mzWS6Sg7Fb7tzZoKoq/DW4dcEa1AHHiVs7hRRK3XARm+Q3TSiSR0spvArVtImDXiH+or8uPWFKdXC96+ZRKyo7mihmPvGBU0S/Tjb4FjbTGw7QaO2BaqaFrbditqNej0Ngb1J0jW0G2uYiL3cDIxapnZ4XHDSFDa1C4U683d+Pexe00pQJWYFXZCRPKiauZmhTJLsCGizJJATSA146cCK7E+BHIg7TORJEyy1sR/ZMfgH1+bGqm5djU2MfY2FCy0TcM0I3PnL0+mNsioNU2MUh9wWmh6kWDEqHuN1Xp7qKhT6g3TWjkPuo00HVwu6mBip5gl5uadhUpVGMnK4/3RXEWp9r2gPG1EA49GZX2jrn9qWLmmvRKCAwGm1EQQe744JU0GU5t1fajWwlv1oSpGX1yDWYWrzsinVFwIsoi0uRxS5V+AF0xbUEXac9V8tPtOsnSZRx7iXS4FW8OH4S/u49m+DPzEyDUfeRRv4W8w6p3SxCYzl/SjPMV+S20xVZNORqcx5geYK1S+F6Hrhw22zdWTinlfqJgjv1qp3ipcB3B37dKlrFfgoaI5cOvC7GkpRstkpogaJxIl7uCSbF3iFwQv8AdioOGjgkhryLyrdjOocB3r2RVHl6DElOyHyjRpQPvb24ktMT6cpJ1TTBvHp6xYZBCVmG6fQbLrE8y2+uKnK+X4NUpk8wffpzkR/dR3dEJldEuVDDxHmTu4lPSn24Bo4jbD/vNGRD9R18PlxK6Spwpyn4dPUVQpWZRq7mttxYcOG02hDHbsTjcVie9jnjNecC2K5qqLFHRqbAqSIfY7//AAry8BX/ANMX1a2hVWoTnaBlYFlVF5bFkjaQh71vx+bGqXsLjQ6HVIdXcKVWZKc8wlu3Z94SH/mw3sGW7Q/90rRfLr3qsEI3rflfZjUZFSHMua3XHqiXOxGI+DfzEKdPw4Kdzz8E5tcQtn2d1rVCdhVcharVM0jSw87ypygYj46p/PBG/S347ZGjaCZJdaS938WA7tbnGKXuW3T4VYlZnWqeSyjbWn+bEbKMJvPNQEJho7QYTqaNCnLMeT1LxAF/euNuam5GsWmx/Zypjd7hCtxMMdCMvS7onriyyw9HoII0yzpHbBBAA8NMQKi00SPeO1Wk5kUZy48ZyotNClgJzOEK81vu4vpv3UUCA37QGL1aCUOtrGveR0vW7/NhepmRpmf2hDcWPJWxwHGeZnTW0xJOqF4/ixg7mdudUJFKbbdBoG25aulyo9rqicvjphMm3dV721Als0w8yVLL7zpRhajOwbN240wCqD3DRdfqmNGzTMaCv3DOkXyqaAlFdLrKiqvsj+Kj3F+KYFqVS5FeU0jtqTTdu9d1HQNe7i5rGUHJrcD7pXs9Ygc0OSo+yL1ZP1A/H0XjjxwJV+gs7/Tp/FQyIyZCaK9o0QJ+SqjMkvNtssK3Js48+7cAtE0/DgilVZ+Q0zAElK1tNCRwCA011u19fzwvsrV+Nmk5dOkM9jqUU0i1KnPqinGVeUtfBQUblQx4KmCik9kjLGhvPSGZFNBYTrQonOoIqB+RhYf0PA6WVtMltwRBg/GgnE5YSdY1FXMyfSqZSJxSN5LfkNggiKcW015VVfDCfn5lj0vadEOVJVnttEfjtkaXabt5D5frf0+XDdkQqXLobgVEbHVbsCwd4aj5S0ReH1XTCwzbQ4MPMtArsiMbQU2Y3pddyMOLuzW315h4/LhjbEpS2HICYIHXXXXnvUrfJ595/NqKsrZnhRaWzLhPvtGb6i487GQUuQtOZjw+ut3LiwrNcfq9jtQVhpnQ0RtXCOLJ1RfDTQFXTRAVNVUuuBmXJgq+jTTrT0h47m48VFN1V9NEHXy4gVGo1ZIMpoKG4Ud9vcmFTMWh9RW1Ll4KnDFzF86k5QMoPTT67mvVWyFHP/lV7XsxLDywYRmSQOSOtooBKK8Cs9TLW3TwQtV7uKXL+WjqapFSEzKefW94tyNo/wDBES0f04G8qjV3qk6ddms/d7Dm6husMWtE7pzISmS849xDt97DfqGTKRl+lqoy33n5iAqsyHSeOzrxW5EQfRNMNLl17E/9xYhsakaaDv15VEqFr5E7rPrStzZlfKjrE6LEjLVX2WzS2CBFaaJqqkSFoCeXiuuNEHZFPnujAbqfYYCJ2uPSzBXGXT04Nuupaq6prxFNPxYPibjw4D0UWQFp1kwQGvZCiqlvhjZEqsg8vUh8Yzkbdw20R0uUl5ETW5f+ubCRi9cKSUbA7an/AIq5alZcorUNUnZa2fxnY9KZkMxFbmMP0WQNqCvBbmTtVEQeHC7pgEoOcKae0/NlemyhgVB4I0ZvtbW53kbcpo2aFw0Q01T8WvmwRZcbccZkMACq0Ep6OoinkVV5f72KfLFPYPNeZAkCrrsaJCNpJLYmPATBUFflS3DFN+VtLAkKAjQxpM/vVSLdKJza0waNU+2pKbiz4jSzyLnv6FppyEhafvxHeqA0+ylPtqctXuzhGJOU+XlS7wVfKuB6pZAbGnhWI1NZiI4t/aYPIQacO6nRcRakGZJRwZ1OrYVAIqXutV1tAsVF6dpbEdU8dVHVMX4ddJZeS4gAKGkHYg6GZnrVK2UK2On2Iq9y3Wv6JRIrkyMM90QvedHUNFXqPHxROH78Eu0nM8Wvx6JKhAMd1WD5NEvAFUbR4eC29PUcc60HbDGgvMRcyo9T4UmbINJEls3WbXDuEget4oK3J+oVTDip7zuZ5MhpiK46wjZG2eluicLFH4YeWNitFneZ3EpBA35wSYHcUNckNPNLyknXUbD1oUzYyszLU1dw3IlNhvQJ0LrtOONTNalTmstzgVt2LIZWchkiA6Llthhf8pIWiYMKfT07YbciJvwBF1YcuES14c2nhzYXGzmG5DrtXp0g1MaEbosCR3CguHaNvw7xXYn4Zwtd62hK/dcVA11ERJjpFW3t4GELWn/AT86vxp9PlSXfvGHFGU6fBtxtBO3y83j73LijzJOjZVb3HaL2nkURhuqpuoK8twF1RPgWLfO1aj0ekEbqNHIdWxhs0uuP3v097CQqlQkVCSUiQ6T7prapEtxW4f8AiXwaxgLyCh8rz6hJGoHWaBwfFXMTbK1oiKKKTnB2jworAApC2wEdwd+ZC4IKRCVq8EXmLu4NctZsYqT2sNwmpQJduy5St/1wlCcUU4LcPu4lUetP0mosSWDtdaW5C9flxlrxLt1ldK/OkQPQbCnwQhKVJA96nxmukrIqOW8wMAtkOotC/aqWg1IA2Su+F5B/EOMMz00KtlupNmiFu2b0EltuNOKW/wAN36cYvZygVTZ1WXTa3t0RorPMBBJZO3+6XHFjJlI5JdMw3oEpcuvrjrV7/wBREMYKzbJlbxTlJ2ggCSeu9YJnw3N5xl6IQZA68xSFckI24irrjf8Af1Sy+bcimyVYd7xj5HPgqemJGeclz6DPJuMj8ynEAOjL3Ijpy8U4eAlgcSob52w9Lx5bccw/VYXnzcuR5ESNvWt6Qh1MHanNUNpFGboLFVmT4tPdNhXVakmhcwdeVOPwwHQ/tKhUofb6hkqc9JMA3QwHEbC1VQfabzrw5kINPLqOAl6hRnFlhLhN3v8AB0SDmVPRcSIgpHjdmXugAiHzDhxd429fWzVvdecI2n9+poC3wy3tlLWyIK96hVOvVnOu0mVmKuvHEYYaSn0mnmYmDMZFJbLul3+OLlYv3haw2vK9yrxt/wDsYrJsduQCg4lwmnHA5Jq1Qpc/RJK+xW4Bs5flu9cLX1uX6y4YB7CB8AKZtthtAQKLqq5CoL8R2ROWOcdxDbEeUVVO7d8MBTOfTzlmSsxodCFqLCQnnZgnulX3j3Xj+nE7LIzc5ZhGA5IM3pIHoQhygtvKVvy4Z+ZmW5mXKHCoMSK7PradmlQ244pJjGn/AIlANenRRtLgt6W6Ygkotzw3BmJ77fmteQqlbUKmMSmuypD3ZGQb3upJYWmnL1xEoRQp0Jp2JINWjS9DB5bl1/1wWbQ4rZVomlY9kAI0AOh3dB0tIV+GBcYcaKoONNpHIeotJaJ6fLibS0LanZRr05pr5WWZ/YH0hzfa2KQb9sT46fDCYrlQq1HgQ3p5w5BvlaEVq9XRG71/0w4zrtNivm0/NjsSlS82nDtLRMDGXsqBU85xqvUG2+zs3nH3ToOtKvl5h93D6xdDCFF1On3oZ0Fe1Dtc2c1hmmpLQpZBLZTfBFeIbPkMU6p/LC5q4M09ljL9GitlMNbJD7AERvmpcofG3oluG/tt2lBTYZUenOk4+f7cwXuJ6YrthGU5VHqETNxm5FqEdwXoJivMBJ58ObS6cZtuO/tyHWlj6c7nCb3pr/ZT2J0KvZAednUxupVSub9ll1xbtGm1sOxLeBifH+HF25s2zDQ6pK2duSYgvQzWoRyfaWN29lRFEMSXqocyKnhdr0wxNgG1qnbMKK3liXSm3aW/IP8A713yjIhi4ampJp1QTO7l0XT1wx9o+aXNpMWFHqkaGx2NL4VTgpvZDDvleadXr3eI9DHrj21wdzHlPOWT2ZUTlPI9u1LHsS/0vIi5RA2kVzvQdkc2VPfj1dxaa023fcPNvvwF0xZVfZjCp8FoKbIqN4Hx3rgGJl5U7uqXFw4e9hr0xuZmB6Zl/MsA6dmAWSlKLjNjMyOif+Ka18nlIO8Clp8cD4U06K0KRpjjQst3MCXOjZpxG27/AHY5teIxHD3Em88skiNOWhPX51prZ9q6SS2Z/ultlGtwcqdvzDV6f2qHBgPPNg/HM2nS7ui6dPMl3gpYuNh+UqhW8vvTZbu6nyX1m1U22TH+snzDDC8eNgWARdE5sC1dqDefo1AyCCkzTm2gl1hxhbbvODAL6qvFcdD5c2gZb2e5edSRC7HSwRvcNgZGjS+YSHmU7i/PXD4XyEMs2biE5iqZIO3QxyMbelAXTL6VLcZJ1Eencd69U8rFlRpqOFPWgAxD3zxPhpYicTURu4JhQ1TMq5g2kUarOwGzgQ6a81AfdMxKSYuB7Yg8iel31wdPOSM5V2RU36WTdDbXfMUg73TeAPPI5unyDwS7mxWJkKTm2vRanFdZjiyw4CRnT3aHeaKACa+I6fnj3EccK0LtAhKW5JEDtG8a1RYWyGyXFrJWQBqanxMxBHmHvH3TU/2nZeY2g8yj8BxHocyFWqU+AbxqpCD4MuOcwy9FXdFb0BSS3h0wwNnOUpaTJTT0htknGFB+DehCbPjd4KqemuBTMGXsu5Ql5hcjE6xBBhybHe33INgreui8dLrF/PGCt3UD3RzEd+1MlyTkBoW2L5ymSshUaJXIKDHFtN2Qh/WGw5kELrunm5hwZ1uhzxiPm0igG4J0HR0EbbbhK5cSaPl92pZAyjLdjNw9xTWI4FoAXKgJcTnN1Lrxx92ljFp+WhptPkuyH6goQ3JLgaMleaJw8eCXLr8uOn4H/wBQ8Qwd5y3QAtvkCYjXlzIpBe4FaX5Qs+U845+tITPOy+YzsopNbYrgO1GMoVpuMTCXi8ZiZkJpbrbaJaFjqulZ7g1fZ7EqyQIFXoJttusNRT4h3e+053VUkXUUVcDecqXSZmSpEKIT97IqDbQgBNGFlvXrhF7EJz9SyQLDTSiUWU9ENvgArofm/ixVjXim+xy1Td8UAggkJkRqYnXejrfCLZJy5fnTMqUql16oTJlPcahxXnFJIbAEPZ9fC1emIFY7aW/l+0kCI3KQ81unmLGFcisfetOYaeZarSBYwbq7lqSKd5klXhzeF3jg9ZrABBkSHG96UmKkdp0AQLB6FeiJ3x5kXx1HGYxvxPimLst+1rzIRsIA7TPOrWcIs7BRUwiCd9aCZVYljV2G2kAGKhHCQDQgJbow4FavVELvYLHaO5KgC4xDUXWkt9gHIgr3rsRs80eDkqANZpjqSKhCEJ5m0FzoiqaGCj48CX+HFLFz5PodVizYc50nnbD9gmoK2a3cUXhp8MZHhcQoc2Hb86U2TKkSiqNyhV2kyjqGV4kd2Q57WXEs3UaQKeKFeVjnL1QePjibR9rEF2PFqciGtJdZcveF1y6Q2qF3R5rC+Hriq2h1jMFTjT5NCqBwqor5EbcFzdOmCqV9un4umEpSso5hrFT3SwphsI9e+6/zc3mMhTjjaMt2V9YEOCHAd+o7g8+hqHCcS7nUfJG3enrAqgZ5KoVanuxwEZVr7cySiPCBr+2Rm3U/N5vewVZq2VnQljy25zQVVsUVuZpayYeAlr1Bf5YW+T4C5fmyKNV7YdUbDetuvsm0Exm7kca18PBU8F/Fhx5UzplOkvnScxPM1C9Gz/7wMT3RpxFQJeGnN0wPbYQ/dPrRagpyCdOf9Gh7q7TbgFexMUDN5ip9UnVeJOjR4lSNUZepjjyPAwgdNyfnRV59fXh5cZpDqFFk7s2jQXQQrXUuFwF6F6Li+zzl/Ky1DQGYpsPPkDBMKgGjne9kdvC35uVemF3GyxUI+dY41vfQ4rZmcF+WRssuiveWzoDg+Zvwu1TFbttecAPLKkJ1IB26GNuYohtduolKInSaZmXJSZ4qMCnSnHYMWCJg0sdoNbteY0vEtbvHE6RsqrWUZU2qRZMSpxTZcaeEm1B1G10429NcC2W6fNoswVjuMzw3ybty+0g5uYSL5sN+uZ6a+7ZDDUdwZVljjbuiiAqlqr8U/DjO3qbi1uGXFnO2sAmNwJjc86q4hKihkRGlLN7Js7a1I+5yRlW3EV0wfL2OgJ1IvDRML2v7FG6e2wkPMX30AAWgvAciGA+UQF7Re77uHDRnJtMhDU4bsKAEUOzIVloGhoqaGCcNNNfrhe1eQtPq7kN9xTjilobs1sDUfdxurzxGo2KMPthIBJBIAMctvrQNph4RcLuFq1MaSYnnSpo2SqvkuvNTaNWYgFv7wgCrhw9e6qkC8QUbruC4c0rZPlvK+TWK1Xq80L+ikoNvjZ/GfNgSnUd5sgMVtG+7eCuItbj1JxkHwNia0HWG+CGKj8uo4SJvy+f14P0+3703LBzeQxQy5WKdWUfkUmQkqOTig2QoQjw+vHE0O0FSJpx4yuijJftG7wv8iEP4rcS2MuwXLZcOF2A3uZxhtLNV+YcX8Wl1mg0x2WtMVqOXC58kFOPypcuCLd+2RcJLiCpsESJgxz1qLwc4ZCDB5UtINcrgsyoz1PZm1UAEzcimpMmvmQdeIL8CxdoM9l5js8PfsGwLrhEpDuyXyfUcX9Nc3k8XXI7TQmt1zQ2gWI8mOcqUZtubgFPmL0xO8urdy4X7M3COU7gfDSvmg4lscQ6842qmkirnK5qQiXd93HPm0TLVRp9LpmfYbDhtwJ5lLNsCtBtw1Qbl/Tpju+k7O4WQZjSZnqjlSy/LYvZrTaDfGeXutve+BeUx8eVe8K4Qda3G0zYxXo9MkFCpFHgyWpjpcp1B0CMgtD/y0tFVX10TDvC0vWmR+AW1kCZ0gzIPQ9qAeuG3pSncUGz9o39ENmb9QjtvG/MWynA4BATxr5hFeKp8flxb7HqFQ4GXYsyrOKdfkvdrkOvskSqa8RuL4dNMBX2WaJH23Z8OfnkXpUGiUlmHHMHrEbe6NGg+qIhL00VcN3NeUzyfmiRTUkjNYRENmSAWo4C9F+C/8uDMTctMPfXYW+pOpnTcbadN6qtC5dDO5pHT+6tKr2eRY43oDSpzkXMIfuxqmVB2l0ZqRRXGnpiSmRcbdVAEwVbbB18SuxqomV2s1PPw5Tm6YZZIt6V6Wmo8LdCTVR72ny41UrZI+tNm0tusT45btS7U252kJXMJWE04JWflp3cKLMN2DrdxdeVM8xII56H+KIfVxm1ob3q0kymW811yq1SaM+qTEZF5i/lb3YWiHD4W8caq1DgVJk+zPnHivIJpa3cQr5h4fNgZzRQ8yQXe19jSvOvCgXQQRmQhJ4mzroad7mTRfhgXyPnirsRqlVaw2rGWWGHgdjkHt2ZICVihrbqi8ordh3eNWj1yu5sVBxsxEyCD0gHehbfipaSHdFDeNvrSYzpDLaNtpZo7SK7FiGgOWgvK2HEyL0T/AI4fw0ltkGkRsLQ5UtTwwpvs2x5lSr2Zq65MlR2Zf9UeCMdnaBVbzAl9NRHhjokKXBmPB2BXCD/yHU5//XEsYUtTiLRj/AAR3PSvrdaW87y+f2oNjR3Yc0d3cPHlIcWObKXCciatC67MccQlG9RES05v/sW4MswZIp9SyjVBYdAKl2dbBcetUDTmQwLx7uImQ8sy9qGXotVZfpUdQYTeETyq88aJzJbwTrhJc2d3ZgPXDZTGmoI/5opm8t3x+msH0oEpVSmiyzR5bTkgjcUW5IByNjp4l6YvmdntQkPtNxzjymDQjdcJd1uBTzXW8cT6fRVemyI6irEiG9unLuZBXr16YKpsWr0um9jjTKerr6iZg62d1vltJCH+HBGFoavr9u1dUG0qOpJjTqOVDX7zluwt5oSRypRZ62VuZKn0+puSSap7p/1uVGkGQM6929E8C9R6YJ6bs3kDFF+DU5jDTi8HW31daIl+uCGTRczZigSKFGpcSaUtgw3QvWHbbzW3jp/exVbPqzVKVSholTjONVWjv7qRHlqQkoJ3Dt+KePy4eeKsGuMEQAHQuZiOnImRHbSgMJxJOJNkhBEb+tEFAnZ+yGy+3Crn3lHaW9e2RC/0wt84Z+zNWJ3aHY7coiO4xB63jjofM+dHagzDnwwVimuxd08PfHep48MKSTTYlalHMj2OkR8dwto3YyaLC5tWUX1wyMjg0UNu4MRBo9i7auFqZQYUncc/+KFv6QOuQmJPZ3mpBl+ydXu6fNi2GsBVIYm+xz+bj3sbapRXKhK3UQN6+yntxHuN/KRevy4ojZdpbm6NFAS5kuxIMFaA7ljpRofbzcPNrTDqFBhW6Q4zccL+FgW/ixBLJeau1MTqBAZqHY03zkcrbw15decVTXQit4L64amxtvL9Qqk9qvxXHnHo6nDkGQhGa01vM+ZFU+7p4YalAyFIzEy9CytME6UpoEmTHdVG9dOZF16npanLhOhq7S4hFr+qoidJMdjtXyrhCAQ5oO9cejSolGVQptIapScdSaDQ197Uuq4hSGZnAGt2ImpakXVB94cdj5l+yq/UmrXHUaiOOCSjGd0dYFPMhr1XCwzj9mmrZakA7THUrVPBLXGJLgR5K9eIur7Nfpwxa6p20WEXiShR6g6/E1S3eML9w1x3VqC5M2uUNJL5yVhQDkIZIne10Hp82OjMkZtg5d2dS4qOzAqrz7jRsNAtjjK6Lcp9E48unewtpcLLT+0itPUsK8M2BDYhvNVhtprcvKpq6CCHVLbLV/F8uCem0tx4wENOKoO705sM8WcQ4hDa/wDED+f3oliFJJHM0x8tt5LrGTqolSiw69V5LJgtGlIe7bbQk59ff8eXX/NgGzhlukns5zFHpFFo1MN+I6Kj2fntRLkEF66paOhFi7o+VW49Va1kMsGmpLvXBaHu9NVLiuKvNrJs0qe+3MF1tIjzSNkqc5WF5sIGLhSXkJaVCZB571MtA5lKqn2GV+I9s1y8483JE932ff63CZprw9UwxCmMZwy/V6VDmI7HmtHEfEHOC8OVFT/mwotgIa7LKKPZXWmBF66Tws1U+Px1/wCGGI5UloEeO1T6c7P37ike4MAs4a6mS9cSv2im+c4fvZjHzqbQlsT0peVCtPVTLtAWS4PamGDjOgi9wwOxf8MOH7PWZob0eu02qyqfTBWmEEeqTWVMmDRe6GniSEXzcvC7CAoz0qVNzu07TzYZp9dMm7lAt2jgIdhEnxX6YN9mtQjtz5DMiSsZo2xW4QI9dF91MabOMOKyWwvQ6HuOXzoZbYuG8hMU0J8OoNUZma2LciK+hrFdFOZxAOwrR6p9CwC1KpNVpjs1QYGUxeJbp0OXVPlxLzfXG6bMpzkWoM7xQUN2Lw323XDyYEKvXky72+unIeemyk0QH3PZcfe8ATu8flxlbS2UtQcCYnb1qajlGVVJfI+WazSftLT4mWoQ1CoAy8ENgUtAAUbtT+ACpLp8umOwYGyR6HSX5s9JUsEBAOYTBDcempEvLw6L8Mcm7NNoD2QdvNVqCjDqlak01Qbq8uWqNQnjFL3gEODiiKEiAfDDqjbTc31ihHIrFbfdjynymdj3otN6klgWh48Bu4+JKuNpjtq86ppa1CMo23J6HtSy3z+ZKNppzbOouUMsZrrkmo1VKg7IoMMHBf5GT1VwjZAfPpyd7xuwBy5FRyrVpR0586XQ3iIo5OIZOsD3hbut509C8MCmTdp9Oo7gVeTUYTsgX7AivuoZ6IPEtOZfl6Yudqn2lcsx8kTZEarJKfkLukprwXkzr3iA06p6YyT1teXF1CG9DAjWB6TO1FcNDXnK6qc17Wmqd941Wty40wVBBBySpBu9PdFO+v4sct5sztmb7QeZWqPSGHGKeJ8jAry/jcL/AK0xhQcr54+07nFKVQKXJntM6mjQEItMh7xmtqIpfHDq2ZbM65kuk1mjsUgY8/fg1LGU+0zIbANUcAe8uvx8Ndcb9m1tsDazKgvctoFBcU3a+ENE/elLnbZvT8h7LJ8hp9x92W81GRwo4oJmh86ofiHKulvu4e+VYb2XcqZeaVu8ghMtKTfeTUdRwAbf41cqmzmUz9zxI8aAbcj+rzLyAQ5dBCwdURCxMyxtQmZgyfCVWW4trDYA425cpIiIhXJ4Ld4YHvDcX1ihZM+YzqOgjajGQhp0oT0FFW0d5tpYvakGKHHtDraIRGHpd4J+LDx2abdMtZZpLUCfUO1sKHf3JEhjp7uOVZTzk4H0d0fE+/vPNjVGcCHDajsjYDaWgGvRMIbjC27phDbhOnSjZ3710BtxzhQc+w3oeX6LSX4z9jzz9m5kXovRD04BaI8E0wNFs0HIlMo86bT2/wDvSPfFpUCUkpVTQVEnEQbQuQuGpeUvdws4c58QI2H1YfBO8PeT9OCOn1rOoUNinZfjxodNN7euvuvCZSXtFTeGnqnNi5u2Nuxwc+ncx8/6qjIAZTTBo2UXyYJxWlitFymxDVRaDXyk74/yHA/tVzZljJuXZEVyrU45pAru6pr6PG2SdBPTgi3W+bXAhOy5OSMMvOmY6jMiq6Jfd1K1LeAnE9V6DaOvG0sLGlUxjbNmZ6DTILlKyNClb4Rf0OS4PghnyqSr/LBFlhjThN087KEbxt/dVOOrByIGppe1al1XapXKvmAoz/aJjt7DTDd6egjiryfmeVkyte2btdZNdW3WUPdmnC61fHHfNJpMSPTQj05pqKwyFgMNJpyJ7uOcvtFbHZM6OWc6VHvvu7SLSd9AXQnE09PHGlw/xAxeOexupyoOg/YUvfslsjjIMnnTU2SVCfmamO1ks0rXojobptpsN0DJ947ht64L2st5YrWZaaubZM+BlhkXXZj8AHUMyt5eIIqol3HXRU5fzxyz9mva03k+tu0yovKFNmJ5u625pyr+fdXHUEaRPzIgQ72hBQVVNpF5/wAXondwiuULwbFQ+6gKbGsHQER2G4opLqbi2yAwTTE25bDtj2TMtMFluROqVVkvMugf3mchlGTToRd3iPFPHCYzDshpEiksVKlGyw43+1Gc/wCy3aDzD8FwxJu09vZRlt6PIplL7I42LUyTVmikBLbv1EEC4UDj7nHu+7gZq20iobccqRqN/RSjZKyXBfScdOgopvVIkPkJ43BE0D5Oq+JWjg99Td0j/UGXg2n/ANQD8uQNL2C6wrhKRmHWam7H8613aFlt/KGS+zZRosZxTqtdbVCkWn/ZRQ9eUvaL0wEfauyNlLZ1lrJ1PosQWXX6oRvznz3sl9EBLlcNeK8xYKcq1yk5WzbPrDkVYyQGmY5w4MbRmSy5aDoAIEiNuMgqPBcOhqJIpcw6jW3Or0XNf2gcmUmnVL77oMFVljOFpQB4dbtRRfwCN2BkWL6Llq7aWOCQSQCJmD73P05UXxQslEa/SmzMZVyKANrvRFAVLU5l5cajguwS/rLTjRCl6bxCH8K4fP2ccrZbzPluVmyYTkqRTJrzJsONWtNk1oqrb57gVCTw5vVMLL7Ym3SgZtq0DKezw0rmdG7mZNUaW2HDZUb7VNeUz8eHBOPm0TArvhB1q1477gBOsdtOdfDFJe4KEEjrSPzbnusVLMDWUcmQXq7nCZcCRojZPFGHhzkid3vd4uCeOD7ZzsUa2YRBdq0R88zyE3syVMa0e1Xqg68UTW78WCH7H86PsK2bV6fIy84efZ89yPUZcxzkfFsysUD67sRLw6rxwyMo16RtZl1x2tA4cyG2BsDTY6CK6meompqSmvd0t8MAYsizYshbYe7KwJXymOQ69gKiHrjiFxxHk5Uraxl+W4pSAQTaTm/aDf1930/DirRk4rWndLxx0QM3LlMpBsS6cZtOL7ePKbEiXTu3L4L7umi4SOYhhFUnvu0Hwha8gylRXNPm0xgmXVKTCqaW9wXdxS2q2XHYtdar+XlahVruOMOqgxp3ug8PgvNwPqmELt9zjMzNIorE+C/RpAPuAsB8C9nzDxE/Pdb1Thjqk4Zl+zBCLylb3ccmfaEp8iHtWDtDjxGYNugw+BDu0UOFt3gXXXxx0fw68Li4GcSUDQ8/Sq7zyJ0505diEM4+TXHdO+9/gKYY7NUdZMd2ahpgC2UR328mRQDWw3DNSL/DFpnjMAZVojs2/UxRRBtzxK3lT9+EN82bm+Wnck0c15GhS3+01tWlytxRY7o7pm3egCd9xemv0TC4gFXNl8ugZqNhWWJoXqHdA08wF6XDxwQbMciubUs6C/Ob3sBpztEkiXqnp9VXhh7bQMhxs3Zan0J1oOIf1cvcNO5p/lxqRd2uFpbsIkf5fGl/DW8oufKoFM205brcdhKIcquTnAuWDAYUzb+Bl0D81xKeouZc4mI1GoLlull34NOVDkmnoby9z9GFZ9nKrjl2oVLK8tkYcreKQcNCIg5VDHQjbm7MTs5R5sIr0NYXdAMI9Cdf6/ei2peblVWNE2O5cruyan0bJtMn/wBM6E+cya+LDN78dxbng5iQ3W7tEAl1W8F09MPJzJubqHsyy/lTL1Ghz4jLBO1KdAnW9rk3cymtg8S7xJ66J3UwBU/bNLy/s1GgU+PVHp0SOrcQoMoI5vPKbh3vPLaoMgpjaAakuLjI+1XMOS6XkZuZIZOUzAdkV2DB52pUlwzPUjNVVHFuQyO7qRcPLjsF5e4Jd4atBeCZiSNzpt1A02rIC3vQ8NJAmAaWlbqGYoTkiHNyxLgOgejkY5zYqq+XUF0+BDd72K+NmOdDeM3qLWGnV0uNpsHtfpYf+mGPmirTc91+XUhgAMh5tXHGIjaragBxNfFeCcV+Xu4C1cfJ4dwlxEXA9eXH5+c4YWUoR+nJgmdRNbFpZyJSv3udaHds9KmMQ6NvIzE9x5GkbKNuZJn00NTtFE9SIkT1wcbOMqbKNqe9q9TzO6DAPjGOjyX2zbj6hom9MRIGzcUHSFLy0Qk0XXAyp5eeozzMnINEi1VlttmLVmA7QZjrc8bpHxvW0Le9ohGnLga/ojQ5xbx+jxRddW5S3aCS/utxtbLEMJwFzRHGOhBBiCOQkUCth28TElv96j/bPyjQ8xZqdzrkaS1UgEBOcVOJXQuRVAj1H3bB7vhxxCyHn2lZg2WzqhOrbLVfiqUf7tMVFxwN3rvr+mmvDT1HBTsyynlmn56ajyabToFIeBY7j9RelboNSG60GzHvDclxFZzcfmQe1+h0jZhtfqjWXicm5Ucdvgm6nk8wj71q3CheKCOHL7DGI2ntTkFThJSJ1Gu2+tVMksOi2EwI1605mqxTcpZcp6VOoMxQZhtpYJoRroA8BHCpzpSXaRtEi1OlKYM19ntrYuH/AG6JzfvTTDA2W5Io9cqUatOQGGuKFGMDvE9OInYXDXX3sEf2uKbEgbM6BmeI62WaodSB6W1DYRpgw5wvAfISoIagnjr0xnMOYazuFLgzgwQYEztHWDTF+44a0oy786X2Uc+LmacVNBsRcZaF1yRrbZr5BHxX4+GCqgU0YOY8wxTXf37ioMWlbreGn+IYXcTZ7Xqlk+nVfLUiLFfebGWca0WniXmttdtLVPkXhidkDPE6rZupy1xsmKu/DdgORtx2cdWyvAw5dFu508eOBH7dC0uKYIgbjmCP+KMC80Uc1VyoPPC5N3l+lqGZ36D6DiEbKvcl6jw8uJ9ZzRT6T7OY8oGetjFqkZ/hRMU+yDKuac0Ukp9Qps6dHnsOHGN6WFOYuRVAbHDK4016qg4Bt7dxbRciAI+tWlxKB5qI6bJYy7lKc7IfeajOL2iSBOmgHZ3BUOi6eH1wGZCps2vVJ3N1SRWDPliMCq+zDy4owy5UKpmt7LUqY8bEJxFq1zu8Bswu0ZBfFE9fFcMyVMOnnuI8dGmgBBD3f0/hxN/NbgomVn6Dp8a9AHvJqe5MakPA1JbIJDR6pany8uuByZtEiN1I4qR5TvOgb0ESxS83N8MR6vKdiwX9walM7yud6zXvKWBzK9J3iHIF3fxzMtBvuFS9cUM2reQrXVwAorr8d+obqp0x5CkIFyE/zA2KDzDb6l0JU4piO9mxJ0kIcxladKIOeK/y6+tpdDT8OJ8eqRcvUt6bOcshMpcpFzebuiPipenjiBmOjpmimLUs0bukUNge0pBI+dETihvH4L8g4tZbSohKx5eR5+neozQFnbP0yc7Ay9lmaiyJTnY0JgE4eVUQvDRPdwyMr5NYyTl4YTCkBG2gOEJ3XF5iEsDGy6kx50h3NKRm2d/cFPjWIAsxk4XfBV64YU+pJaCkCGPetLFl86ERbMjQb9z/AFUQcxpc1eDHo+0GlNttAEKoQzhGOnKqp/8AbYG9kdaKk5hn5edNAjz0LdkS90w1t/4Yvtq+87HTagwitOxpfAhXmRDTT/lwA1amvUnL1LzAwroSo8gtXdOo68pfxYbsAP2+RZ30+ImK9OhroNimvxQakuMGIGhWGQFYfvWl0XGR3ykFy/e69Ppiz2f1aZmrZW7IkyGBjtyW1SORneSqCoptp0QCu7vXlLEGq9mo9HlOuGu4ZYM1LXm4DjKuJyO8LnXqHM1LPO8lcyVZuhU50QeYQZD8wV13HHgg+vTGiojKosJI9S3c0X0sRthpS33w09cFGQcuiNGSTJBDlVA+0OXJ0Fe6mPme4yU2qZVdN4mYv3p7S0LteRVFMOm3wHBbo2H3qaqV1JKfldokNCitydVYalGRBGVS6Lp/0mGhQc/72M1GrG9gb65puY7aTR+HE06L+LFtmfKI5ko5HJDduWXqx3h4+F3qOFzRqhIy/NKh1VVEzZdGDJPurelvN8cWlbOIJKinzCoDSumcmZooEDZ5RWnac5V6ksdN/I3is3Giqilf3l1t1HhgdzTUIUqoMuwHHtxuedqQiXNmq8yIad9PjomKfKlPp8WhxY9PdcOOiLpvDVRTm5k+HG7hj0uK25MJd4QCKWoIrcOMw4UF4wPpUW2QFlUmgDL1AivZjzhRz5N5IbnNmPeAlTgaYLojMGoR3iejDS6qwvt2oy2AaeU09UX/ABwM1UZOX9psCoG4nYqnF7Fdp0cTiN393BqNNdmBHmxt2NUipe2Rd1wV6tl8F/kuGV0s+VajoQPntV6hWFHpMzcTDp0xAMUHlfC5C/UmNOZqd980CbTnW7+1NKlor5lS4S/itwc5Qey9WFOpVGKDzKNmitJwkbzpYPzIvX6YgVluHMLf0uMkN9tbQYb7he9zYUpfLbkka1Uhw58pFU+z+rFOynRniVd6sUBcL0NOUh/u4LBqytsgbB9F9O7heZIkHSZ9fojoKJQJXaGR8u6d5xt/PXBY6Lhc68wl5hxTeNAPGNt/nrUyAo1SzaE7CqD1ZoUZFqCJdLigqAEwOv8AH6Li6p86NWijy2jQ2B0NCJe6qp3SHwUcVc+vHTZG4YUEfIEJXXU5WxVf7yl4Diqhy26LVjqJdqiwJq2TCdYUQQ/K8P8Agv5YtyqeR5t+X59qsCJpjTKwEVg9225IdQORhrvuL6DgFomXZEx9yp1RrsdQMHg9loeiGqLoQ9Pr493F3Er0Rxm9tV6qKOvgQkQ+9xxtZqDBAZuSGrQUtSFeXArWdkKSBvUfdq4ovZqWbSNIomaIBul5/wARY+VObIoW0DLNQiKTBmMmMZtryrqgnaQ/oxuobLNbQiWfHjw0BSV9dTsX0IU8VxnnKZTW/uVac27KONObJyY6Nl6nqnAfTRUTjiy2adZV7YhURpvrPYUGpQWrhkTNNoNoTTdKcVqGrEsg4WWiN6+P+7CynuPZBzB/2gMa/dBGzT6y14mB9x5PwLbr+LF7kUQrldKLJaR1gWSNd2tunlH+eCjOFBiVjI0iBC3T8cD4iTiWuc1poRevN/dx2Dw8cZvgnG3IyNJISkaFR56D61kr021s57JHvRPpRHBrVPqG67NNjyN7zBu3EK7xxZu8oY5y2LDNy/nVrL01HCKM4SxDL+0Z9PqHmx0VIK7lx2bAMaVjduXlN5IMdemu1ZHE8PTYOZEmZE0M51o8avQoECQ3eMiayKkPKW7At6Y6+nJjVnecMiTF9rq62CobZcdEW23G2sSCazhlxpUXdOtzNPgaAH+l2KnaDIBuZFHSw9xcZe9zFb/uxhv+oVoy1hDr7SAFKIBMakA/eaPwVxa3kNqJygGKzzDUmyy3S0ae/qdq7wjVB4h73w72FW3FZzVmGQ8BrMpLyoBkKaAe74iAl46lzLbw0wUsUp6uU2QDjAnDJC1vXS9F7w/HFzWZDpvX7tppoGw0BoNOgafz07uPzdd4gi8BeUYcAAA3EARoeW010C3HA8iec1JotHWYb4LIYYIUu9r3tPlHEqoUWnRRfYlOOvtw2Fmna33xTjoP1TEOFlSa/FZmx5jQPCN/ZX29OPgqH/xHG2rPzqyzIlOxW4zsY1jPg2vNb1FF9Uw3ww2LdgorazPgg8yCOe2xFL3FuF/Rfl/ektTaapVCVNdP+tSTIyt7iCpXaD+HB1kSh9szLSw0V1hjvi53d2g3c3524YMrKOXafGYGfBRhCAQck3mAX262r6L6fTGRZXpZR9KFMbhvqGh3PESOB7q+mNgz4Yu7UovVqQqIVlnUjeIP1rxeLIfCmgkidJjSryXmSlU8DRZLQES3G2CcxF+WE3nmd/8AjPIrtOVx1pQEH2CDmeBPH6j5fhidJe72uhcS5vXH2m01zMkaqBC3QzIAIaNFzE5rzDb+Ql+ocLMU8RX2PxYMMhKJmE76AzVlpYNWRNwVzyM1RuzGJjMOqN8zQKLq+9YvKX8N393F5S5lCeqbsWrUliaAABL2nmTj5rfFP+XFMFFl0dp+c4DZQHnXGX4wovJZpqdv58w4GKs4tJmI6B9oCK3eBDx3kVS5ku9QXj9MZJtp2xuUlSNUwYI+4NOyEXCChJ+VMCbkvL0GvTLKVGaAHVtRrVLU+HpjbU6TQnmRbfpjLg6cOK/8cVDFWCPGYkOuXAaXAWtxH7tvvYvqtEJY0Rxwt0hN7xN4lviqd7FTiXrlTjiJAEn0E/gqoJKAlKzQvDyvRYq6t0qG0n/0UL/HBy9DpcXKIyVgxwlyG0jN+yTRRRdTVOHDhpgIezNSm3RhJNafmGdqAx7Xj5btOmL+ZW3n6DEp5NoIRVU7teq9MAocUgkuTsYmouoWvLHWg7NkPL9PpRSZdOjmSrYAjFEyU17tqJgQqVBgxmQltx3YEp4AAGGH3Wk3i8oog3euGYTwCm8VeQeZS+GKyjxadnKsFU5Exr7qhmbMQRIbnHPO4S+idB/NcWsXCkozGYH5FGBZRrQszk95xkEcn1GVulErhkEI3+oji2h7N33mhdezHVGn95yWSCtD9/8AjgnYch0OrqUy46K4Ke0BS1A+ZNOXpdy8emo425zJYbYu0wD3IAgABn3j+uIm5cMZTvXynlqVlobrdAq9Mf7NS61PqbTbaf1h99pNT8UTUOicuK+HQc0uNkb+ZEaPXkAYouig/MXLi/pTjjzQ6qtoaj1uHXzYsIYBLzHQICELb78+7RTREsFkyLX6cuLEOKcc4aAJPaoKcKEeblS9rFKzHUIMiPKzGjshp9WW4zcRB3qpxG3T3kLXEKg5TzbSXiWPWPu3fAJPEbAGV2nDl8FwxJNDV5+eMhwX5ElRU3QBE3RhyiaacE/LEBJjLbQmjjhgRuApOqVyGneu1xZ7WtIKAB8hV3ElOlVsKPmqkwwjx59PmsAloA+yTRD+aYHpmcqxBzDFkTKVHNtkDD+oyriPXwLX4prhiUeVEkFc5IZaaAL7TW0l/wDT44W0wYcqrS2qcLlRaaetQ2wW1flFemJWqw4V8RH0ivkQsmRRQ3tWog3JMbnQnxRNGn4/+5C0XFNMzMxnR4EObHptOVdwY3oTxgveuHwTG5uDGpNMkS69BfiTnTSPTY8dBedPqrg2ovBeH94cTqNlNuU92irwI7Qqnsae2AkLI2+c/Ov8kwQWre2/VjX1n5VAKQhWlVOUKG5OXeQpfZ4BNizIdJUJ59wFUSVol4tgSaYZbMVmmw2GG2dw1pc2Ip3hu64gRsm5epLwzI1Oaal6cCFS5fmxV5vzxT8qth2hy99UtZYb75l/w+bAK3TeuZWprzMp5UJqRm7OwZRociaitNGKKDZGvMpryjaPj64A6I3WNojMORUSJimt9C0tJ75v/djPJ+WU2nZthVfM4KdCZdQRi6qIH/6e964ZdRfR+oyFbbajtX2NtMhY2AJwFETwTQcOQG7RjyQVzr2r3OGl5Ep161jAeCn0V6AoOuK0idkBppBaHjxRS6/ninm0twZLji6EZdSxcsyN3z6eFuNThK8GuikSeXAynSoDT+6iiQSa1U1tXE0NLdPewI5xyw9HqzVdprYlVGUsNsu6+35g+vouDWALg26gokXlJObGqpPNuASglweJYHQ4tp2RVwUaHKBmIMxUx16El77K2uMOrYbZ+hfHEhY5kF7gKBHzKBY+wMoBW6RPr0CQ1l+fRmXDqE6QqmzK1XVkCBPBQ05h7ui97Eaq7bssf0bjq3EViss3MnT2l3omVvfF3oQfNjRowC4uGTcsxkGupidpA6xS9V0A5w0AnWPT1qBvmKDElVOpyxhNEt5iK2giJyjy+J4DKYuatvuYloOVWDgUZEVZVReWwBBE15l+PREHESn5Sm7Vq6MzMs4qdRGFUyYjBcXS4QFPUvUsPXKlQpeU6QUChdpgGRjYViBwRFQkuT6+bBVpaW9slT76xmE6SJ0GwG5NfXTy29ECT6aCgel5CXZQoMjCeCUzoauEgobmvnEvFPw4sazm6BWI4bte0THLAZYFCR3VBJTQhX3eXj072D6XmWS5R3HJqhPhgogAOgJlf5UT44hjR5WZylT5z8aRVQbTUXSAFaZu4AHwTzFjILuEPLLqgZ/JqgKVuukLnJqTkqpUrOkZrfVIDJmZFBtVA2bdV428NPVcMurZ3pT2QGszMNuSokhbGGmE9s8arYgIPrrw/Tgkby2cihynZANLTTBR9ovK8HnMfCz/AN2OaKG+ezbPVMqANS38izJTxU/fqSi25pZvUH48dPVMaAWi7hlC32yCBKZ0zDXQVa28lyUoMkfkU5aHQHaXT5E2aW8rE80kTC1uFF8rafAE4fxYx5GRJdEEvHBGFSj1SAEiMyEiO6haSWz5RVC7tuB+sw1hsg9qgtPJwLXzXW6YznEW4s596IbVr5q1KKbkPe0/fi8+4HZGTItSIuzuR5TjLTpgvt2z0LRF8dDQv72N+WsnTaxFWUbRsQmyRFO3mLVFXl+HDri1zgZQYcCktEYw2B3qNEq6ar46fxYgp7hqCOtQWvMrKirHJBUmK46zGbM5b4I2e/Owj0XVFHwTj5caMzZ3dVtYLZjumgVohAEtQtevxXAWEhSdJtOWzzY1Ol5PjbikM+cya84QzSanVqE5IjQa9RvZZigIgONNGrRVBlF5mDVPe6oq9Fxb0/OLVdpsTNFGgVF6I+BNTGJKhvrG7kExG/vgWqKnonypivy3K3M0WHDUQf8AN6End/5cSNnrAws952o4K52QH49UYHwTfh7VE9OcFX88EcSGXEuCcon4Tt8CdK9KRzovy8/LUxVYkRaUa33G5vScFU6joqa+qLquIOeKN/SOgVFqS5MlSGYjhsNg4jbKkiESJYCddUFdS11xYi+tAdOIEMQp8p4dw3GatFhxfJ8gEvN6a3e9iW3LlC1IRpoWVE+dSS95Q04hanBE6ry4VtvqSv8ATMI323oY+9nioMKS8sOLOpbcePvGwkIJFutEVNeawePXRcUleq86asx+K7ApgNNKUsHZBvEBpxvZHREJNPXG7KUg/uYYTjl5QHjhfpAuT+4QYu6zV2IeU5LIPgMp/wDqrTQtIqqri6W328PNi22Un2jhubTv+dq9WchkCh+mthMy9AjPttPtJFAHLk6rbcSr8SVVuxtptcairIgyZbbr8VAsEbjdNtR4KXx8P04spJGMkpbCtAIqh8ocpknvf5cZSkKdWBqaAjDzgmLlw2miaJYH0S25ELwLEHS2OJrInSvgddU1HmTocxrTWSR6KKE3HcIeP0HriTsz2gTaJRX4sqj1GXHWN2dSNlLUNFLTRT7yW664mBWI1PYFXVATQ0IDJwR5f9ca8oEE55hZSXgG+dbTRbXOdSRR+Gha4IsL7/T2uO1OcHTpEGZqp1IdQUrGlQI8CrhRDqH3Me+Ry9xgXQRSvXmUfgnLiHlIkmVytTdy5HPtTcRBd0uKxtLhIfqeGRmuUo0xQBzcMmFjjpcoDr6lgByOzCj01SmuEw7JkPy92XeJDcVR68e7bgAPl1pbyxCj/wA/tXyHCpskirOu0dIzpRWpZGIJeoEipYfin/rjGRTWoOSnFcaKUb3sUH+yZ18yp4rwwQZijG5Ci1MmtIrIXGXnVNeui8V4fyxhVH/vWltE2ybMRQETaTuNr0Ek9U7umGlkwp9K3ANhMH7/AAoLi6I9aWjNJCrRwhvx2X2D5EB1OT3fpiQ3lrMWzCnpVclVGMsBwrX6BU3t8y5oOt0d1OIf5cGcDLzRZXfndrbGZTyK+O6YAgsrxQ0X64hVJunugZxJwPU8G7UdEuRw9O4H540aUqw2zLjyM5cAjUQOpjea9LvtDmQHQb6UAwNrLFWrJQ6yy/l6rudxqYqC098GnU4LipzBOdyjnyHU2GN+VSYKKbXdvPyj/Fbgsr2zByrwwA4xV0bB1ggYrw8xCS2/+uAKdsyrDlJvypVxzBAYTepTag//AFiNu15kadX3fcPTBWGWNwl5L9sCggSNfsevar3V26k5F7HT/mhfMdQn1apuyJoFvQuEGu6LI+6I/wDWuKN4lFC9m5d9LsNWBMo21BkYjqLRsxwUXtDD6WPD+S8TTAHWKXIpMs48hlQMF4iPdL4jjQ4q7dvKbfu3AtShO+o5QRyiqbLhIQW2UZQkx/Y60OvyAFOhiWnpiL2hjUfaIAn5S9cWxOcxIqJdiKTIPXXilq8vMmFCVCmFEGUq8+5FqtGjsOTX5sRxpthhLivt0EuX9OG7St/WsvU6ottKG+jgp3J3V0S7+d2EdkygwZ2c6NvzdhNFIEe0xnN0bfumJJ81uDfJ1WepNMmU+qHNFuFNfjyKvBkuGGqEREpsrcqXIWtw64Fes7V4FTiyMoJ03JiAPnValOD3KOsydkchOtWEUIWbXN4ZWlw5+bC5ao9HpdUi9ijIFR0U2N7z9qDqVpL1Uevqn0wz8m0/+kso6ZGrjr9OnApi+KNvBqCKqOAqjwXw19FwsqlsukMuq/HzIUaXGfNY7seIBg2qGq6jqWia/KPFMKELCySteSdIAIExtHSrWlAeTpQ/mGEcXMs59HEIJgtyRtTvKoaF/hirke08LS94fLheZ0zln2Hmco0B6n5kbAbVNtndInN493Rfpimd2r5vp5/96ZGlugKrzQzJR/PvY2DOFvrbQpKgdOv8xUXHkA600DkcuiqlwL3cV8iirVJBvIq8qIKlhaVjbfDGM0Emk1SFIJLkLda4sMsfaOyq5F7PLZmRJABwvbuRxf8ATBH+l3iE50INQ9oa2mntsxyJIYly6+1IbjjSWDecfkmgNcR0tLX3uZOHy4rMmZ4jVbaTUZscP2wG1HF0CuDoRnw8SIUT9KYqsi1SNtZhtNvVpgoDCiTlMgue1194x64YDpUjLMtimw6bEYGSmsV8g4Ctw3gpJx19LuHNjOXILTim3AS4RHoKubBXttQbnaO42r7sp1JEozUxNsNN4qrwQR/lgLjuOEurraiYpbZ7mGfXpBZnqciFFbHdwnNyL46CMZxe+fG29U6WXe9gDzBFbocOU/LdUH4zame8S0jT3sFWebKls+8ak4IpQbb81rCgt0yOSb15R3tveRPKOLqqVKHs7yTFFpLSRjdNgfKRHwUjwr6Wz/TrOZTpiGcJtwpM5wV4NgnMga+qrpjCsyqjtWzuEBlD3SnaC68Gwx0UWSEtIbWdE6qpCXzmJHPQVWUfLtd2gVYpQuaRUdQ3nXdbF46qnxx0/SpDT0cQbRG7EEd17uMaDlOHQ6JHp0dm1ptO9pzKXrjKLR9zKEwO21ePDGfxDEU3f6adEp2oxhjgjMrc1aAQNhx73hh17AszUuY9Ny/XY7swDZuiGIXbnm5ubqnl0/UmEnKbeJg9zu97pyXoWmvxxe5EkOQc5Ul0AvBx5I7gCagSifKVpeC+hYRNXVxZhT1s5kXB1FfXVs1dN5HhIrobbRus+UiHCptWehVmEqOxKrGtF1g0EhIPiBp3w8Uwmq/m+q03LVUpywnImc4sNZUou7HYY4oj7RL30NOVE66lovdw163R0pNIGoznOygBqDhOLzjprzFp8BxzxminlniJJfjG9PqUxxyc3OIrgprWnI24fiu7EU3PzeHXCHDH135UbtWcAzJ6k9enavGW0tpyNbVfwcq/0GptL38dQWoMLIjtA3c8+aiOoB623dS07xa4MsqbPkrUyFPzFVFpz6uEMdtuP2hmPqndJEIVVfVxOPommJWwzMk+sVIKFVjZTML0fe3zA4SWwG4ezlb3EH+zt4c31w14uTpk+QrEQmHhZAjRANVdM7dNE04eYsaPCmQ7dqN2BkE6kxmMGAPXSg7+7WlrhoMK0+AnUmhiY8eTcvtVSFNJgYb5NG604RhxXQnmiQdVbJLe8PDEGVIq1WqAuPK5KdeRDR8lvvTTlIbeGnpbhkxcmO0B+OTBnHq7HPo+mgIa91C+GnX1xskbJMw0OtjNy9rTWHg3rtHjGDrKH3i5FIU3ar0tJF8MFcG7xnDV2SEDO0oADmAZ37etJm3kMXBXO435H+6oqS8k0CglAbaqQBunSa1ATS3XUx6ovd49MK/bXRTcy/ulkNNSDfbh9+4LHzRk0XTw4iv6cMbM2T8yE4srMsY6M7KbEd7SLzaeLTg2XnFfxaj82FvtHytVajlFJiw5AQI1Rhuv+xK4wR8BIe7oijdr+WMNbYPeNYohhaTmnYD66cq0SbloNcQK0orOKv361HaVSjspujdFCERJdOQfnxV1FuYO0XKkeO44L7Lrs32g2bsECwTPXw1PBhl9tzJe9iZkfdhNUrUjAuZolRS1cu5l5h5lt1/u8BWdmY8x5kkV3QmSeYGPTmnQ4BGAlISIV46muq6eluGrfhfEG7hYW0SEpJkR8Y+dDrxJopiQJ0+JotzA2uXcxG12IH94gHvd5aB6pzcicO9dwxznsRjMSsx55ojb6C/DrQqww1xI95w0FP046yyrXKdUqbHfbihFl2JvGhat0X4fDHMeQ4bGSftV7TMpx2AYCuNsVeAJJae8TmVGl+Iulw+XCHBlh5N5brBTlAPXYifoaMLyglI50a7Rtmk2m0qPNHSpQXDWOYWc7LnuGGI2QKkzRZQpV4ZFSJkhIj7VhicKYieYfR1B/ePxwbNZ9qVIkG0TpJFFwjcYcTqevvLxTj+7GD0Rc65QqEN5544k132koQQzA0K4FE/lLE13VuGuESSOsfXSiCHMsOVb1tmFXazSpUUYkqgsMWyG314OAh87Kj1ItC7uFpV8tBRKtMpDdrIQJJw1MFUgBsOYFTXpyEGLOnzjyizX2qq4LVbejtxm2BPllBzf1xE9PJ6ovKXhgGzhmaqTswu1BDcEX0HfkCCQXoiAPX3rcF2KUoYXbETsQfgZqTLas3lOn5/dEVtNi0SQ+3GKozyAtwLCIJ3+9xtTT88DtHo9cg1E5s2e1CN5lQOCwyLt2qcCuNOCj8uCiJHbegxZQPoYuBcQ28yYwlsp2h6QAGRSVuXjcIr05fhiyyLSGnVqcyuDYRM6wROwga7Vc7nCwEiQd+1ClUyXTa1D3Us5LkgAEGZRPkbrOhXDZrwT6aaYKqFlyLmM5bbdNYNIVgTHdwIIwijchr8C73LiokMvx55NbxPKSkK3DiPJqzbJuvty23SeUWTNp3mOzW1C+n8rsRQ88pOqyelerbzbVPqUGlsvicd1kLDILWmyEQJF5HR/Fi0rlekZ9oeYI82SkiYwHLDEFsI9LQMB6Avj3vexW0uvRuxExLidotRdw6DlhNKvry86fDGOVN3MjZmik4jgdrcBySHLqCtpx+GiLy/hw2wtwO3LSbsktyJAnaY/egrpBQ2tTXvxoTVJkzODRSYdMqL4BKfYviv6WdqRB6W/+Z8vj5cHdLrEiLUGFcj9nYcQjBxxy4y936YVc7Ibf3LColUcjVlyl2AtQiLahD3gMC6othD+eL2M8/dHjm66+SIgARmpGWn+K46P4nYwXAWi3hyA6XQdSZyjoAOdZrDjeYgQ4+SjIdoie8nlTLrDkcn2mqcijHIEG3eEpmV3FS8MDsjL7dYqwNm993tAlr0p9FMk+WxMVB1BKWy7NcddcaZuIy1utFPDh/piiqGfs25vejg1T4lGp7fflSl3siYHl9kltlvzLjjNlZF1allYASNzOp6aVs1koASBRtV8uxotGjsOVl0Zjzino3HvZ3CJyuEaLw4+GF1kpx6gZoOTmGrjNoslSAgd03TYL3UEk7vHxwSRaXNcgOvhJSZH0slRjBB193AvUoqdpkRGQQ4rzeisHy7vw7vii40Dbtguy4SAeLOu0R8dZmqEB7ikKPkj4z/FE1sJue0oOutU0j7w6GVn4fXGyvPLWm3WIdTMmxS1gZR3cfLqKf6YAIkF/LSmoxbKYSjvAFy6zwvBPBE8U/di1ejy4skX4jTkgVK1LG9SwtNvkVmSuijFWMZ5p434bjaQ5kNoTOG4lxqKl3kLxD0IcV+WKpKp+00XAcJ1hiIbzYP27oiusISBeve5vxYLK9lFisQ4tTrMfcDbcxVYzntmj8ogacUPu8hcFwtM3ZszBS3o4OxkeqUiP93RHRjizYN/K8QpwX1LHYsGw/AjZNXzk5goAkgAEaEwJMgdaw96/iDjrlsiNRpG4PrTW2o5ok5gy6xlKJGYYi1AAKrNRmFFmns33AgkpFobtvd9MUdZpuX8m/ZVz1Jp0SINTpST4JbrQXmWXrLPNzJ7Xri82Twaxk+iHSYDwzH5jiOy5UxN6bztunj4W8uFXtmzgdUSpZRmUeJAi5knQzlSobdu67Kqk8ltvDUEDX8OMcMQYvsXcbtkgNTIA00mZj0pgm1cat2w4ZWIk/ClJ9lLMDOWs4xYs4BbpdcLs8eVzCKvs6IofXmx3NtLo+X6pIpAU+ltVaaLRb8mD7jaCqpqP8XDH55yYsQ9jEuoUqQDc2j145kYmjtOxdOYf7q46Wo2dafnmLAzBQXhdR8AR4w5SbeQedCw9u0WVtdHFXWytQlIB2nqfhQpTcOww0vKOZ5/Cj4xo0XMbUybS0BoAAmW4ajyaaKP+X+9i5ptFazAc2twJCxw3KG/GI+EY01ut+HdLC+k5oaZNiG+0syUVxBGa7w/Ei8ofNifNob9JjC1IkMyCkt702GivaAl/si9V+uCvEWK4Rj+EgoaLdwgDpEDQxrtQWHWd9Y3hC3AWzPrNQMyVrtQao4sgR5bu9/DhCfaAzS3RcoS4Z6ty5egWODoVi82uOock7qHLNZYuNWp7A4dl4H5e+JIqF6Fjjr7ZdSBzaJTaU46s0mwQ33dLXTvLzj0Rbfd0TGN8MW3tF0AEeVGpP27Vqb15LbZTzpz7Atm8OhbHqDPdcdCbLDtBiI+LnOP7htwwIrbMNkm2AtIl53S7xYHqDvatlCkORn97HcbEt0J8rQomgh9R82CliOwLdhyCI7OBWcuvpj9CeEMKAuhcXlmStckOSCACdBHIx2rkeO3yltlLL/kGmWINVU6mrKF1HHTsLQkt8Phb44ocpuVNvKc+mU6YECbAlPMtv6CVwKWolb015iwTBUGHlIEdATTyOcpfwrgLyjI31SzgCowbSVXkMVuNPZihCXwxofG2C3Ytl4lYKJWmPLuCOcA9qG8N4g0Vi1uQMm4OxnlrU+j0eRDedYaqrk8UXem66FhPvLzEWiYL8jvRqlOI5j9oAtrrlikQYqQ3jJiqNpcPvDi7GntxWxqLbSsFL0EwLuIQJ5MfnK2w9zxZiBYMMuEaAAgGN/Q106+u04TaBZlaeuk60UZqmUePMpz+XJE4DjpcbroCIGXlUPFLf3YANsGdYUraFk2unTzinMbWj1J+9LHHV/ZHanx/wA2LQ3DcPU1uLC+25U86hsyq5tXDIioMpkw6gYFqJDj9U4d4MsU2LVpiADikbH1/bsa46ccuDdLXbnIF6fnemdDmNRUJh9siaJNHG/KuBJ+iy4c6RIpys/1lPaC/raJe+Onj/jjOg5ohVbLlJqCz2S7VEbdUnHAEtdObUfW67Gp3P2XG3gbWuU+81sQRkiXHDGw8OYVb2zluhscNRkg6iewOg+FBv4nfKdDpWc40kaH4xvVpSKatLgusHIOY648rzjrgiJKq/6YCtoQgVQprDALv1Q7/ds/+2wZBmCnOJq3Pin+F4cCszNVIKuOtSarBB1lsR3G/HmBfNhfj1vY4bgbyWmhABAAE6nb60XhDtxc4k2patZkmnZWchVXKUKBKqFNKFHlBewLqc2ie8PUe95sdBbFdpuX6Nk1ml1CaxGkNOOOI202ZFu1573CQdNdVJPyTA7tO2p/07yy/TWIzEFxpxLidcQ3XCTmIWxTiidOZeuF/TNnlfZyzNrzjLdLprbd6SqjKCNf9NV/zW64/JWH3L2GXjreBDipIEkg6fHSuxvrFywBeeUg8vw0186bbTq1OqDFKNKe2PKDric7gf6YFaVnGo5vKFSGobJz3zBoJh+23PHmcRouGtuparwwHV3Ney+ibMqbU5+eKM/mSSCE5Dj1ECASu5wUO+lnTjbquF7Q/tnbN8hx6xSahIZrASobnZ/uimq9JR+3gO+LRLV49emKzhGIXmLZ8WOYgZo3GmsA7Cq2i2i3VwRz+Pr3rHJNFyFnrbntDhRXczVhXaoxBbrj8pqx54WtHVsQNVS8S0XXoqco28xDtKydE2SVRqXFcdOnyFVpl18wMlcQedE062+tvy459D7SeYGmqtTtm+zmNl+PPdeekVaS1pJeJzvreRcvpw8FwBPUnaVXHXHZOYYdKVe6LDdxJ+q3/XF2I4cL1/jOqDaYAiR25AEz8aNts7IGWT+/zp35lzu5mGnlGGkw3h8jj6EJsr74EnRcDE2RJlU/s7kdw2DO02LrevAi/hwsHNlVeqhCVRzzUC6ajHQk1/vYwqGxJJloHmqqjcacxEpcqfqx4zYWLISgPfQ0yLriv8PqKZVOYKhQGoNMHsrLeiI1eSAia83TBNA2gTaTQ5UYoDVV1NHQN9bZCaJ3Bd6IBe6o4SUnYi2okrGaqvHdLQb1Lw/i44Dc6UGu5Mk0+RNr8yvUBlRCRG36gYhd46cVT44Lbw21ulwl4FR6g6/nrVan1tjVGlG9BzTmKk1yvtPh2CnVyWsh+GOhsgumgLf1W36prg+yq45ImDuguabS1Hde8vphcQqtCkQIqQjb7IQWgIr4eCYatIh9hjx47TitCHMrnmL3sDYoQBqmCf2qy3FAO2enQYrsWbEissZhckIRzTkEiiCeexO/6JiggUt/MbjdOKK86Es75EqS8V3D5UXgnwXDNzLkamzidqIQ97VZKg0EozVd36cvgmmLHJeR1GpNU+mtPVCa8NiCCama97QU/vY9RiKGrVITqU/nyHKq1M5lkq2rmjM2QXo206VScrNjeDIyIoOPCRGqDqaarw97hi/y7tUgU2JJbq1KGZVdVF8aiu9cZ8NWyXqny28Pewwc60eTl/bPkepgwoFMU4ii6Ngr+/h5sNvaDmrZZlLZbUG82ZIy9Vao84u4NthO1yT06k7rfrd4pommHK8TQ6lht1srzgRG8zB/ml3BU1nWg7GkplnbVB2dUZyVS5DQxTNSSCQILwqvi0dvMmvVFwu4w5h+0RnUHJzix4V+l2nsmA6r9VxUbNNlc3aNWScBvsNGbcUjMu6A+4Kr1Xwx15R8usZPy5ApVOjgMVEEnHWAQQRfUvFVXHl/c22EE8ES6efT+6my25de/oj70yfs9zMu7HqaNIhxiYYO298W9ScP1PCn255gHM+1PM1WKRLiuq82EQ4y2CYg0gbxC6gvL9FxJrWdDobBRmHVOQqXdeUPxYWsyqE9ebjqm4a3EQpdcvxxjLFl5T67lZJz/k02UhCSCkVoelSJEaUw865IWQ2TTjpqlxAqW24WmzJ8qLNrFBeU7YztzYF4J73+XB4kg3nCWxbi5ru7hcZr3uW8/wBNqwpumpqdndL4/wDX+XG4sUhaVsdRPxFBveRYc6fvTNSUjPcW4f4saXyR4dTW0k+OIIC48RInl624kw6a5OmRYcds35spwWmg9fivwHxXAOQDWi5rX2rs5aod3ltHm1wysqVyZ9xx248RtptELU5LnMRa+6mAN2CrMl2Oe7cOO4bRk0twFottwl4pg4yMO8ZkNONqbQc9unmwrvspbmKmjet9bo8/MEJ/fzHyaRhzSPFPcg4tvQvFbsD+z/L8DLEHfRIUqnuzUQ3GpBqah8MHb5s0qZCjq44W+c9kIhqgqia264yruYKPl6mtLmInIrrwGUdyOCmbhJ5CBBJdebC9D72T2dCZCuQ/ipeSc9WdGkKSiYqvqmCVgo+YoTC1GqR6HS4AfdzAPwnjCSiake60GwzJS4pr5sB8TNVBi7NaI1ESVIzU8ayJ8k2SaZYbW6xhELiZ9FvtRO9gTzNnXM2eaTFpNMjIcSO6qsOVHVWGFVedWw14L8cVow8tvkLj1nT89Kocc4iJTSU28bHgynU5GY8tsSCy3wN5wm//AAjirpoenAAUu7+7BpsF+0HNGj/0dGEzU6utoQ3X3EbAfdQ18UT4cfDArnutxxdayvJzBMqRSyFqe6+RjGYBDFQKwC5+PqK93XC8zrk2bs7r5PsSgmQCc/q9RitmDLipapWXiK8LsdJTbN39oi2uzmXyJ5xWdJUw4Vo2509n2ZFe2hnVs31h6qwqO4rItiH9XOZ1IGWulgJ1Veq4c9HooVCmNVCI06TErnAjC01+FvhgT+y/nD/tSy9GyhTKfRYtegsuPW1CUraVBVXUlEbCuP1w/aTlfO1NlzfvGm5fF6LGN50nH3iRnROCkqJ5V00THO8ZL7auGUZMmg6R2A6702aU0Rod9aEcp7J+wKDlSccGKV7ptiok8ZrrxUlHTvW6/DhhMZay+wz9qWo02O84/CpUQ73bOIatd1B9Lj0x2xSocbO2XWnIkhIkx9sQc3CipxnV72gr7vhrjibYRPg0TantCzBKizQy3JqR0tquOqrrMU98pCjxrxS/l5y4eqpgLCXLp9m6cXuEwB6n8iviUhSAnrTQ2lZf2hx5UWDlmptU+gVANzNqkF9xp5lfMBIhD3gLh682PZY2eJlIKXFpVNdKKyjxPzCAbnnLUtMv524bkcVlU+RGRxt8NRJPMKe6WKU64gm62mrotmrSWL1VO9hK9jl4+0m3VsgRTFDSQsr51nMrgPUcU1tIAEEHTzJg32E5doOYKkDLlUch1pxxeQFsNwU5hsL6XFwwoqvFcGcDgKhA95RTuLg22W5Tq5Z6oKnR3nZEaqxZIkd7RMtJcJlb6WGRfp+bDfw1hrd9ftJe9wnX7gH40BiC8luqDFdsv0WDIgHDdisuxyCwgcBCFU+OONtrWztzI+Y3Y3A4z+rkYyXq3r3fqPTHbC8o8cJTbDtcy9SmX6WxBh16oKO7dR9BNllPQ16qvyp+9Mdc8V4VYOWYW6Q2U7H9o51ksMffbehsZprmimU1vcuuvnuEsIlcK7gid4rfQcck/a5rdOre3czpEmRPpsOJGiNuncprYyiF30RdNddOGOyZ2eJ0mnToDIxYECaKhIahxQavBfJr37PhrjgbMMpcx7Vqu6iJzy1AP4tOXHPvDKWmnXHEGdNdI+A1Naq5zrCc2mtN7Z5tLo0HZ63IfUgkU8zCRGDi6SX9dPHhhT7Uc0VDOWbFBJvsWNRZCG4pM2a8OvVV9fyTHQW0yLR6DkWE2WXqTbFQWklbux4jUdE6cVW7mVSXCf2S5UezxUpE5H1gBBXetyWgQiEruROPXzLhjYu2qA5fBEanfXerlhaoZJpw7AG4NJo9LBo1F19yyYDrZAaH7iovu4YGRnXs15Qp8mQycmoIDiSiEOYTbcMDuFOlumA+FQc3zm3mY2Z6chuex7S/DtdAdOZRJF018vTzYYGSKZm/ZvlJ2uUVzKoDSjVmRFN+SpxgcQyUzvBUcQ0EyXmW3j7vLnjZIxFxxaV9yRqQNescyKtce9nSBz2Fc0faXo57Nc/ZezFCU45zQJ50xXlQ21Qbvzw6si5sg59oMefTzR03ORxpvmMHPFLcCGSqTXPtAfaLy/EcpVCzrHgRTeOnTDL7rOMut7hqg66XGKjyrzWcuBHOLudPsO7aqvl9hwKGxXI6WO0xe0NJDcdK3cuODeihaQXcD5V+UsbhfhpdzhbC7lcLg7CdJMA0oTiQbfU2iuipNEchzo8GotJEek9xqYW6L9SLxT89MEtLy5UM0pT6bCjBFjwgMAdFuwbjW81cPqa4RUQYeeHwqLFZrjgbsN8Dr6tA8fmcusFVQvqv4lw69lA0gDjwnIrP3sHKxJlETxP82oot5Kmv+KY5XdseyqLKFEzuAP8Ain4WVpzUw8hFH2eVidXqh/3kNKjKy0ERxDFx1whBSU/C1BVNC97FK/V6rtdzhDjsU9mITzlihCj8GWVMdTP3tLuK8MM09kUKoNJQ4tQGlOOaSJEGJFRtv2nE9NPD4YE8/wCWqfslqcJqh1Oot1q3euvi8gCDK8LNEHzKP7h+mNf7JdotW28VGS0bMaRJ3PIk771nw+0twljVw/SllWaS9SanKhyhWPIYcVpWFTRU/wCu9+rEZG+QU71vThzYvc405rN8Sq5mCS3Hdj6SZ9OjhurL1sEw1VbwJdNeOqKvTpgTSuR3mQbbA2tEETuPm+a0v4uOMPd2BZfCBog6gnaDsflWiZdztzzG/rWcpnlvdU7de6K2jdgNzvk2l5wpcptxpG33m03ckU5gVO7hq5ezI3mCv1+q5nciNMRqS/Ey3Q4Ef+pwlNOYy8VeLlS9R95eXgmAOU56c3y+uHFzajDFMrYfC5E6ctdjUGXlvSlaIikRsczjmvL+aJGWoUFyuGji7uADiA6JJ3t1r4/L44Z+c88U3MdFq9IzATlDqJx3ASBWm9y4JImoqGvBebxTC42j9oyLn6jZxpeoGkkXbx7u9bVF0/NP9cdf5pzpQM+UKLN/o43PZcZQ2HZbAFYhjry97BeIPsNqZu+H7/MaGR9KiM4OSuftm20WnJs1orcmpxYrrMfs5tGaIYaXINo/FMY5zc/pLljttLjS3m4T4EFWaaUGYxqXQXFt1VfhriFkrsuUM9ZkorcBoGTNJ0IeGgAveRPh8MNbJ02NmLNcOLNa7bRqY12ifAdNd0445qDKIBcFtHeGv4UxFzhIuC4kQN57HX+qKGZLcmg2m0+oZKkuv1mEtcF473qvDDeuiOndNpPL+Dhj20PbNHr1OiU2iVNaxVnm0hxmBHliN93ueTQfDHyVUqvkrKQTHKzT34UWOQF2yKYugbZq2reoLz8RRE8cCGS8k1DMdTHN9TfOBImOb5IsMN1cFvDUuqIVvTE2wnIt986DpMEjaR2qzyqIPOmVsoyClNZjZfpoA7UJSkRE+6gI4dtxcV/li8zNk6oUZg3alTnYgtuaKjpd5U8B0LFjkijLIrDdRVxpqPTjCS6RuICrovKia9ePpgqzDm5qcEwZYIUNUIwFxu4lX5vxYyl1cq4gKQSSZJ7du9RKlByBtSma7DImxm5gutRFdAZDrGl4N6peqa/DEDN8ujZVzTMh0UVeiPSXEgw4zm8N8EXqHwL314aY2Nldcasbq9bkAl10G7lS7Bfs72UxqhTpEqhUtBlqpDJlG4iXadE1Ppw6IPDDhDzTaP1KtUQjzlVLNKVPlzosqt7k3meePAj/APh4xet3nPTx6emI2cZz9bZi5RZVXSqq/wBa8xMxkLnX4XW6YYleZg5chTHqmHZ2YYGbpGvMmnX64C9mEVyrtTc2TG1ZOrLbFaNLdzGBdAT8+uCGnuIg3JHubevL+amVposgU9G2XYsOMkdppsbO7aSJwxWz6TVnH95CkQyaNLTjymz6+omC6p9NMRpmcPu/OkKMrahFbC1SutvU/N+WGSjKOBrpzGnphQ685bEOKHvV5MUks9ZPrUjLNQWVUGXVZaV4IsNhUFVDjzGa6933cVdEoLVeyQUczvKe0Vly3CGvTl/Fhs5klBQW/vCX/wCDa5Xx73BeUk/hIsKjINWbhZLTeShipANxpX1S6xELlVcaC2uHH7fMnkRUwZNU+xjaNMy2x9xzkQY+8NlCJLiZPUu98i8354ZG0NkKk5SqMExb6m4jswNP2MZvivTjxXRMKKh1ORlfP1PzBU2EGj1mWrt7H/lqfN9F8cO3I1JXOGbMyVyM4LsNyQ4zTd7yH2JlV0XT1XiuCcQYSh32tA/s/wBb/CoA5d6JabBRt3RUQWgAbPw+XAxnVvt1XyrDsQmCqgGrt9ooSAdg/qwRuuTI7AJNaaHyo60q6eulq4Ec6sqOX3ZVl3ZXG5HMnNwNNf5EWMvaql4GatAzUR1qoDHkjCbQ7iQiNzypp4YA81ZfjZtq8WG/yBAbOQbra8wmfAB/uqun0wZE2ky+S4+1HFtm4yLm5US4iLTAvSG25UUpkxVR+Y/2vl5bB0RGk/JNMHWv6MuDcVMJ0oayhtAl5Rqg06oGj8PeWpJJfJ64ZsepNVBkpDHcVSwL1vJsOrQzYYjoJOncpCnX/hgehHWdkslp2WI1eiryuKF2rK4Idbau/O3ovp1r33aJtobb1QydKdYBRlQDGWyXmRQLm/lri3CpxpVDhzjkIEc2AkKZLw0VNcV72aoWYIhO08GpdNfAmpTsbmNjVOCmHXAts5qDWZKFSKcLiPhBfeCQ33rhbL2f5Fcn8OIBhXA/UEZD9/8AirBV9ClVto5lZp39SivIm8hyG7yNE/tyS7genh6dcMqFMB6LHNowMXAQgIF5T/DiipzwdsRN4lgKYvkSXCqKi3J/eTAZSaUVFr0WoOHe1FNeVpVTTVNLtPTALgTdzPlI+tfFE0QZpm/cObqXUWFblDU4pxDFtweJNremhdNdFPFuecou5ug7ybMK5EjNIWqL8/pgejbLoecKhUqrIkocg1vhxWEsaDTiI/r46qPW7DJhU+COXabNpFPagU2SCr2ZhtfYnroaGS9T1Qh/Tiu5VbpQg+8RoeX50qsqCdKH6BQJFSqXbJ7MeC44qE5KlGbp9NBsbBNA9MFE/KKVYihNSG5sBxtSVsV3JKnQrtf34yhtq4YqvKIKhGWnKKY+5jqjLjrRxXLxECaMSS25MJV3C1OJy15JnSqXJNUj0mKlLmQwfqtKVxqQ6ci/fgtxNuJ8LfHj3cV0+qU+RWWJZxyEHtWnL462+okPLxXlIeXETMECZ2qJUqdEV+ayitGPd3zK9Q+uvFMW9GnN1dKBJjbs4bThuyu1BZZoihpx8UUi19LcM1gK/V6/x+RUgkDWiymZpoo0R5ZUyMy42rbLTPcN7XXVS19BwNZunR/uGS5Gead3Zg8hXpxQDRcXlYq0asVuPFiK27vDEezRGLmQLlG7hdiuzjs9qLLUhifSFprCtqW9FsCJ39YXIiXW/HEGbVb0ONNnKNzr159DQqVttLGdUE8qtNmlZrNQcrkBhyOy/JAwaccWy8E59BP37dfhgtyHOdo9Hrk+RJaGK0pRRabcF3+soPd5bk5f+u7ih2D5Np86N94TaQJE5FSxwgXdLr3vhzD4YP8APFNbp8NKgbUb7ugWDHpzQWAbqrbcenLoPupjt+F4e7Z4OMTClSkKAE6AHckdqxt9dNPX5tkgQYk856UNZZydNrGS5FRgOqFchS+00pwl4I4AWmH0c7q/lg8yRnKNnzLUOrx9QJ1FB9gktJl4OBtkPgorgKydm6bBnwKfq2NOMyBWhC23Vdbh/MsbMwMubK87O5njt/8A4q1swCtgK/8AhZd1oSRH0LlE/wB+N94Lura4wxPAMxoZ60hxlpwPlDm51Hp0qbtcr0vLbNLqLaWsQ398bogpEgKJNmI/QTEsebjpWMs1SoTUdf3ICMZ2+3jrx+qc3HBrUqhGj0l+W+jMqGDanY5oYO8vKn6sc9VKvVWnmjBTSGmkSAF6kQMB5Qt+Xwxzfxwj2K8Uu6cK0OA5U8gYgEjbQ6g05wQ+0MhCEQUHfrrNFDOZ3aWRtAqWucvMn+XGqS8swGkN9bRtHeCvdH/X8OIKTliAax1EndFS4wQ7dU0Xh9MUTVQcFkT3EmQJGTXsguEFT9Xm9cfn1LIOo3rdBvmKNabXpNHF0W3SuMUESI7hTm+OItUqNjjtRnOhGYfftV107RU142j464Eg+/KlEDtCs00RPnt9s7p6ceCL+/DQ2axcr0OMUxhxv72cK9XJYKbzaIOmgmvhy68vvY1GB4QzfXBbffDYgkmRS+9WbVvioRnPQUvMxbSIscCjMTJ9QGU3orjV4AI+Xmct105e7jflHNNTzHIjwBbidqPRDffdMGtVXu8B/u4YOb9nbeZv6zHhBPp0m0rAPQwLzcvpr/mwLnlkMpn2BIxxRBL7HO8uuCby2dsV/qpUUzoqTBHUHuKnbP277UI9/pzHqK0ToGYGpchiRJpTItnohxRN7Uf4hxUNU2oMzAkffKtSgAhQmI4By975sXLWrZ6AqAGluIUaG528t45ceEIfWHyu38vTr86LTonK5UVfv+DCJhirS3YF6uuQ2G2+Cr3laS3r46eNxYHJUfcyYrTFRlz2jQzEI1gvKS+CiqcMMv8AovWKtd9z2PxRKxycAXghejX/AJi/EeGLeo5RbynktiYkXezok5udKJ0LnXk4gSGvXihrjZ2GCYrilwU3CSCBMkHYba0vcxK2tkgoIMnlFKfLGUcwdpBZk3sUJn/wrQvb55r5brRROHu4KZ+T4b0Qm5D8qeaoWhS3yMR/T+LDDXIMgZh9mUCjqtzdziXAnlFdfHFRX8vz6G6avsew1tbcb5gIdPe9cKL7D8VtOIp1lQSkwTBA+fOr2sRYuSOGsTQhTZDbcN2FGht02YygkbW7QRJPUSTqhYvJ7LceMxY4hPmnHzYmUCDHqUeRGN0QddThevm8uLigU5ikVNkahJhkriGybCOIfBRt4r4YzFu17ZchuYkgSeU/tUnnw2CY25daX8hztBnRoZqDzzam67p+xZXgS3dNfKiYxZotOpctpyFHFjdsoyliWoSJpzF8eUeOLSswW26tIWO4psNqotueXRPN/mxAcndotUG7dO9iDyFMOFkcpB9aIQrOkKHOrQHN9G4DaWvr3sUebIsxymjLiPkDrPOrZHaCjiyCU2260wa2m4F4XebGyY9HZhkEvXdGu6XkI7tfLwwG2S2oECpAkGgnKWZGKpNaYRXCdabXVxrlaVVXmEh9fjgnzGUdxuhtIidr7epq7bzWbk7k/wAuNeVYdEZr1Yhg+xEUhA2OYbAXTufBLkX8yxX5nlJBrVJVtFlMI8bqi1zECbsht+PNhorzPygQI/avSQteUVbhUFIwbRtd2SKSmPLaSY1u5kbykj+6pb9XkVJwibjMAK8+iIWvonTHymb2VTSedguwhJbzB1xDVBXu/T8OJTr0dkODogQpxuW3AZUltUKE1AgERQVOp9azBX48SvOsw47kZZDFJiufsiQ0Eb+X4/3cX8uGsFAaBWxFE7oJaP5DjYy5Gp9cdGltNzK/JBAcN89WoofP6eunVcT6TAprOXJblQul1lw3d/UXXN02yQLamge6PHhhgpzPE6DpUSvKKqaRIapNWanpGZJ4NRIiBLtF6oJeF2CjMWY6XVKzEjUGEr8gm0OUYrY00PzfP8EwGsvNymQdaNDacTUDHuqOBzPO1ajbP6M7DgK4/mSRqiA3pum9eCKa666/DHyLdd06EoEn83qK286kq51M2k7RiyaYsRQZmylTiRP2iH6U4quB3KOTZGbJ/wB/5jU3Se0dZi62hp5bvh8uKPJeVZ1ap5VKoK1LfbQAbGU8gXongPw+PiuG9l7NUSpIW7b3RtracVzldZTy3D/0mGjsWTfDY1PM0YfIjyUT0WChOsCgI00HdEQtH5UEcQquytHlE04qL5kt8w4mrmpGTaWJHaUm7vaOpqh/iT0xT5sr61yY1JcZZjuiyjSgyOgcPRMI2UKK8yj8KDGcr20r5Gmb4yTS0e91xGr9VlUCotU9mOS1WS2httSNAAEPoZqvRPrjTGzO7lNROLDGbWZPJBYNu9FJeF5J6J72LSiUJaHV2nqrIKqVSpNmsx90L94fuCPoI8tuNC0hDSOK4knoKnmIV2qA5RG8sLuXpj8+aC3rJ3pKhqvHhzaac2NkcllEDCLzuramKrOEGPlmY8UCoDRgP2qQXxE2S5buA3ap+lcAkDMFczxIGPARqPFRbX5TaKI/3uP6ceqY9ol5Gg78qKbSSmZo52jbRouT5rsamrHqs1+AlOWMfO0yaH7Iy8FVEI0t+bF1sw2HrSZP9I85qk/Mbxi6jDlpBGLwuHop/DoOAPOeU4mXcvQ58S4prEtk1fLvFx/lhp0rME1x12JMkOm1JBQ3hLcQGvdMSx0XwvjVjbITb30qE6aCJ6nnWaxizfLee0VE79THSh6p7tyqT3GI7McHXiO6MFgn8bfBcR2iMlvTlEcXzuX6oy8YOU6SJ6+UCMf4kxYBkWYTRuS1GE0IXe+ZfLaPT9WMVd4biGJXzzjFuYJJiNpNXpu7dhlCVuDbrW/LeW0eZSSBs1KqOpaER0900yi8CS71L3/yTFbMyzIhZlD73Le9leReyiFrID9F5jW314fLibS6slNkgpgpiIWLby3p/wAeXEjP1WmixCCDpNm1JQiwgLmvNfOXjoCXKRfLpi9dk1i2HB2yRD7cJUkCZB/y6+tKw+4xc5HT5F6gnl2oR2i5lHMlfgZVZ3x0VZAfeUgFICQVTUWOHDntHX4Yuqts0pe0mAdEfdkEw6Bug2biIDJonKrQgI93wxOo+U4+Wo0WPILlMyJ6SehG4a99xdPHBRAZcgzYYUNhDlbxRQnecSTTm6Dqf0/vYrscMxvFYtbcGGORIBE6zBg1ZcXttZgLSdVc+tcr5Iq1b2c5zqGUswIhByvG6SWk830CSHry8DTr4+UsPeNRBqMuLCnQDRg1SQEyU2ox2yEbhW7x/L5cY7btjS5/yxVngYebztTgOVAfQhF195Bu7MnNwRU4IKdMDf2d9okjO2Tzo+YZ837+o1zMuBMBd82l2jZaLp4cOPHlx74lwdywPF0KhEx99DpRTF37WjiI0600Y0smYG47WZtIpf1ceUHNeqr+5OXAFmdxwqqaHqIoA2XLdw/6uxIrOdG6TUjiR4/aN1+0Jw7Bu8yDpjYzWqTnCCrW5KHUgVCbGSaBYiLx/Gi4502l0qDrm0UyQnJ5kjegl1xWZI6JcC8qljAZAOSRRDUjHmtwzafR6VmiKbTixb4wq1/UzELi8ykXy+nzYBc50yhZJnABVR1ypPMru4PB159ULuoAcb+bhjYM4W+9Ze2CCNtCJGvMbiqxeN8XgwZ9P3qTl6P2ysRW17pGmpfBObBlk+gRZO2GqvRXSMI9CjR5BNLcG+V4zQDXohoAiunoWFk49nCBTSkMxouVhfVGm5UkkkzERU42NJyNrw6mS/TFZQQbokV2NDfdtddJ5991wlN5xepmviuBWGW2ipb3mBEQD9zVi0rdSQgxXQctWnoh7yOjzRJdb5vlUfj4p8UwIbPpubIsp9KuLbkneKAyjj27xb+Ux+K3YG6Pm+pUuKLCynXYKLqTBLroPyen4cG8epSXd1UY69oaRUPm4gvHl1+uM0EuW44f+PXmKqIyJIUKFc0QJg5yrFPly1gtTGWJArCbBlUebOw+nvXN64kzKTIelw5C1V8gZUTSOTYECmmtqrw183rggr7VNreY6ZU6oxvYjUgWnxMr7EeSwdV4KqI5usTH8uBFpjrrb8iU6w8aSGne8x7qD8BwdcLISlxOxnlvGlUJd2Sap6lBnR6c0jU6JYYcbmFE9F72iovDHyVmCQT+9KlIV4iplFfEtbQQNSvtXoiYjzJQMzQhTJCRDcRFDe8vXpaXTjixCjuNk2rqoIGv7QuUcLkkpRkXzokFP+VVc6sR5gRd/SpdwKpI65Ev0L6pdpiZRs0QxrYo5U24yGwICUoFBE0XmHmHr3cSKdFfeeN1XGyp1/Z0IBUSv15C4+B93624tE3LLzStNWE30MVW7X1xEltshKhI9aiSk+VNSKzmenVYpEaPIjTI66CrDbgO6Lp7vh1xGZiw3ILU15vfVAX1aZad5UArCFF9beP8sDtVodOqk/tUqA09K1Ud7u+PH3l+vmxCdpRUg48qn1abAdebV1ts3N6zpqqaoJ3fvQuHy4vYbQo+SdOo2qPDAGRJoriVZ2O9offYVWlaNb7FxoLOZ5dZkw5LTk1qYJBDaa79/wD5enoPgvgn0wvS2jNJUoUaOcPM1QC4HY1OR0niH5tLh73zYxpWZ65EB6cmUu2vPrb290l3EVtF7oaCVnHr4rhnb4e6lec/KvloTzFH9RyWm+So11WJjrjaOtQQNTZbVe6ha99U8bsV+bnN9SyOO0Mdom7UbaS0AO3m/wCbFPTqxVc4atPZrolGaLm3EECN1NPd3hDp/DiZO2a0Z50VmVGsV6Aa3KT8hWRPTryBjt1lhNjjuDCxtRD8zqQdtxyMVkXn3sOvC++f04jQH/ipWTs7N5foMNiqVBmHM3Ik5c4Nt9vNd44qcp5iplczKcOe4AR3jMpRw1s3iOagR3+Px+GNzWz3JcF0lYolv4yvJf1FiyiZbp5EARWmmmB6jyiTY4R3XhbHsNbQpTJIB0gg/QE6UQjF8OulFKHIJ+FEu0LYLlFIUaFGGUtTYC6PU2JNj0T0s0/wLhhKZ6oNdy6DTGY461aAwhAzXKexbJD3RkB4p+HDfcnSKbLA2HVd3agQE6V1wpxHBNmzM4VeFNJjdx5SlvgF1LkRTERNo9Pw3IWCEKtsR9oHD4amhBG/rr61Yl1y2U3rnCq40aFuU2LgOoYF5h82PrMM3nhRE5VW1SLDN2q02m0mlRanAoxxJQubmW2xbujUz5XFHw4eZOC8uN0TZHVlolPqzjkUIk4FKPYd5Lp4Lp0xmlMPGeGmRE6dP6p0LlEAr0pLjWhclutrHUQBbbhW65PmxaZYzFMyzJKRGcuF1bn2C7jnl5h9dPEcbM9ZIqWRsyyqPWdy5PFAkGLB3IgGmoCXx0XFFaDadUAR/TibtvEtrEdjRKFBYCkHSmQznClNXzqNLl0CqPAoPsRm72j/ABhyoqfEdFxQ5k2wPjQ3YcWEhSnF7O5MaNd0yi8twD11097pgEk3zgE2HXGmvEhXr8Ppi1AWJjQNo2gAAW7vTlwMLRpMKWJirZrXFZiRWNGm1DTrw5lX3ix9IT5TQ/4cfGZCs3R31UrU5CsIrhx9dkMXaKiiOn4cXFSpr2vQHg7aO/VSaJbbiDpidta2cA1kGn1R2gxCKoT2Y8SQbYIRrr4L3vhimf10JWj1H3cWlVzBUsxUmgUgX0IotVjEzeGump979PLy4IacWhwLCqoUiars/wCwah1BI9dylKfydWmVXVgwcZji8C84X26Aorw1QtMK6t7Zs0QwkZbzSKzKuwqOxajHMAkReHeK0dHALrx6465TJ5TH5DtRzDU3SkPq84EVzszTi26CRCHRf8cBVL2SZWo2c56w6U00QMt6k77VTcNTVT1O5demIWuN24SoXX6hTqO3x3r1TKt29KReRftCVt2FRcpR6TRxqJyrHa5V5asxHBU++8mnVdeJXeXGX2lo+amZFLote2n0rOfnCJlu3skRFTTQj6qttuGltXyBk6vTDah0llh7RAdfYTdCpeblTHL82k0vKVQq8tsb4MBwhj3L+2e/LqiY2OFv2d2S7bt5F+k79+XwpTcB5A85kVlnWvdigsZboUIYEMNBMNdXnjXzHp1X0TDn2W7KZOz2AY1iE5Crz+hPtSQtNsfKmi9Pewuvs+5ZqNVzW1nCT7MYD4yGCNEP2ycRW1eumO6wodP2t5U/pCybbFcaXdTL3013iLoSkK+CpxS76YXY9iXs0Wjev/sR1qNsjXiL25UmVjoLOumNCx01Hh+G3DYrP2f81U2lU+dGjN1Fqahq2EY/agid1SReHNxLlXwwsHBWLPdiPpupTJ2ONEtxCvu4ySm3G/fEc/ntTRt1DglBmtAtqQ6aLdiTRyls1mG5CjlLlMOI820BoKqoc/eX6Y3dnVwNRBetvKmDjKGWXKPlyRmhpp1cwxXAl0hjUg3271vT4g4N7eKM4SPPsdK+cMDy0KZ/qO0baNRZTlRcp9Lp7IG6kWC6SEZnwC/XxXoiJ4lghpWQswyIz+XoculLQ6e22y87GYUUDoR2InVdC0Ii8Sw2qznyn5uyVkj7ijtohNCUQpQCG5NeOp/gG64h8fxYrnK5AoMiPTgmNnDRtA+8XEs3zq6qZEVvlMuq+BY0Fng15iSFt2bYyIEzECY1HPUGkD2ItWcJcME8vjvRDR8u5eh5L+7SBxhq79uw4oSGHdCQDB1OIKI9FH6YFaVnyv7LqomX6vIKQOtlNr7jIhv9e4LunAHuP0PqnpjZDzM/IqSSIc9p8m1Q13bgkPD3hTHqtSwz3vYFWUeyTHhFRbZLva6+HRMc+tFLti4m7zGDI0909e1H8FKjnXsaZdNzYMeldszFUE7Yo3ARKjshwfi0nT3eOmM6XtNqNekR2qfAlBTU1Zk1ElvMEXiKXIOgIOFJn+gRNlEViWcefmOkG2RIiNkc6GV/MYEhavgJENwHqYp01Hhg7yftEpVeyqUmhT4zr7NjzwsN2C9y6aEKdPoXFFx1dOPYXguGquGmlOXD41UdBJGkxtvIrKPWFzcPBaCEtg6VPfjTKjVpVRKoJKdBbP60pmoig+Uv73LgJz9Uaw/s9r7JZk+6CqkF2MyJ8wPB6J4trr0VPewZhWGKo9Hjtxm6rVHRMXwE1ZDVB4Afx8E0wo3R+76w+jauyMwqlilL52aaKF5AUi0X5fH4Y534fuDb3v8AqGILVGsHXX1PQVoUtKdb4aImqXLuZKrnrLsNx6SrVONlmU4U5N86C6akyJXaaEXUflH5kw49jWbqbkmiz6hNVurwqhKQ227Q3zDijqY6EXcHp14YAtneUoUOFVabNkuxqbFkOPNuuhrv23vaEl3RVvI0/diLMorcWcDDEYRaBE3JCg8AX6dMOGccumbh163BXA0O8DqR8edGu2TD6UtrMa/Om05mbKdWrgOtvT47RGpP6ogHb+JF0X0wh/tKV2kZW+0xsgzpQSabo0V9KVOOxSPVwlG5devK7oi+qYMqc2wzIBiQ4INa23d7+LCb+15lhJezmpT6fI3jtMkNy2FbUdQ49eHimI4ZjIubwtPNJSXtCQNddN+VeuWDaBmSToNprpTeZczLUqi7JR5iQA3oJR9VVxOGi2rx+OqpgWqVQlPE9TY7CUEF0O6C2UZ1deNxaFov0XVMA2VM/VfNuWqRXHzIDqEVt0y3ic3BOPDBHIzRTN8DUl2a7NVtTuGKZgoomugkly4yjqHmCbYI1E6jf48qPbb/AM6oNttJqU/JTFVbbJ2XSjRI9TbfATZM/K7dbyKXpwwuKTnmm5lo7rVQSVTXAfFl8jYJRbeDRSG4LtPhrgnqe2unShQHH+ztaWow208gl8CJU64WGfKiM+QFdojCNME42lUityGRF5u8UE+CroaXd63pjTYay440Le4QQeR/arDLYlNM2Hnplt/skVxsxBbVB3VC/cvHExyvOSKrFUHFYhGBi+0SpaJ+Bj/hjN3Z3MrzbE06YpCFrL0qZIG0zTl7y/7cUuYaHVMim242ISo6uEBsGdxAvoBf8cUIsg8rKykkwf7NWF9I980XTYa0+Mw/vWzCRdZat12nlwPSBZkVA7N0DzmiuNBb1Tumv+H6cY0ytRpzG7cM48xddBfTRbvLyr1/TjF6qDHET7OBP623CnMg+b8sBNtrbOVW9ECtc2DVm4shqCbLshz9mTq7rdoo+XTXVfriry3mWiUPLFaoNdnKFZObbI7Q5zmCIlp3emmL2nSIlSdP7w1CKAXqVikXyomnjiiojLg5sdbcabjsVBgpCA6ikqmBaeJdbNCwzt1hKVpVy100qpxGap4Zmpy16M3TXmZ7EqOjLj4mJe0AtRK1O7ci4+VVlyvE1TFhEJG8opKB9GtNe4v1Ev5Fivz3QqJApQlHp7DLsd8JG93aLv8ARdVAi6+9iwhzCqm6cj7vsrgIaPkaW2r8vrgn2ojJcIGgBGoFUcEERWmDmaZRq6eWMzANKehKrL7S2iZondP9Xr0xZIJSo75wZY2gvs33WiMSH6Jpr9cUGeKXIrFEkSo7rbM2F7Xfu6Fe2nVFLqieOLek5meg5bF58GpDQsIp7gNRLQfDTrgB5CVJ41uIk7fgqYlPlVU+btIjZUpIQJdOJx1XBM6pGUyjH8DQxE29PVdUX1TFU/V6dVKdEqTUgTDtTAkQKilY4tn7uI4tpEiNYw5AljKjyGEO9rupqnMBD/JRwA1vLKP1am0qOKLSqg/vXB1/8Pu0vJET3F4cPBce27TDitsiuf71AyBmFGNSZbzBMapMZ3dE5qbo2X+xTv8AL6l0HFzAcZg1Jo2n3mBaVCZ9+/y40UbZ83Dos2r05iJKFh1G1cdnEEkR6oRAPFQT1TFVs2qkf+mkdarMlSAblAfZitIeHzLxXGywd/ArWyeXiLRcWNUxIn9omstiX+ouPo9lWAjYz+b0cVjNz859purnGiuvmmrjfAXHNPdThfgB2nkTMyi1dvduhBfG8RTlsu483rjqPaXRcvzstPP1NuIAglzElwEFQPy26cfyxyTmIm4keakkjCn687+hboNfX/jjnlhiAv3eIgFCZPl3Ak7CnzSf0hNOrLWZKYVKKe3EdIwW5AYQjBde6t3zY5b2o1XNGYNo1VzDRgZKJlkDRxh1u4X3HB9s3Zbz6N8uL+p7S5mzXJUd6LNmtvRHEltTKcPKAp3BI+luumKDL8bPmdMnsz2DWnt1Mzkz6tUXB38k3tVM2wu4quvVdO7jVYRhqcOUu+URqYE7Rz+MVU6rOOGKWmy3LTeeHq9UY9501vWIbTRgIDvAK4ya9z6eOLn7OhVLKsPMjTMCLICLJ3JuykI2jK3ltG4eI+pe9j2T9jr2TdpwUuHmmoxKfOjK8DkE0adPReIrw0XBBs9yVAzHtG2h0mnZkqdP+71bJt/VDde99TTTQl1xunSL4Ltrc588RoeoH3pQV+zJ4z2kTNMfLFSfbZgHIkNwuzrc9uGG965x1K41u1X+Xy4ZW1vMfb0o60SqQ5tJbaSR2NqG3GEC82pN/tF9ddMAot0p6AK9mdhCDysSDILjHThrd43d7Aw24cOpnHp6hMgOc1xItqF71vh9MYW5tri1dcYeRkUNCD60Y041c5Hm9Ry+NNHOGdIDNMi1nLkMGmmjbCWDvN+JBG7XlxxHWWT2ofaCrDroLuiV6SZFzC2KCiCpadEutw5c3VaY2LLCi7EeP2K9h0MXiTiPItyp0XC22Gx6nVNp2dJMdYrplEJp/tychAbvMS6fh8uOq+Gbgqsv9PCEoB0KgBJ10k9qQ4k1wFG5kk9CdOVOX7P1WnyssyIE6Z2yPDeNlgtBuZFPLd4p+LDTCO44F4c4+NveHCK2byEy3mas0hHHRJVSQDQhy+hF8Uw2DrS0umhMMHre8hWEIlidv4yxjAb02SAHGwdo1jsRS268PWV817RORZ+VX0anu1KQLDDW9dtLQcC+Wcox6fSjWXHZObLeOQ85Ylw3ryjd6COKNraFLnZohuK4MWKT4ioMKQCSLwIC8VTDDdG10x+OO/4H4ht8dSQzOkEyOZrmGIYc7higFc6ro9HhxxJGmt0JdbDLGblPdeb3X3hOFpFUkbF/kHX3RtxMTrjLDdOFWSX/AGhLKc/WBPzoI3dwtvgqcOXpOlVgUl5v/wDWcsh+ZQX/AG4wk5bgVBk25gOzRNLTF1wrV/SnDGVbrzFFcpwOgR9ulhEC3yketql8OXH1+vRo7xNqkgzHqLUYy/24bBs70JJpZ7NKbAyznCvZPqNOjBq4s6juugJk4wvfASX3V424Z0bL9MhiW4p0Ri9bl3ccBuX+HCz2t1Zr/uiuU0Hhq1DlhIQTjkN7S98blHTpdho02qRq5EYlwHN+w+G9bIfdwndxCwt3uEp1IJ5SJnpFM121w40Hggx8eXOtUvL9MnIHaIEZ+xbkuZHlLHjy/TSEtadELVLVujh0/hxPHmx4hwyyNOJ2pdnUnnQnOpG0LNDLsav7QmKRHNFRyNluljcSfjG1df1YPIv2HqFVm4MirVjM8vtSi9dXqmjZbtAHnJrm497ROK4E5ueH6bIMDpb1wf2kZ0LQL3hJbcG8n7WE4JISI1MBHEabBRqZ74FsRE72uqoWl2nrj8BM3t4hvMg5SSNBAEc5jU1+mLi3Ch5PrV3V/sdbIKS26TMaBJEXB3bUyS6T+mmpK6l/BP8AH4Y572UV/KW0jbI4/mN+mZPootmTjdLp+7AmWksajxwACsVU0LVdVW0uqriRtF2zVXNQyCq9QQBeUuRgEC5V72gIPFcLCn5BfcFipU+ny4gMmlkp+TukNPwc1/0w/wANuHGy45eahWwJJE666n6cqETbkACdfrTnzczSRrUgKHNfn0wHPZOyGkZdNLe6oeH+75cD5+xOxzQrlKzk8uIbIpDDkW53TieIsxx95OfUhXCJScy1RtTlHkTlqyXdOFooIXmxg7YPkS7A09y3ICqJe7iPMrUmKwTbCOPul0IAvIcXJtirY17non7xdB0+mNTtNKtQ5ceFaDToEkp8WUMVDzBqv+3FDNarGWKE9V63CkyYTAIqNPOBvlU105gTgiJ8yrh0bP8AKcjOwuw6Y03umWQefbce3Ps17yCdpce9zD0xJQFsUrnyzvuB/wAV9OZJpSbPvs71SLI+8KJQswvUR5VkR5ZRDUSBE51EkHRNPj4YKCgm1YaT5Rjpx6F/twxc35/PMU+kUyCUeh5ehg5CagUXeR4Nl+pEQ3e2XW7nUePe82C3Jn2fpGfczhGpU9OwbhXjqBtqrOiKiFyp4qq6IN3lL3cFXazid4GrOVyOY6c+3xoJtz2VvM/ApHBIccSzeuOgq3c6IP8AtxMoefT2d1+FOkNzItJmbyMdRjMAZ32/swuIUFebmu8PXBrta2cTtnmbjpVQbZEwbQ23WCuR5tSLQ/VO73VwtNsf2gomUsgMZFlQYVVuBw48UmQ3rKnxvNxOI8eZPHlHADNot1/2ZTcnYj86Veu4QWeMg6UF/aazBDhhl6TDkOypDctJTJzre0aacbk9P3YX+UsjZj255lKs1x4mqUB2mfdHT3GhwGSqNU6vT3q9XXJrYOtWwnSauBwgURsIlIdEt93XHf8AlPINIp+ziGzKqzlKqkmKDUA4zbasg4oCV5IvVE/LGkvbhGB2bbbZBWZE9OZilzY9pcK17aaUGU/LcSkwGKfT44MRY4aIABaKfN8Vx6pikxsmoTpg+3yuPtHwTTyl4LiRVEeyY9KpNCq33zKlIjL9RmhqIIffMELxG3hp4liIlQouVYBQXpboygAN3DYYN10kXxIkHGJCVurzjzE7fyacpKU1Gyvsgq2d6ylPhVCC/VZF24YmOlHKQehESCVpBroPdLTA5nvIFX2fVeVRq1DWlz2FS8dUMV14ooknBUVPHHRmS4dMy5sKiVuTEZezJmWSc2I24oOuxYYaoH/01XzeNxfLyqCs1StZwr18/tU+bJcAEbc1dIy6IA/3URMaO9KbAi2I/UESQdNdYiNxS9t1biyse5+a0qmhbjk/rzGnUhTATnfIU3OpWjUSiNAt+4MNQ1TovwXD2zVlBiLW2aPCbMas1edSG9CajB0Tp468NB68cFFI+zLmbNOVGq5R51PkiV6ux0M2nG0DxVSHTT448t8QFstLiTBNEOhC0QvauZ8h1KSVE7JPZLtUZbAMk5Xw7uuCVqK649vLLbUuuHlLRfLgofyPPi6qVOeV0NdCFUK9flK7G0MtzHCFUbVojTiJLqIfuxN++adWVo51a22QgJNUEaCqiRWIOieXBFkmvt5WzdQqjXqT2jLzzob3fnoi/wDyzHw1xOy8T1DlI3LpMaqIR2nJ1UCAfNYPrgpCisZooNSjuRwGODa7wHzQeHlt8VX/AFwtVeJbX5k6dfz96ktMpiiH7Q86TVaLMzWEymBCR8JlPbdlMsusstj7MLULRNEDd2dSuTS7C+p+ZX85x945FOmwS547Dq/1h9PfNPBPRMUdJ2X7ljfZmnHVpDJWxGiVd0wCdwURfHxVevhhl0fINecjRHio8yJEfc3LT77Bgh8OqfC3zYru37ZtBCDmVJM+v3qllOQQrQV7LOQZNcEHX9GmE6MD5vxFgoquUWsr0CfOdRGIsNg5DhHwQAQdSw68lZFCk0lgFC40AfDCR+2rVJEHJFFybS5Cx6rm6pBA6JbuOrmpL0TmHpjH2btziGINsjRBP05n5VY4+Ak5aUP2a9ndMrFOf2i5him7Mr8t3skZqKhbhgOhhrw1IuX9OHfXtlGXs+DKCuxEdF6AFPsbX9iiKp6p6HqQlr8qY+tyqPlTKVOpcI2wiUxhtlkR7xICaEXL73X9WIVJzYEyIANyb3zudMdCErl5i64NvsTu7m5W+ySgAwOwG32r5u3SUZFVw7nHKmafssbVIE+BNdZcjPJMpVWaAbXETurxuTVOioX+BY7J2TfaFpe0/I1czHW6lUTzHDcinPhx3mWQmoZqDh93QEARQ7tNBQdMTM9ZEpW1/JkjL9YBELvxZQpccZzymP8AqnimOBapS6vsmzfUsvz9BJkyjSNw5yPB+JOqLy46xhGKs4/aBq6QFPN6wdvWPuKz79ubVenun51+j67UJ23Ua05sapcfKWTMlRHJ1arsxsEeqT25PWM13tUtQivLxEV5eW5N7BEruXvsz1AKfQnZUivOvS1fJOY2XuRHFBeoaASa49P2rZeX7MeZpFAZbB92jfcrjTi29mRwwuQQC1EXluQuP+bBp9mzLUmqu5Aymy8LL8mDvV35qKbsE3xoOgr1EtNOnNivEy1iSEosGClwkAp21SJPw51bbNm3WVOL8gEigPI1C2g5M7NIjyahQaKZoZwZLSG3JLoQNAfELtU1IOGH+9lNzLtEitOgIyED25D3lNe8N34sTNpTOc65tFprTGUIETMNLdfaYbmVDew32G/aA53QVFK07ULRFXS7TDEqFbyPnXJKQaJUGMw1GpMuQnH909G3imKp3kFbDArenFLVxjMRwa4uWjcuLQgJMa6Exoe5jvRXtwTAAknXSkm9DuQ4yopGaEDg90h8q/njt3ZdOSpZCy7JI1ddKAzq4ffNLdEJfxaa4552e7IVm1U69IkhIyoN7z1OF92TOZJE5mSdXi4gmJIvnwXvbY1yZVBWZEfdphgnZ5UZR3RJ6D4aIlqeGnu4eYJfjw2yhFwM4dMiOQGknnrNKb8+3KyI3H5FP99gX2jbVVtIVFdF48cJCrfZhpMp4ljVmXHbRU/bNgaInjx4ari6o32hMvSaW3NrCP0lp9kJsUkApG+jHzAa7sSsUhTWxeOmi+OCPPe0jLWV8hFmGqViPFoT7KG3Kv4PAoKejfvEQCWieOOs3VjY4mgKuEheX6Vn2lPse5ImuTPtRZaoOwPZHNrj9ckFX6kpxKJBUGxNxxfOY+gBqar4cE6rjgHYPSJGbtolKibpyTIcmtjYwCmbh63d1OvTHWj+TZn2pZOfts+0AH4OSqTTJTlGpxOkG8Vto92AkPHdgtqmQd90tOgrjlP7POdZex7OMXNEZoJU2FHk7oXVtFH3GDbBwvesU9bfG3Gb/wBOsW2nEWcJkdZ+e+vanjTz5XCzJFGf2iM5lXswfclP1NmA5uSEU4q+q6EmnqK8P04K8i5DzxsUizEfpbOYKZPUHnGob6BLikgW22HwNPXTxwPfZ+ye1nDbFl77xafnxKcD2YJ4AlxmDPcu+rihcvzY7t2cQKHm0swP5paibtwmWmTdKyxXFJLA+NwjppjA3zpsw3h7SQoKBJntrv8ACneeSXlculcsVbPNf+7pUyn5RltJFYN4yqb4MpoialaKarh2/Z32TVvP+YotQzbV28w5cB5Zr+Wmm7YYE4C7oXlItXhBegEOnwXB3W/s4RBlSEYrDgwn0UBYdY3vXh3kIcMTZHDoWxTKr0KoVdZBioCboskqaNgIDwRFXXlxd4Ydtk3cu5WwATrrPKNTpG+lD4g+FsQ1JJpT/Zb/AKM0fbd9oDNajTaFR4tXZosGQKDHjtNt3q6AdB4mgEqJ8uFj9tCg0X7RGboT1NrCPFAYAIEhkF0G65TAkVE6rauv4cA2XoNQjyq9MqrCx5VQq0qduiXlDeGRCXw4fngkyntFo+SM+02oVSKlXhQnF7XB3COkoGCoNt5Cl4qoqn6saG/8Rrxe6TaWxDaBAzTpoI9INUMYWLdBuF6npSY2SV+XlXMo5CzMixpe/QIiunbzr3Ru9xfDHY1DyFBoMbtTwR5tQZb7QoStNyhpzC2KLbqvLjXt/wBgFM+0JkqDXhpo5LztHjbyCDtoNst8VCM+SInFbtdU7hF5kFcITZR9oGe5GlZDzgTtNzdTTKMxMdVCJxQ/sz14Xpb3vOmOe4xb+0uG4w9wKU2fPHXqO3WmVpc8VGRWldeLtgp+WMySKpITeDJ4+3RUet07gIi9E9MK3altLp2d8zP1amRJbDTzYAYzLBLVOFyaEXDTTADUW57j3aZh719xLlJzEV2RuxFTRR/3YAdxW7ubQWb5CxM/E0W3ZMtu8VA1iKIazLgPUGnlHqbjsyVIcakwCas3diIoLr50Xjzd3VNMCkqxsiW60vEcTaPIB6QaNmhBpxEV9cfJ8fduE2egl4fEcAuuhbmUCBA0/wCaNbSUCCZquCQryFYa2964f9uDWgwKTmTLcA0p7rU9jeNSnyfJRfXW4SQfC1OVcL7d9njuuKqNNNKpKWtojzYmVn7Yk3KOSaRk/K7+XswOxxOOhfdB2ApcRMjM7DO5VJdBRFXD+yw5N8w4jNlOkaT9eVDXSnBl4Y+sf80BbbTZr2c6XkqLD7Pungeckgdw6KHu+GG9lmYdHWLEbNRYABBB+CY5lgTpDGbYVQmb9sZIX3vujviMD51UvFVK7HSmU441xGpLarutRK4ktLAuMN+zW7bR2SPrzoltOmZVF/8A2YUDOFWi1Nxh2HUmW1abkxT0QkXvIYdFxohbPJOVJdcqj1RYfaUASxxN0TLLN/NqpcULUl+GDqJu6e2CIqCWmKnMNUYejE26iGLiWqJcw4wzeIPqPCUZR+29RkzpXJGYXH9rlRr0iBVBh5fpjhVOPDk6AU017yj8FUF/i+OHXR61Cq1BgTIYoLUlkDbG/lBNO7/twL512XU+rPJNjR0AG2laOKCWpprrcGnRdcBmUa6WU8yO5Vkh7KQHa4JEVxAi98LvqhY6C4W8QthwP8OXbn61YgZfepsyHk5TVGyEF4cemKipZmkb4k5+ZLrvKOuJrTZyDJVS4A6fEsUed6bOcp7zlNQQnppZfbz6L044TMobUsINEipZzE7SIa9MWjFQlx4bjDUl5iO6txtNuKIHp7w4BaZVpcqKzKkwj7UIaqwPeQ7rdLcYZrzfOy9TGB7En3nNuZiRd5dq4vd+qJ1VcHizW66Gk16rLlqTUpU7ajnhjLCN7ui0899UCa1PtGnEG18E+mGy7TXG6cQNMGbQJapABELY/wCmNOzDIDWzrLQxnJDk+ryVWRMkkFurx9/8h6Jg+i1x6kZfk0xt1RjP6K4He10/5uX8sKru7aL3AGiETEDc9fifpS9alf4UhNpOX3W4MOa225v0Jd3alxOpy3fw3D/Fhq5LzIdYgU5J8a2YLIC4DqWEajolxF/exQVWcsh3fmCDugsC1O6muuPUSUrc5pzeIG9RR9ottuqYpfX7RbhChtRRRmRrVBtklPSpY0pd2L1SqTcZQbW4d2i3nb6poOFEhdnq+acvxgRX5lQ7M0OndQ+Jr9ETXDJzPLjO7Xqc1OZfdKmxUBhiGzvZDkl5e4A8qao2mvMqaJigq8ih03bh2ifIOm0l2IcdZzrOtr4BzcqdVTlBbfjjU2CSyyloJ/xn4z/Feg5agbVY8YssRKQ2xvZjzqNQQH5E5v5f5hwYbAc/yXcuCsSa7GqkMezOkFqKra/6L44FYD0muZldzTCQarTaYe5ZYJm0zDTncaTwXXwLqmK6kTGMj7XjFpEapFcC9vhaI38R5fDQ+X88WrQVW5ZQfONfjzHyqRAX721dHZprTWYY8MkgpGBlE19opXHpoq/RfTwwK1CG1VafKhKSf1lo2R+UlTQVxL7QbLe7NUEPESXFDOnLHngDBpxb3oH86H/9rjHtBRXppVraAlOUVEn0mPUNmJyYsVsK09TzAzRtN6biIQFzfUbcQ47LVQpNOkRXLQfZBUHT4c38OLHK+8bcq8dxXDIJiuo2S8qA4iGNv5qWK2RRf6N1CoTG5CBSnk3oQB7zZ+cw19V8MNEq1UhSucj48qmDFb6dvYom24SlevIA81qYnjF7Uho6m9A0tJouYdMV+XZ0aqQhcYdR3ROfep7UC+YcaMx0WXUDByPI5A6xhOzUfN+eKyIcgmKsoIzhkufs7qRV3K7jzMJzmlxmv7P9Pin4umKPJmbvuvPT9SVxpqkTEEpRNByI4qe6nS7DsqdOqEfL8d55HH4j47oJWl15onFC+KeKYSGdsonlVwp1PcbKLNQmZTRDygXUCEfDj5vDGis3hcILL+5ET1H5tVU/5JpyBWoQwCkbpBYfctbJo0MXfjd0xolTolLkaEilvOKGQFZ+ZeGFZSs+USn02RCrtLn0qthu1CowUvavTzG1dat3L/ouL6hVybVJjMms7yBTj9l2kmC3L4oWol5rF1twC5hxZlXL7+nWrgsGmLSY7FHqgOyI7cqmvaFuDVR3S+hc3Rf5YJG6lSKZWHo0imuswKmo9jCG7umYskR5g09DTm9dbvexSvjHkx92ai/HeC1ePKoL6EmN7ZOjT3aO4+gi4AFHfIEUlJtUUObwUVTw6phGVZtF/neo5M+tEDjyMsm21KqDDRrztg8hiX70JcVKU1HiJSqM5Q14FvED/AcVlGzKOZHHWlbKPNhnZJYPlUF+X1ReqLgpq8MI9ChS2wQyXmes5iDXu3YAWgsHIrevdjFaqlHhiVrVRlPggcSKQQiRf3cDMiksUSqhUuztP0+U4ASyd5yZNV0BxNfeXRF/JcV1eqFUcqseLTzaY0aV1x19NR4rpaOCzLNSOlmEiYrT4LoLzRN8pfpXxxekKt05iZnlU8pAo7htx4bMdZDiw9HhaMNytwD5lt8cOyh1yJWmWnYEtJTGogdvL/EPhjmir7R4ObKg6sbfkMYVBw3UtEFTvYn5YzNLo90uHIJgXgt3gL/CuNr4S8SN+HeIi7ZKkOdN9NtDpWYxbCnL4IUlUEU38l5ip1N2fUhx2WgRWgOOz5iUW3TDlHzd3FLVZ1Y2jexpcBBp0Zb3BJ9BMz428F8BH+ZYU+VZTxUQGnFM9y88AXLdw3hl/uw0tmc5uLViQ3EAHWSHmW3Usal/xf8A/Ud6jCSOEwvQxE9tdgKTjCBhra7kedwajpW3KWS6hHr7DtQhuxY7HtU3id9U7qYYc+HHqEN+JMYCRDkNq080aXCYL3hxuHmMURevmwH59zcEExgUt1y/T2rphaQfBP8Amx0JpOFeA8NU2twkLJOu5PQRWaKrvHLlKiIj6Ut8m5wrGS8wz8iSCafYpTijSnSbvOSxryiXgqjdpy4mZniyKdNMaowsc3jutIOU9V8unDzeGIzOVkrtTYlR6n91VSE2sqHMVFFBf9wvgvmX0xbRMzUbOVKj1euyFKrQG1Z+6mD3W4kqS3kI+N3LzFwRO7jkNwyfFdo9evXELRqlJIgAb61tkqTh7qG225B3IGs1TLHjwYpLogh3lEUuL+EeK4jypTcWOb0Z1uQKXIwbXMLhfLi7y1OjQ69FlTG1MG+a0e8B28pfvxursGhZgqT9Tjxvu+uGFlw/spKd7nHoh/Ppx8cc9Yw+3csV3C3wHAfdO5AFNVXK0vBsoMdaFhJ/o44pnpxIvEsXWVqX2iQL7ltgrYDZqgiR97xwOw6vFlSpEZ9ewS4yITsaVyGOvT6p8UxYduiblpwZbZtd4yExK35h0wnWkgQRRqwVJinnlbft0v2oKIEtzIl3vmL6YH9pkNJFPiyEcAXWTILC7xIvu/w/3sC1HzhLt0cmPOly63H1H88WWbZi1Yo85qO6EYA3N5rdz9f8MdkOPYafDRwtAJWkD3vWSR2FZBuxfaxAPriD0/OdBdUbc7M6DSoTthWCXdJfmxhRo9VFmHVK9TmplLaNGUhxnFsde6jvSUdTARHu+K24lPC453Av48RHDjyhQpNMy8ESU6wEoCI1jE6i2IpajzdNfhjHeEmre4vwh9wIjUEwRPIa04xS6LDEJEz84qay5vIjR2K1cAkjeltnDu4jVKK1UIL8SQF7DwEBj8FxauU99tkDcVv2nc9ohEv/AK4r3OXrj9iWb1s+khpYXG8VyN4LR5iIqLlmQ4UQY0lxDmw7WXy9Vt5T+hDaWKbaDXmHIZU9tLzvQjPXlDT/ABxdvUtuc8DqOvRZApYjsY7St9CHoqfiwF5wybVafTZEyNPhyAbS5RdZMTX497THPfHi78Yepq0blBBzHoPT960eBBlT4W4uDyHehFlxJBkqagQGoKPxTH11zdnobaGK+UkxLyxBjHUo0Oa682D7nO/wIiNfe9E8Phi7zTkB2PTnZ0SrNCCCCAW4v8dCXvcUx+QVgIUCVaH9q6MXkIcyKoYlkEpN20G4Eegj5RxjBpbkwi3a8mtpEP8AhjChVPdvP3ax6vG74a3CiL3VD1Bf/TFhNzbJKlNxgabaEV4utDoZj6YkoKGgq5WfZNYZhj2wpEBRXeuMruiDvX+X+8I40Qqt2qkA+2iibyIS2p3S8w/xYpZmcodPFY5qb9WFxWQjDzGfm5S9Pm8MV2W6PNmVFyoVJw45unvkp7Di7ptfeL1XEwxlbl3T96sS2cnmo6yxlyFX6i72llAfMbBkDoJh/wAcQ80UFYjSxnmiQ2z9mSpoqH+L1xlTqodFqQuoi2ji8zDUGahSjGUrjbryb5oyS4SNOblX6cv7sDhaswoeVpc7UvBqlapsZpqXGWqgnU4poB/qBVRF/Jfyxrl5jp0iK61NV6nkYEijMjqFvh4jouJ/aAla7xN0QraoFiFmSpOU2LHNjQXXdeXd7275bPG5eXDFCkLWBl1o0amIq6pbeXaHQoS00z11AXXG1RxHy0/aX+vwxqcpzNczV2iU4w5RpJq9DhtH7FHUTnB1fFdBv/iwmZxTcgum/WJTdIO3tACwYk0oL3G1D305vyHrjOk1rMu1yS9vozlBy8dhOG0NpStPPx8f9C8caFdsopLsgIMSY6dO/pVQYg5gakVvPuZc8ZsqVHyu0yxTGD3R1a3uCnKuhdOvTTE3LeyWh0ObIlOtu1Se8Ci5JmLf171o+C8OvXBbT6XDocMIkKOEeK2GiAP/AFxxsIXSjlulQHTTkIkuHXAi7yBw7fyI+p9asnkKuqrMiZfyiCxowi6MdGmGAbu514Db/mwPjT40o4dQ3SjIBmxD7paKnMJeqYK6VMjuRaW3NZYGVFS7tSIut/FOXm4JxxgmV5IwyRs0lcSJHG1Evywq4gY0J1PP1qpKwkRVNGeP4DifWJ0LKuV5U2oNpIkTNY8WK23c84qjaID+/riBPe+46rH7OLVQYEPbtOmrRgf4rSRfd0xvy1S5Naq0ivVR6MdUb1CBGHU2YyevHxX1xeEieKrb79qlymq7IWVwmU1qr1F186pJDcqTbqgbABcG7Euqd3jbiTtOzQuVZlNkxs2PzAaZ9nT6g2Mg71QbkE+VdOXze7gfzZtYbyq9KotAbGpVNx96Qgg2hDGVwtVFVTrat2B/Z9Q26syGYKwZTJriXti73QxrrO7ft7Z1L3+2qNOfw6VDgBbgdXy/erVql1XaRMCoV1ViwBXkjClpEP8Apg6ZosakwxjxmgYaTyilv6sejkmggnMRdflwSU/KdRrUUHIyIEclt37q8qf6r+WFaE3GIOBi2RPQCpvvoaTKzApY5whyalTpkY0MIsRgnQtX9s4nvfAf8cGWQ6O5mp2BIcVShC2Dz5+8ieX9RcP4sanI8Ryr1KGbiPjGPs7lvLd4/wC7F1smrFOlVbscGOkZpI78ZRb1tvbkjaunhwPDvBbRtOJIZvzkShWs/b4mgcQfUuyWWhJjT40wiJSMl164+8XCER4kvKmPSG1ZMkX1xqBy09U7w9MfsTK1wv064R5gvzUOZlyicOtug0bbcXQ3t6aiINAnfIvdtxZZLy9vMuM1esmQVc291CQm0/qcNSvRr6nreS9eg9BwUZso7eaKXAaWSZ058hOawAcZJhpyGvg3d1ROv4cSp06I3vGFYR1y+4r1KwPDW5P8Mfjm5uXMAxRxy2dCXQTmkGI3AEDn3rphIu7dKFiQY9aD63Rz1OOioZBzAQ90+Xy4FwrE2mux1Yc5WeYB939XXDRezAXZTY3bvZ9/e3wTgngmvhwwE1LK5TZqfd4i0w4paiS8jH5+n/2MC474tbxO7Re2Etu5YXB3jTSOXrV1jZ8FstPQUzInlWij5fmyJ0V9GnLCUZO942ol12t2Ne1bZVMzAcLM2XDahZ0pykbb6iIjNBe8w8viionBV6YaASOwU1iPcqstg00DoJdbb4/mmMe1g8j2rzW5REUTIrdEXgifVMZG8Vwg3d2zxUf8kkagc/UETRIuFlUxtXIdMzExmaKc1tN07eoSGC77Ll3MBY+M1qRR6lFmx2t9uDuMCS69OhCPrw8MYba9kuatnbruacvRhqEQBJKgcVFJLE5kM2uqKlvFR1wBZY2st5oqNPhnSJUdyaVjb4Khhr5vy4dcPm7RNwx7RbiUH6VpG3EOpkV1xl/LmWmI78ym1FuX95IkhDYvaaPx7ngve1uxRVVnLjkqPKntsN1eJIVpgiToGhWuCWnBF166+XTC1y/m6sUmmbth2ze6tWOpcI8y8w+mLWhR4+YGzZOQseeX7JpwPZOJouoqvVF/kuAnnSoFtKQjSJBOo7zuaDTbqQStayaO9r9KYYyTTghi+2cp1k1IyvAFQFLxTXj9cKRuGug7xxSH6d3B9TWqtWKLHpMsJLsF1ReiSbN6kdURe94omlyfDGmJsurk+SYh2WPHDmOQ6+liJ68OP8sCh48NCCdtOQ5zyq1qGEKCjQzEZflPNRoyOPvuLaAAnMq4aOXMoz6DRjA3EfdJL32mDuAE1935Su4+uLLK+W42TJESGyjT9UeYU5UnzHqWogPuJoPT9+Lao1WTJkG+02yj4ARo4/pvVHoQJ4L64+Q7ZF1xm7JAjSAN+8nal79w64QGQPjQhKpLlapdUZZRXb4jx2h3rgTUdPjegLjfS81ya7Q2Zzgtgc+KBPiKePBVT663Jj0nNUiE4Tsxp049i6OjpaCr3rtOKIv7sYbNY8ZuLNbkJvqYktwoyogla04IvAmvjymuEyiTb+XkfvREEAqUK2ulDqVFOG+yrvOpGLq8qp6cOn1wP1TKb0WuvyKTJlDS5Fhg0U9HXQPTm3VxECJ8hj+pOmDyW7Fp04igRgEERRud50PXGuLLpdPakvutNNG82heO6QdddU9OmLrO9LCVtgDzCNRtz09dqr10XQZMzfPOjyo5Rgl7llRE2ERiQOnMm8ZVetw68q8cXtJzNTJkOO45ItnvMg72V1smjJFESK3Xgql8uuKLNgwGK8kCfSRlS31Q1FpsXQYZPo4R+AL4Y21eiw6hDahyW0kMAqEjXNamnd+mDba5RYPBx1oFQ6iQO8fyKucbQ83GwPSpM/aMeZY0mNR6e2+EFUBRFtWhZ1PgimvBF6/XFFWskt1uEAzpkqVECR2hIZHaymvf4Bb1xhGyrOg0vs8CtS6eQnqrTSJudU+VePH8WCnKmcnKGToZgpqtwnVAO3jzxwX5y8n58Pmx5mXcvTa7n5/bavJDKZRyqgodDiZXcP7mZCnk6txbrhzJ7vw+XBS/NmjTkqEZWmXt6rsoWurjidDRPC7Xm8OGKitVB2jvFMiSGxMnuBMJy2r0t8NMbYkl2nRO2iYO1KYZ6tG2hoAeqCvRSX+WKg4+2olS4IPxkV7mzkaVZVqiQatSWn5rNLqD7zm60cbEudeK8F9PhgegZJgvU18DadpMrVd32GcbQD83eJNcXcOhrlduWDCmQuO9tQX9BRsD4Kg+PX/Ni/it01huQc6O8IuN2tAxpZeviZdcNcFxC7sMUbdaUJmdSQD6xQ922hy3W2rUHpvS8k5Nlx7gbzDWGj7yXvNOp/MOKfqxrjZHrnYxN/OcgTNLgI6cyV37vDBpVGQcAnWFS1vlVoU7iYjMudsjCxd7UO4OvUfdx+uL/Hru4wE4jg8OLESNTtuAO1clt7JprEOBd6A7bfChebQc3w4oxms1wZJgg2HJpgkSa81tyHxTFRLezzKadbRzL71yIDg2PMkfxu5sG84VigGgOukiDq43aQkXpipfcmMoalDBsx9Xxt1/IcfmfFn8YtHF31wkBNxOxBkaGDBnTvXUbM2zqOCjUo7RFCkKdnOoUoIKxsukIhxCS+8fKhWEBcmItc2jZtyfRAo7kCkQafIVTYjsKbzTKj4hrbYv93BRSG5kWtPpLjtjHmAjwPgnLw4E3cvj5v1YkbQNlFc2iMU6bR58AYkU3WhiOuKCrqg26aj14dcNcIu3r9v2ZbqWg2kkA6EzyB5/GqbjhMOpOUnOdTyEc6R2dM6zs71KPUKoDXbWWAjb1vXV0A6XfFOmBl5lZFyLyh3VH1xf1agzKJUJEGoRiizWDscaPqi/7k+YcVps9744CW8pxedZk05QlIEI2qHu/wCrGKAoCNo3Yjuk5HW9pecfe82LAo6WGuI6toVuv5Y+Cq9r49pIETbVeVLgL3SxqbmFIEkcZtMeX6/NjXCb3Ik386/p1XXGDraEZBqou95LcSgbVKsyEBHk1aMk7uPjTm7nRXTNxoo7wPbxrgXAvKXrjW09vk3apcSdcbLVs0VOXwLHu1fU7Qdy4xAYrcLO1EqsJsQOcTdTYA2lVOjrd2o8xaLommFfTdtdBjZgmLOrNPio+8Bb1X0ILUTTguKt/J2QZT8WVHyHRWpTQCLzh3u70reZSBS0T3sYVf7lmsjTkyNlSKy2qG1NjU2yS2CcFC7XRUXrxRV+ODDaYU4o5ARp9e1DJcfSMp1qlzNtWy6seUzTamzUJp3g32W5UTrzqvTQe9jmNpurZ/zZHozGhxRctaEEtt9SP1Xxw1NsOZIlOit0WntMR9O+LQIP5cMFWw/Z6lBpv3i80p1KUFycLlBvrpjS27jGFWanmxqdppe8FXLgbnQb0eZbosfLdEh0+MloMAg3e8XmLBRlGpZh+8ZVEy5GiSHp7F73bn90yygL3y9V5unHFSYr+rTFjlOQbOaISNTYtPdMHhB+Y5Y1ru1XQit4Ywa1qcUXIknr1pqEpSmKPf8As9rMePSU2iZprEqmI0jTGXqZJVhkmePBB83FfN5fNidlfZxlak0OfNo9IhUx43kjuEhmclzipgaqtyCoXaXDprjcNQGsZfgz8x1UZNTsQQkwXhkhovlNLr2+PgvTm46YZ1KypFynHbQpRzDcC+RG3YLveHLZx6p8V44R3+IXSRkcVvprp6fKJFVJQhEHnStZqVSpsnd1BoDjkza3MQ7b115gJPIfN5euC8YUh92mlNmsgEgkbbddduBsbfHToCa4n5okQM5gFLhDC3TqarvAQDUg8g+ippr64UlXqdWZhwqOrbxMznTjQq260qR3GuZTb3tuhmlpcE7yKWAmQ7cpy6wNSNY7mr4Ctdj9anZaiUzL9dlMPzBGn1XfyaKAvXWIBl2hsdR1HemQvJ8i/DBZSqs3Hl6vsMvtEliiYXCHzW/LgD2jw3HqYLjDcabKpjKTIj4IQOsPt98LfRUEk0TwXBVRiaqlHhS2nB0lADrZ68qgY640d1j96m0YRbuFASTseZ1k9dOtCpw23K1OOiSetSq9HjV6Y4cuyZIQbWJjaIDoad1UJBHTHxrPTWQK/SKfMjjUCMDVajHTgW8RLWz10RDT304Ld5caY5ORzAJYE0SqQmLfeD9+MWWYrkWTDrEkRp8l299uO3qeiemvS5MZlq8dUXA6onPodTJnejl2za0gRoKOWc0SZk6VOjtENNBLVKSl4M9EuXwxVV3I0YnDqtGrDtBqNTujnUYjYAr93vslwVNfP19CTAnk7MsejZnaj1SVMOOLbwQBNEKO5w0BXQTq4HX+aYvcz1ZtyXvIzaugSgBkKCV3gp/BPHFrlw606hSzMAAdIGwoNNoMxQgQmq+lT2KLQ3gzZOfi1Jx8I8d+Me5gEuvKoqPEVX3D0+CrjdJgtU9oml1LQzNCbbIblVeYi1xom1YJEOQ0tPF2KKo0pPtg6DiL3kIVxtiMT8sA5IoMlt+lOJo5R3zXszge4JdQ/AvD6Y013hd7e4c1ibxPDUSNBIEbT0ml7FzbsXK7VHvjX1mq06gbMgEBd+xoXsjXur5VH0xDr+fXe006K002Mzs6tOSg71mqFoX/ABxIjbR8t5jbCiQTFqvRCVp2HJh9nmCOupD6uJ6KOo6ebFHW6K5OR0mFRl0OKOjyknNzf/Ywp9nucIWM8pzj0kHcHqKcNOM3W4Bg/Wr6gR3q8+/uAcN9sN7YKoOop172KXO9DpWacn1Rh43Gn5TLjO6NepKnlFPAca4ov0dgDB594dbVN3zlp8LcY1KGcqLY04gEfM27rboXpw8MLGjwnkuIMQavIzGlB9mjOk2PkqRQZLUd12gSjiNtSGyvANVJNebRfNp+Hxwzn82TanPB91xwZrAbpsyPmAPKgeiYS2W6SuQftDzqW7KsYr0He9OWS+nG1PRU58O2Rl9Rd3gd73dcavF+ELjip2cAV89/rND26gBkVuNKgU954pZtuEgiC3NjrzGnriZmakU2q0OezUWYjzLzSivaQS79JeC43zKXJZhPhFFspFi7k3UuFDt5bvhjnOjbVswM5qfomaKNNKeb1gmyBKAJ8oen0wLY2jl6VPsK9z51etxCIzc6ZWzHMTv3XNpZTCWVAcsvdNfbM/2Zr+XD6ji6zhmJ1t6mbuUj8V51WZTRLzIdiqC3fkSfnion09igVmmZjfj72lwtY9UFtOfsp+dPwLov01wUyKDCqWZgjUh1qRTo4I8+ctlTtI/2QiSeJcxXeCW+9hs0249dBy1BJUDt6aj+u9BuvNtj9TYVQiJPRjaVtXUVOQXedBT8PT9WIdKpc8pchKcZiP8AaNTF1H6CXVMFUPL8uO7/AFiPukBSHdktwl+r/wCxg3zLlh3KtTolSajx4cWZDQgbaVHWVLX3ui8pYUrU40FwiY3q/ipkBJ3oKrjrlEokSVUY5U+Y8q7mHMcRoZQIPeZeW0D/AA6ovy4W+ZtpaVCTC+74E2C9AVZAmbCEhgic9y+mmOkcyk5nPLn3TVY7MijmFptK3vQMvKSp/hbhCSNmruRn0ci7+q0Def1qlGtr276Huy5dV08PHFuFO29wnMtELHy17/zXq1qSNaPZFFCh02BIzbNpchqaAusNUh/tBgi2kJOtW+heU8AtCmU6i1qqUp+bBdRl8jZfaNN0OvGy7w+hce8nlxNyaTq06JLyvUJcUIcp6LupKdne0A/ZXhdqi2W8F93F9tCy7T69RJlZdaCLmNl5kJ/sUskqdyA8Q+UxMREi6KhD5sal5i2ZR7IvRZEggyI/Y9qCaecKs8yNtuf8VW1CpSyoMhaHG++XpLJha2aWCPQkLX/DCx3E6hw3XY7kqgyHuHZTW1kj90kLhhq5Ag5JzBRf61HYh1IW07Q1GAhMTTgWuluJVc2XZdmU90HFdkR0TeiRTHuHulbdjONXjFo4WVg79P7imBGcTQxs2qT06lk7J3J3HYcZpFAxLzX69FxcUqUzWNpfYEkN0mJTaefaJLlzoibipoFqcVXQFxAomzqOLqJEblhcgikpqY4Fo/NcXFBwP5Yy7UK5meoy6DU5TMOY6ciROdaB0FabLdhbrxNSt116YNt7VF28tTGpOgHc8tO00G+8GG5dMAU0Mv5RqucK2+/lpiTV4rPsTfJjdC1+HUuF3piVUspz8o1CU5UYDxVwktjkIKTIB6XJ1XxxWllnPuVaaT9M2hN0yPJQnk3cO1XdF0uUQMfm44p65lPPdPhNTG8ywJrsgCdN0o6hzebmU+pYfN4I5aNoefRBMwFaAxuIIk0gN8xdOFhK+m2/zGlN+pxc3vU8Xc4wmGKccdAbHtDaGB28piKlrr72A2mVinx8u5hhyaatXefasa3Zhye7ai+OOecy5q2mTq9Ejut/eXdAZjjZEAB6deGKnaLIzjkWJ97VAmoccwRpOykqbxV5kDva4RDA2VvIDCgJ5T/ERTxLhbb8+sdqps+Zfk1GoSsrjLGPT2QWpzxLlQPdZ9NV62Xcfrh/ZNkUqp7JKQTEx4qvTWAjmwLNjJqnDQC8DEbbkLHO+UIJuwrpAOu1Ca+MuomLlw2otwJ6f/Yw0osam1IgO56I8bgGpx3FDeKhct6dD/McOsUbQtpFupXuH68/nQ7J8/Eqbm4pNNkUDMLgHFKmzAB90UvtZe4H9cEbGXG8kfabqDcB2NWolZysE506Yq9VNBuUfA0t4iXvYhZzqAHKfy7JjqUepwTskeRtxB5df7uFPkXNUvMG13LMhPaus0c4UwyOwhQFIdfivdx9hS3m2VPt6FAMH6j6g1XeNNv/AKbmoPKnbXqorjgtsKG4TUjbdS1VXA7Sas3u5MsGtw09ypd4aYj5kkOjUnThBvwE+8C8Ppiry5mB0a3FpVRhktOfQz3mlpNmHHvf6Ypv8QvMbh+7VmWBHIaDXlQ1tZNWCeGyIE1uzHJpseIdSaZbCoCqOuvl3zQNUt+mi64RWwDMzjmeMxyGxuaebS4SXvanhq5/q1PquW8wozIRpoIjm5JxUvL92Fd9kbL4Tq9XKhJVSixhADEtRHVVW24sOMPQG8Mfdc7CqbpZLyEinWyy2ztWoEqY29CF7WDIafSwxO3UOvgXLouGm880VVa3CxhFhtRfjFzkYr3iLC+2nU+h5yoMVO2x36vAesYATuMwXu2l6ivHC6ZfqDKutnKOPIAN0NrxCaFpzF9CxqcMu8Mw9lt9TXFUoDcwRB1H5ypFeW95fLKEr4cabSD3ppxK1l+VvX6JEaORfwcNvlXReaz44Kcv1yRUC3cxpRMltQhTmT8Q4WFDnUqKzFFfZPaWuiKcql6iOHGFQjRZ409iQhzNyJHalpkNveLDzBsSvcZxQmzWm3QjWANxOx6nvSDFLNmwtgh0FxR5k7enQVtcvEDs03mnC7u4qGcxATUhuQ2kObHAjcjOnbyp5wLxT44mVEZ4lv4TgGSdYz/cP8JeC4Wufqg1nSvZay8wwjrpyt7UYb6WGyyHE7i8Lu7y8Fx+kUFIblZ0rmaUZ1Zayk5iaz5WqTOhOK/SKXISWro9155O6Ij4oPrg1quYIdQo5vge4lNJejRHbeWMokWkVhhpyM0EcdLQYb0C0U7vLiLmmKryU2nR4DZhzmdo6H07xFjgl+rG2Lp+/t7tJaSCYJnQToRyNdIYGHvttWzjBSsxyj4zzrE48fNFGqTDj/ZZW4vYaFLu068pBamBrYnLYplIqsCWqhLpktY6NFqJ6dU19MWc+hrTwjuQ/ZcOdoXOYPwkmARqoSqLtMatT/7rMbp3ed1x4OnN644Lx134dKleY6/Kul8BCEpT/jT+YeCoQn3yABMLdLV/vYjIQkumuBSjZgWkxiSSax3dFG4sVsWpfeEkI0CMrpqtoWLaRY6f4X8fLwqy9jukKcIOhnl016VhMV8MJuni+ysIHSKA5+ZjeIlU+ZOpEvLbikfqU2UVkdwY4KnB1wLjL4iK/wCuMI1P+8jB23+qB3BFP2nxX4emL6m0lfvIHiY35N8wgXd/PHPobtxXQJKqm5Uye3qNSqNxa8wC7zG/p0UvQPp1wQVCoOTHB48oJalvdEflxmTdQKPdJS2/y2+GIoxVEj1NS1Tu+7hG44Xlyo0UAANKwRsyu/ljRI1EyRVUi8uJSx3C5df1adMauyrpw1Ihx4DU6hPR953+X5R7y40DFAblUEEe7ixWOZXapy4xjU1x5ndxm7hbTh7qYv4mVO9fAVvca+/aBNpUlTOGYKyot9/RU8uv6cEOwBqs7UKK5lKHPSgNUtP/AMYao/OSOKAFwiHe46pd0Re74Yj02CkWKLZ6G6XMZD01xBykwmzzaPVM20sIb0yoU1yCbUplHtybiaK8BeB6YJsXbQlbd1OXcR1j96rfS7klneibOtZgz6lThyu2UqkML2cKnIBWY5rb3GjW3eWpx1RNPjjpbYP9oSBlbI8TJix+21inioRDY/YSQUyW4i8FHXj6+HjjkKY4/WjBHTMwZS5N4qkKadML/Om2SXsvqYuUiU3977tRZEQu3Oo6Xl/Fy4Owl+7YKrfDolQ5ides0JdNNrbHtOwpp/a4+0cSZxqj5NsffxaRgjMERgwgJoir6+Zf1YQ+yvZBUtodaHMGYN66w8d4tlqTsklXp66Yav2UPsU5k+0HBlZ/rM+PHpYSDBv7wvN2Y6nE10TyCq6aqXFdfTHdGxvZpljZxX3BdhPSpDcUf+9JWgNgPFbgDya+nVBEV15sOr9h/CotyQHHN1nTf02pY062oEgSE7Jrin7SGV5GXNlp0ioUsochpyMMVgkFDC9eGg+HDG2BtSqmcG4dOzBEap9dpkQI9jTaNC8Hlc0Thf01x0j9rjZzleXTqFVINSmTptVrsN4xPQ2gBV116JYmgoiJhH7ZdntKp+WjzNS8wKeaaa8hsU6NFU982pc+9PlQEFLl8fS3mxk8iEoTYvEKXJMgyAdOf3pgy8Xk8YpI5RFU3ZXyEZCqhip2L14fqwTUeDAkBUpU9uUQAiEctg7iZJeAJYvDQl/PFfCrzVdyrSGN6hxARJCvi2IGeqcylp44xl1ZomRaaaBoRO8yHvHonLd624RKK0rykU3AhNT6OKDABuFJUXx/bCPMTi+8uvT9OM3tocnZ5mZrc0lms1BYJdjufVpwJJnahBp1XRF/LXA4/VGqfbVXJIxWmEvcM+mmNuRaxWYubVzeriRZ6sKxCZfYA9wyq6kqivnX+ScMXtMiVPu6j96qM+7TOyzkOj0DZ6NTq7ozcx1eWpuSd+Y7800VUALR0bBF83+7DP2N08865crMZuptRxadbbeh2aXsKPU11RNEW7+EsJ2r5qqGborB1G+bIjPGau62ch23CI9E4iK/pwwtj0KNTJFZqaz3WlZjCLbRGjbLly90zXhrw4B1XCtLzaXFuPgrkHQEiPSO1QdSrIQDH1qLnnKblLddBmLv2GztuDmVPywtHqHMmGUeHAmSn/cYYMz/AIRHHSU3MNByxU6dSFjMznKxI0BVEbg3mmriqnk14JpgQ2o7QQyDWXabQLWahYhm844RmyKp4Ci+Phd6YTWrrjboaI8tWpcUfLFVmTPsu1yvsR5Vbcay3FcS61/Q5On/ANPoi/Uv04GNoVGpNKzA7l7J8R6U1FUY8uqPvEe/d1+HIiCXgnxwOSarPr81ZNXlP1N5V1vmOKa/z7v6cRKjmaq0Oof92v7tgAuaaIEJoT06jd082NE66laeEyj4kzUG2V5861z22FNrIGzCnU8O3TRWZIBtfbv9275B8P8AHDsp1SBkAaREsQBELv8ALjn/ACBtYdrglT6k20EsLTB1rlRxPNy+C4Pjz1GZDRDS4un4sYh9y8YfOfepusle9X+0KoS2YZS41UcgC3oKNRk7+veU19ccY7Tm6ltG+1XkqmyJMnsVMpblQAHXr+PNqvolxCmG1tV2nNlHisLJWOTsgAT4ucbUu6eC45vpm0aZK+1DUZVQWM+MKk/d6Nke6Ux4Hbw8bi443Xh23uVJeuVjXIqPt+9CuNhAQO9P2t0mPDb7K0u9dHqQryjjZAyE7SMnQc6TZsaPTZUh5hhhx2xzkIgJzRe8Gol3cCU7O0uoO6bpqO14CHKKYocyZ3H7SEXLOVaRThynk/LEFIVUqoqhnUHr7lFsvcU7j0LjqaqXhhvheG26sOfdvFwoRHoZk9+gFWXDjqHG0tDfeuitmuU5WbxR2jsfeN5ghPtqhNNiq6Xmvpyl/DhLfbO+ypNgCxLilFkPOkaR3xHdXuIiK6Cp6cbkX11w1Nn2dazs2gxoGTuy0uigDbLpDuTI1AOT2S8/TqSDovvXYM9gTkn7RGz2UznDL8iPS4Dj8iJmYnSBH3npjrroNCfkBBAVXimnL4Y2GBYTh6rVT2HKPGSASVSN+XT4Ukv3n23MzkZDpHOvyRhSpdASZQ6nvmWHjskNEvQhLzD8Fx1/kb7S9Lyrm+BU6XkfMOZnaTDIqcVPe7M1vt0jQq6YXLu7NUJB6rpyrgS+1RsjynWNu86g7M3ZUsXYhzpTkvXcg8mvBk14mBcOYvEuBKmFNss2pV7Y/W5FKlo8NNN6yZBPlVFTx+CjjQqWQoXFrBdAOk6aiCRQKVHLkcBCDXUGZftKZyr9ROt5i2VVhhX0R198ZFoiGiCNoqGmifHDKyVLr+UpIZtg0Qv6y2pSqOLiOiDipoDwHboppy6oPX64N9gezlnbllqBmGNWY/8ARtwVS5ogdka9FBQ/sy/H/DjocK1kbYvlqHlEZ7cBiBHsYj8XnhBblQy4LxVdV1LquMqPD7lw0t++AtzPOTPPWTpVnt4QeCynPXKuyzaDPplWbi06rvv0ufJWbu2D5L1Me0sn6Lxu4+8vu4ZueKDJze9JpzE37uy/PdumDBC559lF6hr+zcVOVfVNNUxhR46VjMlSmPTRqDjr9vbOzixvwTgC2IKacMHpR2KbTn5MgLGo4K6Z94dETUscvduHxdAs6hs6E6jTttBpo6lC8qiIJpD7QKxSKZmM6fTIBQYTIMR2GG113YoCJoXx5dcInML1Y+0PXKVkCnVNul5CytJekSJ5IRgjjhc6NChc6pzoAaoiCR/Lit2vbQqrmTNbtCy6v/e9TcM5b6Kn9WbNe7d4LouOjtleyen7Ktl1UaiR25k06hJjPOSlvVswQGit/MTX9WNGnELvC7Vy6Uvzuaxy1O5H2qbjbYCGo2qk2tVyPlrYhnWhUSstfc1Ko8YOxzv/ABJbzUC3aXDY2vKOiaolpcvjjgPItN+9quEXfWb1UFfNamvMtuOtPtW1AMjbLKj96MAxPqDLbUdq4d8banrrb1QOXzY5V2O1qmx6Fn2ZPbSJUyowDSHz50V/tLIk2I+pAq8fC0saTw8HX7JdwoQSfnoKHWlCXQEmuwPsl7L6DFlZi2hRcy1envHVHaHl6Ww22DsqM2iC9ewYmBoRW8FXls11x0tsxpw1aqVep1ZqjVQ4k4Qh1KLB7MREg8xml5BeilbcGmOKNnkT7iy9TadHkvLGi3EntFEVM++tvxx27sVBul7OqW4apa8JvW8C754y+J3qlXSlk+QbTGlEqtuE3mnU0bVqqjHbPQi1XmXj0+P54TW0LMCdjdVTW7u8y83HDCzFCCbFcltzyGTGXRqKOqm/r4IKdcc45wzpDrEYCjPobd5pzJpqqL8cYm4t7t64QtY8h1H4KKs0IjTlQrImOPOcyKeh24ONieVMrw86tViv3x2bxMVJNQB+64VL3cI3Necgps0oMSV2eW63vUdbctJtLet3guDTYhnJM8R+wOushmFlLmCkpcDop59LuK8eONRwXrVn2nICBuDtHftRriA8komK7mfmUtxmW7IkLIFUMd01ddrx6r4cOOOFPtA/Z/p9bq9Rk0lsKfX2nN7HmCenaR05d78fC/5cPiPmfMeVKfUIcwYzJvsewnxryFC7q6IS6Cunqi4V8fPsRlme3JhIEiMakbpuI8byL57uZf34UWlwu3KXLMAEbxOsnmSdfSgLe0yFU6ilPs225l2Msp56BadXIK7luY+mguaeVz0X49FwxSkA48DYGyJHzBvTtBf1YHM8UbL2f2bqjSmHZSpokoUsdBPLzJivguzqdT49NckdtgRQsYfsQXRTwF310Txw6uG7a4/WZTkUdxy+H8UwbC0aGiulVth6sGB0pIhGpiljiO8E8xF6enriVXKoJMbqCClP05L7TAfdu9E1wESmXREnL3BPTvDiwy7MkN08kVbgBbkM06+99cDLtwDxBVw1oQrdKmyKfCj1UZOZ6zPuRmKCdngxuGqmqD1t+OuBqHkOQ2f3aURfvLRXQKzQRX5fDDMdrQRTa0aWRNcT2MZrvkK8fyT4li9y3NfGa29VTbEi1RqG0lwN/HVeKr/LDr291prRP52HSvsgmtVGySzUWI61WExKbZRNSIB5V9UwxEnRKPB9mtoh5B8uNcGqQmb0BtPjaluhf641SabEkH2neIAa/huxirh9dwv9SYq2p0euS601eyBBoo6uFy3Y0SSeefHemvsluUdcYxJiQ7ozaJwXy83NjVJcUXN2CreXfc0/3YECMp8oqNSomm+aFVu1UtPw4WO2XIMaTmChVC9YTUx1YayWu8y4vOB8vxQk08dcMuC43vevK0mNmbYUKr5fGPOETaN0DAS7yGi6oo/FNMH2Nyq0uAsVEihJ3OMjZ9RdxXaSk6DGBLK3Tz4PfO6yvOHzKmqY2OykrkViVvGrDRDTcHvQNF9C8eGCdabMr0B0LG3RMN1vX+YLLbbbfFPlxtyVssp2VoTsVudJlRHjU+zWACB6IhIOuieGLnby2ylZ8q55c/4r0HJQ1GoNMoNPqlQlSXYrDcdXlJpLyuS5ebW7X3dMD32U8ps7T9sUrOuZZa0+LSnmmYgutjurmecxK4uTyovxLTDiq2VaWO4BY5mKGJWkakOvlIvXGWV8qU+isBBpsZuLFBVLdAnBNeKr8VVfHBuGeIUYcTcZM6+/T8ihLhvjtlExNW21nNESfmp6oxnRbgOKtjbTGhP6aJvPzLX8XLgHPMkfdvgbTtroEKW6d7EnOYyZWajgttp7EAaAPd4Xf7sDFQbchm62aIih148pYVrX7a4Xl7qM/MzRNu0hptKByqOtWjuDoqqNy8RJP4sDkrMdNi02qv8AampAxm9620Bip2Lw5h8OPDBHEcbpNkyRuxB5tDRsFu1RfeHwX5cV9brmUpWaMt1KTTFoyQ3hN+TFVu6Uoc7IK3yoqXjqt3HThhtaIQpzIQYopR08tVGWZzOz7JrWYCCLMrlQcHcSRevkdpc5RCxeOgJrqo+CfNii20bOJ2XYmVpEmrRKisxd0220yYi3vwI0cU+iqaqRLx11wQ/0zjbXNoeZ5dXipGbdVWoMVo9NwiWoRoqefkHnHxHFZthqdcrVDnQXZUKS1QG2Jbs+PE3MiY8X7MXtCsVxAQl1RE11JV440TGVt86+fv0Ogj0mgSF6Kpx7ONioUPLtLpzAIwYtpe66pDvi9V/V8uF79p/JjEWlbyGSuVSjrvnnA6gC9R19U5Vx0zSJFPnbNKfXSrTNObqUNiQkt0rkVVBFUA8VVOZNExz3tEzlEeqzsubTnHaRPPszgsLadtulxJ4poJmvppjJWRvE33EeGsn49a+acLxPQUH5Dzl/TbLceajqOyP2Thd60097/Ni0lQQrpg4rcpjsrhgo3m1vkVOa3Qk1424TuRK5B2c5tqVIad7bQ5Tl8SUC2iqXcpcfxaFhwuVSrSJ8eFAjDHIl/rBVEFEbNO60SXar8caC8teA+VN6A6j0pg2ska1XUrMEuDmE2DFkpD0cWexxj10Jvyma+IovG3EurPN0tntk1FlzHFUWxEOS/wAoJ/xXGyqRWaC5lpjVu0ZZx0MktIlcbP8A1QfiuIdZ1qAmxNptVe3TmgNRWEsdH1I1LoXTAoSla0rSNPwVdU2iUE6ZGLiHaHHjeeJv1Pwu8UTwxaI4g2ofKXy4oMr1ydWJVVamspDOM/YDHLcCe6qpwXBdTaXcEvtgNEjqIUZ1h5dR94TG3r+HAVwShauJXhrXkqqVOuVqp5ZaqMaLRjudkNSlDlNA1BWb+AOF019NUwKZkyv94FUqVJS8tFaU2lQwu8pCScPdxszFu8uZrpstAvZqALCcEebU+oYsqnUFpsZ+W46jVtogRpcGvQU0T92GblwpxLKtZAAHoOVVNthBJGx+9K2hNuyaGcoowSKhSC7LOivheMqNdx4L1UdF0/DgudyVGjxwqWWKm5TWnA3oRSVXIriKnma8PywOFmhmm55iV0GVaiVD+rz2i7rZpyl9fKv78HVCjhlqvP0Vy0oL6FNpvoHmNn8l4p8CwZcvPITmTpzj7j4VaKraPDKLTXarUHf6Ngy5qvYNXWnk9VZPx+CYuqxnSVXqQT/Yhdj6oTc+nJeIqndM2kIlBfeQdcEbscCgOtq3dvULW5O6OmAmblChwzBKY5MplQDnSRDdW79evBcJ23WbhcuJ15fm/wB6sq4abZzNEYqlJkNs1VkO+JoV3vMu/Bfm6dcXDObRqsmeMV51gEcRqRF3aNKwaAmoKKEvDW5ddePXAPUqdVaW6xMrNCcqTTjgNJWqEitSRNel4J1X+WM4EebUJJVWi5hpdUKNcSt1MhhyXm07zLmuiGvopIipi5dkFo305fxP8xVUimxRn4MGiVAlqTEea9xRudCJ5nTVE5TQ+C9V6dcUtYbCjtHNWosdjAhJzfxN0mil5VEi0/wwOnn3LtTYdjyZHZJSgrUiHKMLQL0EgJUNPmRcV2btoFFrFMShBKaFly3tU4z4btLPZh8V5ubC9Nq6XEpUiOulWITrmrJ4qTCiVyaxIdApMVx4Wte5qBc+nzcq/qwZ5PmWxYTRK26CxQ1AwtJEstJfqPXCVCuZWZrnY/vNhqlMIBuEd39ZPwTXxQcMOHtLyzyj97MXe8Qlb/Fbgy9tXMiQlJPwqSjNMvK9IhuU2pixUWwWFOMQi7o949fYepH04XY+tSDZkEYGty8tw4F8u5zy65KqoMVeMQK8Bo6TiAhDYiFbr8RxZQc05al1YIpZkpcIFW5x1+SIo2neJeH+HjhK628twFtuCAOup6mhIKMxVrTYHO1QqyUvs7YwzYABLdr3z9bf04s65lxmVJdeETGQYqZo0l5EXqvNwT/DCkb2m5YekigV6BvyUhARcQOX5cW1JzfHnvLJp1SbdHnbvad6+C/l1TFF/d4hfrSb4qKRtMwOW3wpemzS3qyIoxq9CGlFBcAHC7RHEyI/fTvJb0+P54W1bp7kOsO1xlsy05JjDfnDXvj8R/wxIplc+6Qn0dyU4fY3x7GJnd7FwLxEbvd5k+iJi3hvJI59FduDW4vHAjyyw6S2IQY0+H70a2hTY8xmi3KmU4WZIPaUqLluqWbpsS5VTlK5SxU/dbtQqvYo7lpb7co7pb5rdcBmXa7UcgZvi06NIjrS5l70cJSnyuJ1bHQk9dUwzolGruYWBmxUiU8DK1sWIqmh83MtxnjQPtWj9qwm3ZJcE5iJMiew0pS4Xbd1a3F+U7dqqc5bOSNoHGprEWfGBNy+45yuipaWOj4hqtxenXC4rcECgjFWJ2WqE8l7Zt8WveUCHqi+C9Fw1pbNRmSkgVasz3Q3wCbccGw7i3cLR68O9rgS2k5bYixyr0FszlUmQVxSEKWLLKheiOgtyaa4JU3h9yptFhIAmZ1PXYchVlo+6jR8gnlG1EMHN0b+iS06quxIxsxh7KTqiToqFtqcE1U1HFjlGGxmKM84LUuQyGhm2De6TTyqpnbp/NcLfKE2v5xpDcByfC3Dz6z5BjECPuWQBeRuy27Xjg3pdTiUqIPYn5Xtm9BNOQtPRebjjy8faYW2tf6oSCNRE9AeZA0qSmVBK0I0JPLWrqkZKk0uulIqVjtOvV4EaK5QRLbAJdB43cemCypzI7i2CpKDnXXrrgQoeZZs4HwOWMcY7WokZ87pKegh3uK/8MXkGpFLmwjdJZCuOIypa6C5xs/P46YwDjTlw6AryyeQ01MT1oRxK5lfKrA5rscmGY0gzjk4DthB3D82LyrF/wB4PaoqFcvDFLRHI/3u8y/PchiaG206Q9fDnTXhwwPZ2q0ml1x9qNLcKOKCQXY7X4GxZPhu2evrsFbZIToZgjbSedZ7ELM3y0sNmDvrzo1Zct4ryoOKvMdWgSqLUWklt8rK+P8A15sDrNbqFbo7rDasC+HFy51GjMLfAV+nNgWelN7nU0tHu82Nj4j8ftOW4bs2syHEnU6b6ED0qOHYGtK8zyoKTyqBIctMFVVEdeFvewaVPMLsbZtTHGjZLU+zusFopkGtv5eT9+B3MuXHKUxHkb0TB9NQEe93cUdclM03LMqRIcRouAtiXecPyiPvKWPzaEpdWEkTW2LaHch71iMNurHv972eUwhE2+OnBPMhe8HqmBWHGzHnKXJZy/AWW1FNAfqMc0JpNfM0JkKn3cTo2QalIfpFQzHIktU2S+RDR2EFFVnmUVdXpx5Uxdxqw5TX58ZhxIcVbBbAOQSbsS4f364cltNkYWJPTpRXEkHhGftVJT9nAZZFmtLGlrM7QoHIna3GZIWtvh443xZj8F8lA/lt9UxOrmYZNUNpJE0pXFTQSXlTond/LFQ6SE6Kp3iwOolwyvX1qSCsp89SanXpD0MuwsC7MI0Gx1eAp4ria/mOpTqRTaQDbfaid3r7rvJuWx4XebveGKZuOjc1rroS2r+HFtHkRGXisRLztvLzFp72KSEI2TXunSocl5uDJLeuAYgve1tFRxdsPQnozFQMmiYZDfBJJO4HvYF8wDEqnszBHWkPX8RJgDqOYDzNNfy7RndxFA7qhJa5QQUL9mn6sEt2huBm26+lTiaIJdBp+2XNhTaopRcq0xswYIuXt73zKnHTBBGIYYAw24TrDXI2Tlt1id0S062jy4lvSIkHLwsRIhiLbdgMMB3fd/iwEZPzU5m6fLjdheibk0aAu+LjnmBPjpxwcVLuW8qR5EVX35UYSXhFkeKXGtqY2h01XkFPMWJ9NyLMqjEdp+O63KA1sYIFEi083w7w411ajlRT3Uwtzu3E34OhdqnWzl97h+RYALSwM2UwDExpPT1qBcQTAOtVATO0Vrs7D5mKPIy4QB3NdOX5vxYZc6pf0cyo4cADKoabpXXQAkbRS5jT6oWF/BzXT6pBqUySytMmQnFKYw+lpRdFSxTLpovVPXAvU83pUYkfMWZqg/QssxRU6ZDFF7RVnuiEqe54prwwS1ZvvuABER1/aq3EheWdqsZkhiCwciQ6jQANxma8uA6PmKqbQphRKE49TqQCqD07iO8+A41O5drG0R5uVXAcptFHmbpw8pufE8HVNprEOO1HjNpFaHlQWuW3B54dsnqv6D+TRWxqrbyzT8nh2aE1a7/bPuJ7V1f+GIGRZwC1Kpi6mUaUQ2//AC1LUS+nHB3X46yqrl/uOnJPs7gjaJcLTEi/SJY3UlGK3nLNb/3c45Y3CjXC2iWmAHdYfTTiPTFAuszSivXn9Yr3iQJNeb1tBV9k0nl97BhRM5G3TWqYhiwAquj+lxJqXd+GAqqsrFnCwH7OxC6oRIXoWmJkNlGYhumiCXgPqWJ2t27b/qMKKVERI00oV1pt5IChNap8H+i82a/LkG6EiUT2/wBCIiRS5btP1YpNnGYoEHa9mqTTHG5UV5sJDZDqNhqSXpoo+o8cEj2a5rdFKng20Zm6p74ktWzTuL64XVQiBl/PdNriOEI1J44kvj5zHlL94jgyVLCiVysjfvv86uQiUlKxXSjGYjqz5OtA2NqXK2QXYlM1hyPFecA3Dfs4cEIh49e7wTC7oM49RFt0xPu3Fi/bp82Y52enVJ1mbulASfMzacJB6Wp4YRuY3iq3cqrpXzPPSkjthbt7IEelEEXNtQIVa7Sj8dVQVacRFEdP8MXEaouywjOSGY4NtoLaKScF0Xr9U1wKU6mN0xsGZT8Vku84jYLoS3c3BE1wTx5kEaZHvbV32hidoeHhimxs8Txu6VaNLK1qE6kaxruaBuVW9uniFMCvhyd9JlISCMJvUztLhw9F+OKuRVhkRRGOQR2gUFV7TUyFOZU+mL6qU5lylgcNxHWFTRbPOid4V+KYoHY4O6Xa7rgKFpr6d5F4KmnhjP3DdxbXItLpORadDIiPX+aut1tuIzjUVIoc500Psjqilt4NEdgOcfFF4LgrkUeLNhQm92Ai8AgjDnFb/Mip6JxwCwpsaPFOK7BCPLEiBt4VWwgReVQRfhwVF4pi2hVIYkePMFUdlMLq2OuopqtvNjdYarDHWTY30EIBVnBM7e7rv8KBuWnQ5xmZ10j96tacy5FKU1K/ZGqq0IamXDvJjkXbLSGtiucP6QUyIX9FKzec5iMHLFkp3zAfKhapqnxx2JQ5QVaJvlIW3t4jaCi8dV4a/u44We0TJJSsq1BifFWoSEcDQRBdHdVs7njqH8x18MI8H4tsoKLZ4bk9dQOdGWzwS6Qo60hG6xDqEeFMjmr0WSyLrTunUVTX/Li8yhAlZnz3AgwCvjMEMyY+JcrDYcVHXwVVtH9+KzLOyuds2zDAy1myX90USqI4dGmJo5a9/wDmrh9G1W65Ovhh+ZdynS8sUV6j0qF2UTaTQlcudv1RVU101NcM78t2Jg85j0/n96au3YUj9Ot8uTEyI829DMjjvOoN0gl3LMk+pFdouh6onXgv1xbwJkVtsljR1jyAXnbvuTT044oZ9DanMdgclNShe9kbTqKQgNqkSl+G3p9MSqQTYvDCSX2p0A9m47ahvAneW31Hx/fhYMNxPEbU3Ns2ShveNYkb9ZpWp+3QQha/MfrVpU9zJaCarrw9naJsDIQRUXTghL1VOHVcDcwnnGrdVHXlu9fhglfhCVNksKDrrz6oSCA8G9F4fVeuBaVIkspZ+1aBbkEsZ98kkFfv8/Xp8qtYgHSoSthoAK5a6p2gPqvu/wB3AxGhu5TzXUJrbI/dUyKy6/FBpVNswUw3gCnRNFTVPzxbvDJkF2liEgmYXgYuWPMlb8R0W3piia2gRo+YobVR37Eh0HY7jW4MrTXQxt0u1QtCwbbocghOumo+tNQDFGcqt76Eyy6XsgW4SLomuAysVypVhgo+X4yyBcNWVmHys8OBWkvX8WLqrU2JMorriR5DLKaPBGdcTUV049OiKvkxJhNuQ4omDHZRLmBoreRV+VOmPEZW/Nur6VWkJGtYwG3TENN6rz9iHvP2pnboN3x8MFLOZaaOWX4rgpFni0QKO6LiadF1+bAxaUgxBxTu7ykK95E8MTDpaCJI46DBfNzF/wCmD7LC7zF3Mlq2XFb6fvQl29bsBJeXAosh16g1SnE/LbRjTvtG3fzJ9MQpGWnxqs21gjpDzW9BRS0gA21VOX11HTA4MM4Md1d22+07yraWv6uGLrLVWliXZzkOEa2gjrp8tvluLww7v7a0wuzQ3wlouZ8wOgjlE9aWNKWtxbqFgt8v3oGqeTn8tthXobSjHZbQpFFmKQxDDXUlEurJ3ePT5cFUCnMZklpVssTm5CCd5wzNN/EP0IfcTwXxTpri3kPSXHuxzkM964GrfqKL/PA/VaWFCzRNmUF37jqTSqEeYwCWWXXWOgnA2y6KPVO8PHGy8LYMx4stTaRkdb1KuZn+NKW3+ILw9YdWZSr6UxqjIpj1IcjT2jOWwqCB+ClpxLTx82i+hYh5npLxZfprm4htt99nspKbh6p59f8ArXFNlzaxSsyAsmrUNxmdGJY8qGTn7FzS634p4oXRRLErNu0hcwROzxIvYA4IvQiIU+b1xuLP/p7fXBUzepSNIChudZkz+1JnMet2gFtqnnH8UNzJSRWDYbfQzNbXLU7qe7/FiDDcQZjGq+dMaV+uNZf3sdywvArbCcO/063EAT667msDcYg5dXXtK9/4qznQzJkNUsEkIbh/hK7EGE47DZFU1EwMTbu8qovLjb97S97fvjItLebmH+HF0lOknFpj74tRzm3E2bqogGPgq+n/ANrj8teLfAN3gVp7dxwtAO2xknlXU8I8Qs36ixwyDVRmyqnmE2ak3FGBIabuVhpbhcXVb7vDmTgmDXfr/Rxp6NuRJkAcbG20BE9PKnjoqYBX6U/TJshp4mjFsrANpy/XQeb+eLCl1CFHZq8FtH5jTDQOqW8UN2J8AX04GJfXHLc1xfuS4r3BGvQDatOtpAQMgqHtRgx86hFYdp6i/GAhGYDfPr5rdPJ8Cxy1LrVJ+9alDhVBZrcMz0dJuwzBC01su4c2OjpMx9sHU1tMte7645lbjjHYamcDEkuXcNjcv/pjo4xmyxCzbYatg2puBIMz66UPZ2Lts6ta3CoHl0qUbwQYxmKOvtmt93e01/0xAOQ+4BOK2jQaloRcxW/hxfRhbeYE+QRJOAknd/TiobHs8k4yrdZzAWvUf/bgJKhr1psRUU6pGvaRp1Cu5bvKi4zkEDbm8RUIl5ubGmoUONUO+FhCtwG0thCv5Y15F2dfeWZZFPczBLivvMnIgC/HKQ06YIpEyZoQ2cObW1cMra2F0oNt++eXWh3XUsoK17Ct6x01Ew1Ey42ljw6kmnERXylzYuaxlms5XG6ox2yYPm7TFW9oC9CLqmKknEuFUW0i8pY9vLK4sXeHcNlJ71WxctXSOIyuR2qZTJTkiGQKHMBqKfNgc2g5mayrAKWZITpAQgOvUsEMOUEOJKcdVGmG+a7Xy6Y5vz1mCZtKzq1S4VxC45YyPgg+q4swyz9pfKlaIGpqD7uREDeqvKVUi522o02NPP8AbPXIJedU46fyx11TZR02Uw6w4rBCqDcC22458zhsQbyhT4mY8vOPfe9Osdf5+/p3jT0+nphxbN8yRtoFMp01se+adoaFf2ap30wbjqmrplDtufInQ9j/AHQ1oFIJDm9Nqptw25wTJdLjVQG0UgafUgG7TzaW6p8vTFZlWtU+lzw3+XzYUFf3c6mJYehpygYGeipi0qDfajs4gPvF3VxMaiqNHirPdRuOIcHRRBs48t2nwxhrXM4nJvRy1BFVEWoZWrs14JdODtTa7lxo2zaNVVLSEDG3XveBccfaNPruVClNU+qHIpsM1FKfUX1F5B17jR+vggLiVKp7YgPZlAhILjF1eYU9630wI1OpSqbParFL59y0ZM7pUEHj0tTylx7yXcNMEi0zfpK1T31qwOzrV2GbEzrURZfjS8ugBmLzTrm6kS3O9z+id5NE6r44ta8rUyCFPlvygjxyA2WmjK1tUHkMB6IqeGEVlSoPPZ2q7+bqNVJeXqo+jzLrHtjpq9C5EXiC9dU48uuGNmalVh7LUiVRKy1XqEJLEsdMhltkvdADtvX4Caa/HBb2Glp1IZVpHLbvr/NWtvIPvVa0+rmU8Is423Fe1KO41yC+njyL0PXqmJOQY9GhZGpUQtI+ik2QzJCDe8Bqmga2+nTAtl0KNJojtIbkPg6TF6NSSU3Q1Tvjr+Hy4RucqPW5mUadUHpD6U1yRJCDOlMWMkquKein63XccRYw1N4VM58mo5etSccyeauzJ8hGTaQ20ExbtUh7yjiifqpxKpFpe4emsvtrfOc9kiL1QLV6rpgXyFnCHXqBAQJKuSGWG0fF1wVMjQdC5vPzeOCw6lcWlgEIr5jxmHLY2jqm1polBzJmtFToseYhI/I3XPc26K2utl5TQvBRxdUGY44D9NqHtamwiE29pYExv3wL1Hzp4fTFF2d2oVNsNRJlQLwtt/44qwy+FYq5RTiv1Ls63m5vyAIYL7pJwFfTXBNtb+0kMlJX2G/wqt5eRGaYp21fI7MWm0qMlSYjnJM3Zbj4HbG5eTXRLtOYsDrMGRRRkHEfamkpo0DbSKQuL62r4fHA5RM6ViHL/ovMru9JFTsk7fftA0/ZOl0Rwfd8fD0wRx3D328Re0GQWmTSW3l71vhjuqMXuvDGEtMuIStBkcIghXxmZ112rmpw5rEb1xwZgoR5p0+FTmZy0unR4LTDUibJ5zlAQhIbFf8AyjTnC35S09cBMydmWkqUeruDVqTvlJuS1YMsV950EHn5fOP8ODOnVxuk1aFPPU0YdR1QFeoovTEetViLOrNQltG4cR1xTAn0RF0XHJ8W8RMYm04XGCXCQdTOWN8sAQO1a61sF26wkGEDpz9e9Vi1OnvUWD2NtHZAKZOSgK9DLw0TyKnFMVbzPbGivDw4+XFZVSfanuyaFSjdk33Pk6m5jSh9CO7VD9D0+uJ9PnuVuDFmJDdp4PpesOTzOt+Fh/H5vS3GbRZreQXW40EnUAgelN1LS15Tzrn77VMh3KMnJ+bI4q1Pp8s1R23lXRBIQX4LzYdeW80R80ZXp9bVEhMS2AkLvVt3eoovEixjtgyaefNm8+nsNw44yI9imVxEDyDqJ8btO7hdfZszNHz1sjj0N9sylZdbSJMG/ifOVhfTS3+HHTU+Hv8AVMNtWmHUqcnkdgToDpoZ2FZh7EhbLcdcbUAO3Tn6U2J7jscSc3ijwt/PFREl5Zg1JubmBl8wZRRecghfIRV6ISdbPw9MW5uJMinEVtoeRBZIlK4vlu82ItHlBBe7I4DQO8xA+43fzJ5C+BYT3Xhm5wPEEWF8sIKoM6xB6mibXFWsQtS+wCY5c6oa3VG3oxpHynImxTW1O3PizeB8ooIqPH9RJrir2DZrPIVSrOT6xQGW34wHOZ7Se97TGNRGwSTjydOXpbg1rFPdqkaQ5UHV9onDdrcar/phb7X6LNlTKXmClm5Cq8Ft3cCPMLirbeBfA0uTHVWrTwpZobtHLqXBBlOxIPUc6y3Gxe8lYaAQZ0P8UxCzrWRzhFqtFy5R6ZTW09pGSQ5IaeXjaRA4K8PgK/Ni2DMx1CjVKnz43tn5YSYptunumC47xEBS8dUwsMsZsoeaKZHbpE56FuWLwYJCA2DRdCAhXv6LwXr3sFbNWPfMI4CA/wAuo+X9JemOaeK23LG9U0w6HEL1nSdevetXhkXDCHFJyqGkenTtRXliHNGoT2oTrL89keSDzEUjTXuae7gFflNkbtikImako6raJeb6YtKzXqvlubDrtPiMzbNbqcw4jJuKnipr073l/hXA5nDP8KrVh2VUHPu2U8AEcQqb2RkFXvaHzXr8SXjjM2inRbFpkkBW4B3jaR+9NMgU7mWNtj060GUmO4/tRrLFNkFFfdZCakobi0VOBAYLwMFL8/QsNCh1OsZ/lV/Kc98ojsihyQFvlITNNHBNs/FNWtF14pdhVPu/de0zKdQbdTs89w6e+Y+4aajgvgTp1HzVTq220LrtNlhKZJzlHkX3vQh4L+LDskIWyte0D100P2od6YKE71DpE3L+SMzRXGwku5YrQBvGiO56nydNES5eqLgsHekyblPkOA+oGDZjy9Rt5teGB3POTALMEenR0J3LOZkKRRai8YAImq88V0u6DzR8o+qaadcfcqbQ5FDpE/JdZpDUqtU18tXxcUTXwQx8FRbf34GxCydP6qdSPqORqbTwTEc6I6zOcg0KqNRn3hls03cgQpYRyXNGg69LlMv4cX2Us9U/LsCrR5FKSbN3DUeIAnoDNjdvMHRUuu4oXmwunqgmdqmMKQBMU+kuKbnPzPStO58UaTX8y+GL1mu0LKzIx5C7+Q4nJFBvevKnwBPDErO9uMKCQyJXoSIB9K+ft27wZXdqmZSNqZDkRpgtsVNtwjkAKETTmvdMfGwunw6YMK5UG926/wCxFoWxJGw5gDh3BH8WFbl96sVzNpVCFAjU+HHA4it1A7yLz8woQon8WCWfQ41Bpw12uVaZWqQD9sqLEVI274Xc+hJqHzXYPxzH77HQ3b3jgJQZEASJ5aaUFZYVa2Li3WUxNVDWaKHSaBKk1CsMxSB5SYEjEt2id8SBBv8Ajy4QdQp9R26Z4+8JFRWFlmKShTIzvAzHxcQPj8cFzuVWNrdc7XRaeNNySD3t5TiKMipKngGvFG/jdxwbf0LjMt7sEssS0BHuoKe7iCHW8Nk5v1lDnHl/v9qYFHGEcvvWug5aco9HWmw93Cj6pq6wygOufFSuLW7Fr9x0vthyAgNiYJc20JWjqndG7ErL8N9x4I70hSA+XnTu4ntQ0GQ6tncuEx90sZtd0tThKlVaUJywml9WZTWYq+7Tj31NfVhxpSmWFGBxAVRQjQuF3d1wkdgQtFmyvOKZMPRo6RrfXU9SX944Ye1LNrFIltx6ek+XmSoPECQXWLmj4chg74fFF1wCQ8vwdkW0nLYSawFVar7KBOlNdxp4+80SeFh2pjolkyTZOACM40HpvSZ1WV1Gc7U6YmXUlPCsmoIEfmJBb7xl6FjCsZHYetVJK7grb7F8MZzsrx8nybJMl9qQfMjDuvDX3U9PjiBVZ7dLYmuk5cjDKvG3rzWp3sZBPEKwGj9KbQlSdaI897Gsow9hua63Qa9FqZQ6c8Zw0ZRqQyWnmC7X9XTHLX2a8xuZfp1djgbgjJNsDsXlVNC72Gu3mopGVK9IhR1i76A8246+8IBuTDiiovj8Bwidh9eoNHCvBWikiJtgccIoIRmaa8OPBMdHskcfD3WVIgyJ13rM3KAy8hRMin5Jep8OoNuPqYWaEpCnAde6VyYrX508cxNSI7caQXlOSKGDw+hAXXAzQa9KqiOOUqG7KY8DffBlE+XiXFMSieqNHmMSaiUOLHA0d9hIB4/5FhQLVTJ31o7MFjtVlVquFKnNOyo7dPddK5CaS4Q/T6fDBhkgahOkuVAKm3AN9ywz4jc2veUdeP5YHqjm6h1KVFdVt2W0KclrC2n+/FmuaTccFpuiTCT3yUBT/HFOZ5sBTYyqqpbaHRlVtVnXs2VvLrxdnbemyFc3TIgd2+497ApJnPt1ms5gqdQvqkMWIu6YctJCcL/wwinW5Otw/wAONlWzhMpslr7tiPMVl5zs8UdbSAvMeqF0TEjJ+TZWVpb8mXM+9pT7hSD34ahvF4Efqq/4Y0llj15YNqW88TM6SdfnO1KncMt3FANtgd4o/ZebFkTTkEk7vu4IaVOc7JIBXFdBGVJLlus/DgPjMyJjExWm7HwbImxBe+foWB6hZom1Jh9h1l2KRgoGLvIuOdK9ofK1IX66/k1pihoZZTRQlcamG4gPo7Z1t7yflgC2mxZPYmKlDfRp6E8khr3rkxnCyykOQT79QG1DtVts7iT4FiXLb3kz/vNoygOcpnGb3u5D1wbbNot3QtJmoLcJRlIqdV3Hs/ZbgSX5J3G2jySWj0ISVO7wxupdFn5Pn06Qtbg1FAUTcbJDvT5b0H/TC4yzMGk5ndoseVvaa44ZsOu3BoPXu4bGV4MPNEcVTdTQa5lFt8QI0ReZB+OC3Eu2zgCNROmnXalT0FBz7RrRRG2XR6U0xJlkcuOw4CyhaSwAY1519emOhZVEyVCpdCpDtBh01JKFIiyYbCG1egKSqenOXKOq34DdoUN2PRWoTMeyBKD2pEvgvdAfivEv04AqTtDzPOhNbPzqBjHbXV+UMcN4sNVus3nXU1REX4Djn7fExNGd5wpA10+9PloSpMJHOnLS/s+BmmCwVOS+RJDegEs91onUeXm04cbcVFa+x3nKMrpRo8OQicwg1LS9foiiOH/RKauVsgfe0aozps99m5H5znOALoqigJwRP34t9lucKlVJptVKoLJB7/w4mIiS6d7onTpja4dbYW2+1h10sqdcEyCIEyQPlWfduLkpW42RCfnXHY/ZkzurytLS2mnL7LDkhfr9Bw0Y32NYFBy2c/NWZFjzEC5GKayhABe7cfE+Pog46pzFVaFlxhKjV340RoS03rxW6r8PVcVDNbyvtKo8hyJMbq8SMejoNKuoqia2qi6LxTGqZ8OcFt8KWlSv8Z0gdSBzoBeJPLyGCE84rmqo7DMoN0KG3l/L9TrUkvanVZSu2GKd5ADlFf4dMLPOGX2aW2LCx0i2rajVln93DN2/1B/7R+WKZkal1iTkiMMtXpb2oA2YNgVjREhaoKdfiojwxyVtC2JZfkG7RXcwZpzxnabMjQaaTs8x0VQudMk6WW2IlxeUvdxkLrDrS5uQUXMjsNNAJ5x6607tXX0A50fWiyWIM3AnMa8qCK3W4qHoa3cEuNVtQR9cAa/ZabpL18LN1WizWdRV0TF0L/lIfDCszpmTP+Ta4uWWMz/fJmgtCUNLnbl5RBeXW/5UwXaYQ1dqy2j4Ue4Iop29LIlxEUY7W9sQ5T3tDohDKqx8siQK6ix8E9V/wwoWqLNo+YKPUc2w5LUeaqSEJ3jvgu5iw5dn2xg9n8+FVM8UdySkwDRUktkRQnFVLd8C9EW7TVei4Os8fZYCp08iiuS3GWWjSLB7Qv8AVjVddWteqeGi40DWJ2GEqSwDE7r6nbTpBpepp25HGPwFPn7P32hqpssyqNJgUuLU6Ccs5lpKaPaOaEYAWtnqqap5sdYVDabkzOuR41UaR2XFeJB3TTGjjZp3mT14AqaaEOuPxyoMNNnlYey3nuny4Uoi9hUGpTjVidOVULRQ+nTH6E7IKHQS2HsM0DP+YqXKjxRNEqIrU4DB81yC0oc6ERKuoFr05kwwxC8eurB1p1aVEjRSoAI9Zqhds2VJeQk6HWN6pftCVKtVrLdPChU2XInvVkJEjsYb1I0YG1FO7x62Jy4VUYJUOSjVRJAkOOk05GK4bdA5ktLx+GGjl6v7UaZnKnVGi1LLk9IhihRXKYccpSHyKBGprZrrwtwZ7Z9l9I2hbasqMUCqiVUrL7z0+K41cFPEWNXTMgLv6WoLZcdS7yDjEYTgKrvD0eyuJU5JkDQ9ecUxdvvZXMikeQ8+lcjwadWcnHNpKRH5eXt7fGqAtkQs3rruTK3S70HErtTj12uoCXvd7Dx25yByxDlZOoNUSXRYhNvTt2AAEmUCfDwDlTr3h+XCIfrkSPOp0M0Xtc8yEAFeVPUi/wCuOKXxLmUJlY971G9H27mdvPy5elTMu5RPaVVo7gHGYpFPvGO5McsCU+Cc6/HToieK4J45blzs4Ijp32JZzXL8uNhExR3I8BD7LHBsBsH+z1HmxIr9QpMWNEcpbjt8ZVeeqMlbLzVNOQfIAp68VwrfdVcQlKfLyq3aizIOQZmeJptOK9Aiiikbo8F4d1LfTGnM8FzLNPadcfUmpKmbYknIdhWX24XFEzZU6pV2WqFLeUnD3RzX5Rx4gIve1PqqeXkRcdDZ62OnnCBAdCqxWqm1TgBKW02bbLaqRGoc5KYpqapqXFbNVwvesXLZJun3AEAgRz1/aqC7DgpOZHrJVetxpeq1DQ1RN/qQppy/uEfyxWypSTp8mSgc77inf/h/CmOm9hOwiFQolTfrLbLjjMdd2MZwiaYFE1JDL48vBPdxzklBUaj2dhze8T0IE5URF6fXB71mWG27kkZFiR6A86m1dodcU2OVQm3NyBAin5tSJcYyJhynGobUdyY6qX7qxSRP+vdwSnlUIrO9mutw2re86tpfw4qYdSjsyS7O4TXPeBd0sLQ4DKkCaNFbsqZbqkN85kprcCV26bJOfT5sX0+pBTRAHTPfOItgD3lxZvZ0bKmifZg7ZpZd5Lve/wDbgRee7RL7S4rhPqu6UzTC8Fx9ZW6IqWtUeeaKVUyZV200OSDSyGC05hcb5wW711HAflXLFFnQ5dYExqrtccGY6++CLxVO4P4emGVOmNx+B6EZJwH1xzm03W4ua6pkzL0gOx7wjWoiRF2Jk11Vv0v/AA42uEBx62W0F5Y1+HP9qBdIQsEias63Vm8yZmayXQZDgNPXjMktuKQNiidwPj66YZOXq1l7ZpQ2qfUGTpcdFVI4te1afNO9oSef1uwNu5epeSYtMh05gmplPMnQf19qRmGhqpfMi4DK3S1mRidRFHdnc2Gtya68VwxcQxdoS0CQ39SetVZlIUVHenPSNtX3dUjmQ6HS5cVxs2VYqom6JXppraCpxTwwcVLbK/m+lUumDF+7KNSoLMKHTGnF3LQNtoKr8VXQuvl0THO0ZsGxaVWHGS0uQw7uCSkyHXHxBH11HoXvDj1S3E2wsmlQiZ9fU71Vw0Lc4yxrTB+yLlakbc9tW0mv1GqpAgQIYBD3RhvXQRbSMRMS1AQDUtPE0wY/aF2U7M9qmzePCoTc+PniktudjrEmCADNRSI9zIsXpzci6ah9Lsa/sV0nI+T9h2aapJrEJvOdffmQmm5RcsWOh2I0nLyX23KS9eX3cD2eNpVEypnUaC7NjPjxvqMN9Hoact2l6dV8vyrjWY5cqwhxtrDGgo5QCd9QORmkrbPta18YmAdK51+yZ9oiq/ZM2qTZFQhSpFGlgUOr0kTQDIgXkMNeF4L+9CVPHHYu1raDR3KlFzNAzRTK+uY4qyf+7nL+zCijai/G0hFEK3uFjjzbTT2dpldn1GlMxQdipugfaRRKZompEX97RcK3JmeJGVZRQpan2Q1tPhxbL1wbilz/APU2GJQ8j9ZMc+Xcc/WpMMCyucx2Nfojsa2lRPvgKZ2lTOUtzA6FcbvmD11xb/aZ21yKFlePlXL/AP3hmmvHuY8FjmdEfeUfBNf8pY5PoOaFUYc2NJcB5kxdZlMOEDoKmiiYknFFTHQ+yHI0OoZdn7VKzPHMGb83SHZDM89WnKYy2ZtuNqCcmpqCcRFPRO7zc3RgbNqw7iCnIDe6TsSdhO/rpTe5c/URlG9TNk+xLK2yilxJOYNcyZpnuA7UHDd9kbirrux+QfUu9h0ULZdScpU0whvVKmA5Kek7qNNcDUnDv09F06cEwkcwDLIyvVSDuqRe7jCmZ0rNLbdbdrs4WV4mRyCIuCWp149PdxjF3L14FuLVJPy/BRJtswEGlD9v+j1BxqNIaARprDbI72YalIecU3ORC8eGqqq8emOedjM+l0TabkerZiZVaHFq0WROaG0hEAcRV/IVtVfhrjp37VteXMWyGEbr4yjCQ2bznAi1VTQEL4iP+bHPeSNlMzOmyLM2aIqG67RpTbIMCaXO8hG7+4OKfqx1Xw/cZcKSHdIMfPSlT7WV/TpXSJ0l+HWal2g0kOlNfNXWFQ2j1cJbgJOCpzcFx0nszrjjeSKawaKAtNqFunovpjlz7N21WPUtmx000Qq9THNym946srxBz429PyHD3ydmBCyw4Dr+9fbeO8iXmLXmxyjxC3cJWtlYiD8+9OkQ62kiibMmbjpyo8zIJl5m5Wz8U8uOZs/zDq0h1YbBXo2YJcicBTxuwxM1VZznAFV+5eHy4Hco5fOpVR8XBLemvO2a3AH/AATEcOPsrWdw7USEJTXKSVDtdVR18yJTMkMyXw/+zg9otZfoVTox0behNimMlqTpdqS+C/D4Fi92zbHKxl+rya1DoKRKCT6AJR+cV4cT+Gv7sZZVpUalxBVpVJ17mUtev6cdGcu2H7cLb1B5fzQyQQa6wyVtMgZ6pE4JjcemymKeQSorrnIN6olwFpx8fp+WF9T8n0fOOVK/WcuhJdSG+5HjbjR4pL4Wahw7wFd8V1wpBg1mpPSEpAOOl2dxp8G15rDS388PLYq3I2cbPmqf2Q3ne1rUEhsIREiqIDZ8VW3X9WMO+w1ZIzsnzEjT46/1V+XKJTSbNx+ObzrpNsMa8jZcpJ8C18dcSojIMi6+Ycz+mo+W3GGamo2aJ9VMoiU6O/KU0hkq+z466XLx64+xm3JEgAQFMStAB8xF5eXDQ5clW0LM5yYy3m1cu1ibfFeTew3yCwURf7Mvp64J67TZM6OLDclBaNwT5UuL5bf4sS63sypG0ihT6XVGuz1KnzHIwSGh0ehvJpcn/phRbP8AP8jJc+LScyK7KoZvGzFqdhDygagq8fDVOnhhkGRdNF1j/cRuOvcfxQocyGDt1po0bK7dMu3W8N1zvumZKZ/ixUZwkSxzhRoEI1B0GXJbpf3REv4cHtZnRKFluRVGHGpQEAnFLX9onm+vLgAyjUo+aNplcqoGowmYjbTRl8fHANspbmd9waJB+e1XqOwTW9rPFdFhWo2m/BREHTRDaVdeZC04/vxuZfzTWpgrUagUJjXTszDaOp72vHFTn+fHyrJWq08FOdONI7EJA0GS9d1/d1XBjDI5kEQcRlp8gQjEFUhu83NglxsIZS6hA83aphUmKvKbOODLBDNVJxEVXC7x8O8XxxZBXO3IXZ9RXjrcnTCZpef3QzWmV5IC/Wm5YMsjGS5t+8kELC9eKIqY6Za2LZggUpZ8yVAp8NpU7WSvXnG4816IPfTxQfewrusPcYAWtGh58vyKgXm0+8aGqVUGI7bshx1GmkC43XVtFE8y8cW9EcYzg+DxrdTmOZLV5XP/AEwm81zKlJq2YcrVWKtFfhIxJYdlBqDwLzgp+CgqdQ+vu4a+zSntZbydSoDQoCIxdaBkaXLx4Kvhx4fDCq8s027PEnznb0iZr3Nm8yaN1lI5eit2tCPAe6NuM6DKQldcNEtTlQR9MD8WcpMvoC3cVx5qd2WIBqfPrcA6eOM2WSoEV7GlWxzHN860T6Ovm4WhEltgYJssjHEdG1vEO+Rf3lwAQZQE8TimBka85l/hg+y84r0Ut2llwEIfMWKLhGRNQWNKFYVRp1VzPIqLgq0824oSmjHiB+UiH5k6L0XFtmrJtMr0MqlClmTgBetjZFyp8uBDNUJuPPjuub2PPjHbe0qc7Xi2fqH+GGPkasMSIiNmbjxFyoBPW3l6YLdBRkdaNeGUjOK58z/UEIgYhbrUGRAN53f/AHcuAKpTAqlKnxiRHXQfSCAmlpK5clq2/q1+g4NJ0RxzPCU7XtTxq48+IJysNouiCPqpLw4+6uKitZWWBnf7yo0JuebEce1x3ZG63ji3CCj4XoGvX3kxvbNTaAEK96Jo2YTWUfLcLL9JmVEwQShMDuHSMk0ROJquniX+7FrEorMrZXUanNcUpFSGTLfbHykoLoBfgQUTAVWa5VM11RjLjFHlMqJo9MjypDbQkCLqgXoS8FUcFlcczdBypMgFIozTU2QiNxmmnLgN7RvlPlVeX/Li5bLnkzrhRIO/L81qBPSoWxypx5ORqLNl752KyhNG0Bld3rdBTwUlIcS9peXG5WWZ1Wm1RtSgVLcx6Swx+zBWw3wka8TXUrE9bVwCZXcTLdNrlOm5gKkNUaqoQtxWRUnnPCzXivHoGmLbJ9Ak5xzAUnMsioHl8JFzUB+Qpe2XvOOIlqKo+ZB+mDHGUsvruSfL+HTvVepAoO2pUSQEOLWaEgyzpICc9xgE7PG7tjY+HLza/wA8NDJ1YmSsvQ6lRBSbAfC9aYZ2k0Xm3Kr0/AvD00wWVen0xugFQ4gqdO0JkxsQbwt5iIU6LhG7MM/ULZDXa1l7M7s3dbze019gUNpD1/tPGwg6W+I4+Q6cStlIQiVI1A6ipTwjKudNip1WHWIDD7arrFnRieacbUXWDv8AOHh5uPTBZVpERuXHht7pCbBWkIdL3NF1JV9VG636YCp2e8h5o2f1CE3LiLX1AnY9UBzcyEPvWXeIL3VBdcD8+p06XBhx69NiOi5a6zU4L4gbDip1IULVtfj0XCv2IqCRqnfSPyatC81FNBEBzRmYDT+0ZL97aYJlFBt3QI00PLYPd0woYGd28mT65IqFSg1iOCsNLIGW2Et/UVQVFrodiDaqiXDFoe2mizAEaXHqVTd1Tkjsfy1x5c4bcFYIRIIGvwqwOA1YZ2juSosz7ufKQMJQlq0Nx7o0XXv+HC7hdjatAm53l0d0amy1SnzQnENdyDWqKl5OeGi4o5+eM7yqbHo8OlMUKmz5erYSudBcIFTUgTopJrgSoVLjdvkUXMtcnxI8Vzcg3GOyMpL8/lwzbtghAM7fE99qhKlVK2o0ulZZrUmnRa8xVo+nI6w4jpKYDpzaeN1w/h0XG/KlXrueKXDpsGkuz51McAmanvLN1p3bvDmTlwZbPablfZ9tapW6itSoU1guZ1RdVpxBO0hNdeqXL+jFjV65Rdl222bU4T3acuz223pjMcFTd727W0V04g4N36sWOXAI4baJIEgnnyioAlKqHWW9oNeoMqrRajBhsgZtJFbb9rqBaKi6+OuM2cjZgqD18vNM+80TUmmEa6p/LB3THmpu0SpU2N/V6LVmPvaK0Roqm8mgPJw6XDoenxwU1uk9nYJUVBtT0xn7i+UwtKEpAnXYVbm1oCoeyDL5RZTlXzDWxfcTg4U0+B6aCSAnetXwxX0bKuRaxQWoh5YcKtN7yPOlHLeOx5OF+iloiF3/AM8Fm7RsN2Zqeq3WkfdwQZccp1YzJEdrTqw4RyDdkuxwRpSK0tV5B6kVuPmrl51eRThkkRrAH9VBzyArFLMtllV2eOsqtJj1OE4wkltqZEFqQoL0UC6Kny97FQIU+pV0WaeyNIlNtm6sKphoJmumggP+qfw46a2t5/hZ5YpjNNGVuoYGRvzEtJTXRETTx0RC4/HCmqWX6TX74tSiNyAPuEXeD6F1TBd5dNMXJQFZwOY/jnUrV1xxoLcEHpQW/UI7IG3UsvkwWtqk0wMhpV/Eg6/3cXVFo9Przsd2PJg71h1DZJoEW0k7yGC8dFTVLcQJLJ5DrEP7pnHXgBEMaZM1JbOZOR5PTjyrgqqtVomc3t5XacGWK3FjkUM1jIw6hJ0W8NAcUf8AocDuL8uZBMHp/B1qwqPSrtmj0wp9QRynxSFEZMb2A0XlXu4wGnUinI72GmQmXTO9SSOCcfXu4i06tLVoUWQ67vZDjCauiFhF+WM98bJ6Kl4/3sZ4l5KspVXpFUlcp8dtWlCMxdehfsAXT3vL0xNh5IouZI0WXuhhzGxJpwWIoABGniQoI/LjZLkI88baHYdnAe6WLajVLsrOih7JPj3vjdi5TziG/IdanBih6Zsvpay2ZkaTUoUg0Ektf/Z8Oli9bcEa0vMtJjg3CrjUiISXNdvhe0X3VUgXBMzFd3gOvRXGDJLg3oEHD88Zz2xcVtL1EvERXrhcu+dJCHNfXWqc9D1LpNSzNXAj1XLb1XVimvGhUeW2Fhm6Cb25y2xeXpx/hw18tbQqhs+p0ODnnL8uLKecahwqnG3b0YwNbBNwgLRs/eT80xX7OqebOY3ZC62nTbeb4SOUv838OG7PZbmUTdSI7LpONWbh/mBwPm9Mdtca/wBI8JovWAELc96TBIJOxPPoK55eXgucRLCxKBt60F5pjzAmOiw7FjOMITzAFx9omiChF8yEq/lgboLkykm5vY/O62YPi43cTon4H6+Zf1YtoEKZlyrt06XxgTH2ThkKqYQ3VXTcmXghXcmvpb4piDNrEiXLqYIJynIymJOmlypYui3+mmOJKU9apD9oCOQPw1k9a0LBBHDXBFV50KlI4DIMpBA1RCeHW9tPUf8AhgViV6FBqsqlxXFe9ue4JsNNU71pJgvmMuwag6w0m8f05CNLRE1TvF8Mb4mX502FSmKegPPRTE30W0OJoW+ME+YtOJeGKrdXEbKHNTy6k0y4oa8x2oON45DxqcdxogFBUjC24vw9cF1Grys0cKe+y12cC3jTtuhtr48fHGGZWY9HksR0Vl591Lt+KdU+X1/FilekKTSt8OPKheYfjgFTjiCU7cjVkJuAFRRLAzMhTvZNNnotze95i197E2ZTZ+ZpwyVjNtAKbpHSK0fxXF1/TgFBw47486jooldpzYtSzlMGNIhm+ZiTdjbhFaTaXXFbjS4JdMoQbK+WQwfMQAJJG0k60Jc2rkh1gDPtr0rPMmX5lLQ5jUuI8AGjVwufs1XohD15sUp1C0Gmam0sI9bUd1uaUvxeC/AsZQ5S1adupOroKBDaZXXD82KSe9Vak9IiU99mTDBRaWoPhdwTvDb0M/j0xG5Ns+4RbApR0JmPjH0pgwhwIyuGT12q2zbmqBRYzCSZhOupysxg5zJPlH0+bFfSaa5UprNVqzYg8i2RGDNLGBXS3m6KZeuKpnItLEAYVhwyVCRx/fKLriL3hIk8Ph0wwc2dkzBl2mwCiRu0MJapN+UgTQOXw0wMym1bSTxII7b67DpUVnIQhA359KKqlTYdUFilBJFqpQmxZQi7pl5h/T64Vlcp5yqzKpjDCHIh69od14MkvdTh1UsbZ9elNx46U83irz7KO7wUu7N77h/3uHji5Smx6bLZjUp1x6O2I76aRXHKd7xuH9bsPsTvLfEGPbA2EOIIG+4iASOum4oFhty1VkmQfvz+HSl4nszxuMj10DmJUtTHpWjcx9NP7RRtL64+E27eDoBc0nW71wj97zU3FSCeuiNESWn5/wAWKt+Q7rrooB3euNsqYgmTQLzHzIP+bEWTOKnxTkHpum0InLvBMWNtKNexBqlzjXpVPitxKeAnVJnsmLltQPeNcS8lZYj5SowRm13r5qrr75dXDXvLiqoFP7dNdzBLAt7J07K07/YN+W0fBSwTC4pD1uwwdVkb4KPj6/1UlVeBMdbjmrTpNEYKCkC82ippioy7GTLFDi0uNYYMmrqvmdqm4q99fjjdTnFlMHqq2gpDitqYtuATZa2L3rV5iwCgqH6QqOUVDkZwzNR6xMkNQXZDfBW34crnTl91evdxRJtEkyqi1Pm0moxzZeuNx9Lx0TxLRdcXk3M1PpNNkTZNw2nYAacy6J/9tgAOuVTO0txrLLTkWK6FkqovpaP0BPX+eH1uC4gpWnTmZMf81blSnzRUrajmsK5mGKxDcbqUxUbEKZBbXdOaLcKvFdz83l8LiwytlWzGRVswjnHO8j7/AK6xp2SG9xhwyRORbB4Hp4J0TFHk/JdMynG0jgrss0telO/tT/4Jhi0PNkmkUio09poSGVYu+JbTDTvJ8UXh+7FF1elLfBtDEc+f9TQD6SpMCpub67HrlTN9uM009ra660q+3X108PywJz6ksUCNAUi5rB08bcbGpStkX88aH46lcp/hQfdwkb0P6lXoQEJypoKy/tMc7buKxDUZlNlA6BklpAm81MSHxTQiRMdKM0mRK7VMaRAaQAK4l0vT4evLhDy6DTK1V+1SIvOKbreCZDd/xwcwcyVCKOnaXrUQAQb7h0BLRQtcNnGrJ+VuSDlMARvyntzqq5Dhjh/GiOo0UJFQ3miRy05nRTl73m+PxxIj5TSRRxkBLUnVRDS5OUtfdxqoDh5onsU85e9F1snnyFu0gBLeXh4EpaYPgqFHj/8Adj6oIGwRIQJzCqdDu6dSTE8Mwh24t1vPOBCADBJiSBsKVv3ZZWGkAk9uQpahleY4B/1cis5lt5uHXXAftGy+5UMtT220UZUdO0M/jDjh9ZJdDtHZ5DYONSA/an1RNOn0X/bjdmWiUalUqZJqG7KEw3fIclGlgppr16pqnp1wttUuLyKb1MnTWdP6q723I5kUKTWVKoFSgU+a2vLKbA0/Ev8A7sNZKfJjPxZMYHEdQ0NsxHxwqNjkVqPT6pCn0l6myqbLSXFYlKqGMN8iNg7F8B0Ieb88P2LmyDUFeaZd3TTaCSO63i59NP8ADFa8OU9iAaUoNp/9joAN6pvX1R5EzQ1mWgz4lQemuxiKO8WoOguugrxRF9MSaDCdlATTpIxvm1VkS5iMk+XwTrxwU3yZFHASLfwtfZm6u6s1uuXXx/8AdikbUVnSYgvcrbINN8y3IqqiWJ66ceOHV3bf/TuKt3mHvBeWCDyIOv2FJw4by3LLwjkaIKZSgpUWSy7MaeaZFXnBEFuA7UuRPXUbcRpbDcdq6LHbdeRxCMEVb9PXTTgvhr4YopMaXBQSMyNkwtOQHOLfwX/D9WJT1eAo5qhqDmvI6HBAFR5S49MK8Zx7/VX/AG55lIcXoTz7ECoMWXASENKkVIlU2HJaqKrDEABxLfaa2Jb4/TrgUqNSmo7IWQ0hRG+YJAWoBH6EidFXwLBTAqLZMyo6aOi22igSn+29VT+f5YjnKB15CcqDLLzi3WCnIiWcFHT92MY64XVFSxEnUCAN+0DTpRzSi2dRNasuVh+K+xGittrvD4lpqv4v3Yt3a3EjmgtE4TpLu3DQi1EVTRUTXhw8MCI1t6lujIhspIaeW8wYaT6ah3bl+GL/ACxKgZjjxtEZdfmgRKJpaRKneT15f38uDLW6vUKQlhZVyA6AxynTWo3LSAriLGlV20DJlI2tZeqNCrO/GJKVt5tyOdrjLjfcMF8NP54Ccm5mk5cqErI+Z3EdzBT44FT5/EfvSL3Re4/2ydDT88MKCycKqx5KvtPMy2zvRr5FVLtfDzYEdr+Tmtp9LZSjTfu/MlKcWXTKi2nMDmn7NfgqoienHDhZdddVYXqhB1noTBmfuKg2Rsnb7VdDBfip23dpaS94uYeOIzNHjzqgw2iuRJoJvY74perR+VR/644o9lG0JrP2SYXaZP8A3+w52KrRgAQRh/p3PRdNdf8AhgmqrySIqR2mVaeJdTf16giaIg+mha40WGP4l4TCeO4Qw6DIEGY0gdDqNaDdbaunCCPOPpWgswyAjhKabV+Sw5ZKbbS8w08wp4p8PQsRGZDVUY38Z1t9o1LmHmHX0L/hj463KdlNSYbTZygbsdDuI+2HHj6KnlXG8KbCqLTVSjy24M1xpbwVON6f2bwf69fTHPXGjcKUts6TMk9es+u9PU5GxrXgoW5p8qSg732KLoJKOqW8dCT0/wBMB/YYUGuUhXWlfcdlPGjmiEeu5Pjx8MGtBzYkEJEWoxSYdRu4IZrzOarothdCHjr6pinqLKxalTXY6oJs70zuXohtWiI/xY1Phfw/d4/eC1Z0GpJ6Dae+vKgbzEU2DanXvh3r7GiuVKotRxBGgJRFCJf1XYlPPI8G7jkhACKRtOB3/wBWNrRRpEE5bpgwbSiCtDy3qqcCH3e7zYhBOYZuMGHBO1RQt5y8Ut93HXPD/gzGsKusgt0rSFQpSoMpMTAPaszfYzZXDEhwgxIA696zCLEJ4HQdbAB4q2feT5fjivec3jpmvit2Nalj4pLjvmBeFrHAFuOWSSOIZM8o5DtrWAxDFbi/ShLn+NfUeNktQO31+OCrJdSZekPwZDbQk8HKVtt+nk9MAzMw3p8lpA9lHABU/U142j+Ebf4sSe7gvHfDljjluti6QCojQxqPQ0PaX79ksFCtOnKmBKcpdPWL2sVJ1pP6oQXa23dC/wBMDe0AQg1NpIkOSYkyJc6IGuvmElLpiyyvWGt5HCSwyZNLe26YCRaoXvYtM+SFmUZmfyTFA904neJq/ii/DmHT9WPz5g9/hHhDE1tNNOKcbBCjy9QOlbe5bfxS28xABggUlMyZgmUNI9RCgS3RZcEJrsYwP+qL1IhQtVsLnTl16p5sFkSKs7dGDjYtPIhNu68riL3VH1QsYszAhvxZYBy99BJe6qf+63AzlKc7Sc0VWmSpDZR3AKoUkSQQFEUi3rPpyGWo/BcdYxjxk3bOW7NmAVOgGToACd/WkljgnHacee/wkQOZFXy8pY143OMmICeoGK+YFuTGgumOk2ty1ctpdaWFg8xqKyL7a2l5Fpg19xfUjMUYaUVLqrDhw7xdbksIm9ZL8+qfDFARWpjBSQQJfKnUvdxRiWGW+LW5trpGZB5VZa3bto4HmTBFEtUhNU2rgcWKe43fKEhL94Kp39PDvdPBcVtJjxstV92dClo/IVoWTadT2LicdRJPFU14Lire2pZQpOVwgwpzuZsySXj/AO6qH7V1pOIWmfcBNURS1LjdgKn5QzXmsrswyX8uQS5EpcBSuP8A+q9b/IMfjTF8LZ8M4wvhrCmwdjy7QN/Wu8WD67+0Qt3yqIqZnPaTS4NX7FTAdrFc1Ikp0BN6afMZdAT64UkVt0XZjEmG1CkMvGKsNHeAarrbf49cN2FSIWUITrFCpDLPIO8FoOYwQubm6qtty8xYX2f3oxbRZv3erfYHo7J2tp3Cs82niaWlgTDrL2u3fvLVEITEknmTsB8f7pp7QllxDJ3M/TrVCgqPG1CLjpdiHIjrIvdTQnE6fhxZSdRaI05R+uNIijbPTl0txEK50YarGXEIhVFTh5fTEmmVYMv5kgVFsFmFGMi3QHaPECTvfqxFqLiMpvU0H8rbsRQsER05RwxtnV27iH2/eBkUI80HkFtex0ohrGeKrmB9rtbUUGGrtGmkLxG3mVS4/wAOMIIw6tLajvNKJHqN19o3YpB/zdMelzgpsY5bp2C0Nylr0wdimIXeMvca4VK9hyj4ChLazasG8jIgUovtC1itZVrhUlicowjaC+OKJafxRevpi02CZDKnQP6RTgTtk1LWLvK37354CnDm7dtrJuzHTNknL33xDmFtPlS1PDTHSiNsQWAjtCjQNggoA90EQeXDPELg2Vm3Zj3yPNVTCOM6XDtyrW8ScwKlwEmFnS2JGxHMBZni9kkZTq0o6fKAnr3qe5wUXDZTnQOPBeh9MGO0yZWsg5Ki5pii0G5qEYlYfTUlbQ7/AMtbdPoWOjtpGVdnO3alOyKxRpNDqb8cDi1eikkjlNLtHWltRwOb11923BnhvBbjFGXCyAtB0ImhMTxFqyWhLhidjWqiZDkV2PCfpZxqyD7e+Y4oIuIia6j4dMaZ7Jx4Jo7HeimbZCNwFbxT92Oa9nG1ut/ZYzzPydXKqsrLklUKmzr748MriS8h6oheZLuC4YOb/tK0mZFBqNVG6rMRwC3cOK881b8oAPH+LBVp4PRhz/BvrjITPIn020+tArxJy4TxGEZh6j8+lCm1nZd95UikHCq80KuzKN1tiTO0EG7LjbEbemtvC7F+jMuDl+EwhgZBHa5m0t6D5cCWZXKjtGhdnSi5uqtZBSOKAQWKfGYLuq4omZGvlS3guInZNrRUp2hUvKTbLoxzeSVKfV0gBO93OCL3u9gXELNtpxNsX0GO4pky4so4mU0QMzG3JwA2gOviFzjorcIad5LU8cTHiqFQcejUyU9TyFLTqIaa8UVCEPjx6+GF7kEahlWrx41Yo6U+UIJHMWjVeVVuuLXqmtvH5sOqE3GcEQcYQR7y8P4sZt5ksPZU60aFyJpWVfLlSGXHNcyv1aa8Yx07SvEOHM4ioWoKKCS6phoUrMQw8uNZSr9MWsZZPQGHHEQxhJ0XeB1VPG8OKc3DAflqdAzVnh040XcR6fFMIrrgoQvGp2m4OnDoiImGO7BbeuvaU7eluI3aVmGyNvh9ulWJdE0PsbPMiHEKi0OO1EByQEhyZBcPesh3VFtSLqX8uuJT+VZWWqxKpWW60tShNtNvNsVZlUe4kSKG+Troo6a6LrdhdZm2w0tmuTaDR0bCrxlUO2Opc1enlFE4r7q9Phg6yUOY6csKrVGQyxVUbSx2K3poPXm1VcBvW9yw3+uZnrqfWrkPony1UZlOe3WYpV2FOoLC8pyWm1dZD9YFqn1VEwRULZ3T8yxQ7FGSuMGyYBKptReJ0jXuqQgfP8R64Jv6VS3Kr94ustyJB/tS1Id4KjbzYX2bHqRlyUFZhuTss14nNYs6hmovG51G4E5D/UONL4ctmbhaXeMG3GyIBmCPWlOJXTiRkyFaSNxuKZmSsjtR45USoQYtO7c4YTQq5OiBgg6jcSjend1QuqLg7pmX3cpUx1qrVWBMy3MkBCCrRn75dNTVF3h/+Y2ltt/BR8bh44DcqfbMzC/R48XOmSG8+xkGw5kWINPmfiVpwlbVfwkGKoPtQQ8zR2qKVBh5ShpNbFyl1oFamE1ct6MuryPcCTzappwx0PGLpq6dacZKSpE6jXXl10rN2Vu8hCw5MKM9NO3emDnXKVSWhLKiyWnXYzgtsTGm0cjygvX2xKHDu9PXA9DyvMcBioOw1mmfKtz1to+8I3Yq7pOWwfqOVmHXRBbpFFJ7+qTG7rrmi6Nn+HVF81vXA/TdrULNlQqlUOnpSqHTk/rcMkPtNO1PTUhUiX626gvVMYq48JLxC849yMqFGPJBMkTsNIpyMXFvbqQ0ZKRPmkafGmJJittmwlpWKtilqJdO8P1H3cYRqe3KddDfNNGnM3vVtFxddLbvBfrimbqD7LRNtSF7Oa3294S5e9/DiLMzcxBA2JLqG+iXg0Kc568Ob+HEfEf/AEvewi0cv7Z2W0wYO/LnS3C/FjeIvotltws/KrnOVPm5Wpb77sZiYRirTEVp9HEfPpoSp4eOOWtglRkbNftEZ8yZNbEBq0cpEcGgtAnAS7k+CgZfux0Zk+RJrVT7XIj3x4yELLQmQhevL3ruojhOfary05ljOuQtpLLLjX3NOZZlkwdpK2h3iN30vHFfhbG8Nw9DeGvW/wCoSFZp3I1An4CmWK2Vxcha0OaREU23Ibrh6Aw4RAqEfIXJp5i9MS32VrUwJUty1obWlNsBG0E+VOtuLPaIMpyrBVIkszanNi6y60fMA6JyFp7t2KadOmlFBXH7GyQQetS29U7qmiePzeOFHjXxb/8AVL7amW8gbBHfv9qr8P4OrCmjmXJXRJJyS6M1qFJqbDN7JOxZX9lJDy3F4YF6xQXqe9IbQXJjTKoKuNpeIEvluTG2oVZ0oURhWidajAoo7rdYirrpb9cWWUdoKUSNUhk1t8QcRHWGJMcHo6+Cio8pJ/Fjm6S655idvzlWvAKE6Uhsy0VMpZ2j5naaspMo9zUwJeAKaoKSbfDmEUX9+GbmjJNZy/JjnKbRgxBHmue4HGV731t649ngX5TkpE+4JUB1q5y9HmUUD8q6kSd3hgUoGfcw0abRMv1uexJGLEV3L0+M+khHIaGQkyp28Tb7nEddBTrjXlPtdtnmVoHLmP6FDAlKxGxoszTHMpm9ZkNz6X+yYnMJ7JzhqQ/XAjW6fDkMutyWyMnBAUITVLRRdcXblRq5gjUKpPRGXHNXWmgBRPXvWio6Iq+NvXHoWWW60hKFUflMCl29fcBoR18B0HhhOghnzBUUWDA1pZ54i0+gM5fzAy0lPJirs7wGiJGTReF5B0T8Q4vK/nOPXn36RSWFOazITfuyQ3QNh4ovdVV9NExO+0hlksu5Aakx4VdppwjZkGNRntyGVNCRRMdNf5fw4rc77Oa5WIj+eI9TLMZm5GOVDYZFqS4BjwNXW7k4L6omNMwWH7dtx1WskCT6afhpYVfqeUUSJVozmzqv0CstrLhclRglZrY+CoBgvohtr17uoJ0wnsw5jqdDmNdhkLPqUNFjhVTbITjMH/Zul0VxPIq/ni/2p5gmZRT+jcdpwalLjgUohlBMFkD4qKECaqfL00+uKWn5Mn5ry0ccOzfdRJc1ECWpvOOL1eeINEv+BFonu4bWxLTQXcxl5eleKiSEb0Y5ZnHX40eDlRpIlIZC06nKC5wlXvKCeK97VV8cX0KmQ8vSDaZRxszMt/KPneP4qq9cJdyn5r2QSo8EpUg6HOcuaEZFmrid4CVPX01TDQlxcu51YdqNISoDNOKDpRKS0+6QOIneMjIrOZPEsK7y31C21ShXMa/Ormnf8VDWjPKMalZaZnrEnuynZJ710ZTg23+8PhgGzO3M2+ViDCjo/HydTnSR99hVH72NPIHhuwt018eOAisT5OaaxS8sdpdjtGwLtUKNrch6czP4+PFfDDDpuSqTFpjUVtZjTMYN0xbIcubD0Hm6YG4CcPVx3V/qq20mOU+vTpvVxPE0G1M6iyKVQ4EOG9CaCPF5bN92dN37hF/LBENZpM8qbTIk+nUaMclVPeuNvKSKnJq9ynw7unTm1wraXlTLlUQnwp/bSBFE3XzN0bvHqX8sW1KylliY6cPsdOZf11bujIREvu3eVcZtfC8xUo99P7r0t0az4tKj1Z4EqFJb3BiCSosgRIV9S5un5YBtpub2ciZqOk/d8atT5kZUinFktqwR28pmqL01xXZkkRItUSg0mjUwq682q3kw2IRm+ivHy9B16eOI0XZxSaHQOxThYrL0hy52cLSR3TVfKOl2gfDDnDGLVlSHbgx0kT8xrpNDuFcQgTSynxYFFqBZkrWaWqjVwb3PY2AQ2m0VeYQROOAXbJUIGY6PHkwXFObGO8C3agRB5uo+HLh8wY8KnmUNYTTQdwBaaG4E08xeb6lilTI7GaXqsklteztx3o7HHRd8o9+306Y0dtfobfS4vl6RHSAKFdtyRA50usj5wzjnefSFaNKnKloEUH6i/oJr3bS+Al44I8x0HMRBKam1iBEdcdEXGGGBK7ThpvTLAtsBkNON1OlPqsefAlI8wfvB5k/en97FjtGcplfrADUXZLU9nUfu5o1uc8dbfHBrqYvS2hACR2n0qDQVw5Jqqy1RafIjVRyuRn57rbix2zNVVk1s8pJ48cIaiZsmZJzNP7CywYvKsZxh0LhQdfLjqjZzWKTEosqHWn24RSn1eajugSCz4e78Mc8Z4ykE7a7VIUNW2hlPocQxPkJVJLfyw+wp9K3nmXBpHw06UBeNkNoWjeaNW8lPFNGbuSIH7SVxplGg0X3R6YYEXJUOdSorLrf3hAFVK2ICAZr5bvXEjJIrmrLC0yW24zPaJYcxho7CbNPHX08cGOUMn1p4n4ivRFOInecOw1BPFSUtFxnL29UhRBVBTRrTKcs9ap8zzKVHyIEejz4xTIzgRXqdLS2RYneMQt073etLAfl5k3gfqMx14RBBACacsaIU7xaYI9poy3qU12NpezgfF9ti0SPpyn44XVWq0yPRBpUdbHZlkJC8qAvXBybn29tEJA5afc96HQyLUkFZPPX7VdZXqQ1CvyK5NNRin/V4zveEG089vjquCmFnSA9KFo3TFpVt3mnLiPTctzMn0ukE7S402nMp7MpjZHHdTTTm0/FjUtLpscWp0JtmHKPXWGKru1/UXT4KmuBLptKtVgwdvSpIczK8nxpu0mnx2Y/bFkt7oUXeB3SEfKvxwv5DbRSTJ8FC4y58SaDX26k0UZLwkMpzxjS0wT/h8cCua89RYsGaww247LHXd7sLgFULxL8OEFraPcUppktSMk1dVSkU7sCyaa221X2uZuQR8jnyOCvBU/mmNGRCqeYJBMVGZTcqNnyuvEqmCL8uKTK9STMUUN8m5kd4CTmFV/DjfUcq1iC09PdeafimtoWooCheilh0nKP0F+93oBUnzCr3aXkfJWT6KCUfNcquZhZNTivxm0FlvVeYDuHVU73dLA7kXO9Oh1ZiROhuMm4BBPCMq7oz8jgDbwX10wDVPMqRJRNJJR91eUgYBTs/VibR5ySmzNWFdIeotpaVvrh4MzaUlaQY6/vQa2wtBRJrsbLm0KjZlYrFP+8ITsKZHQnHNAV5gm11BQUy1BfX4YlbC8llnSmy69VEci06xZMWS242y0TKGSApka6rr4d3zYU7mYqBn+TCp1Jp7U0KsSnPlMREOTHYDqClpwM10T4Jr3sMyhZZyrQcr0Klxcsu1qsQg3ssm4F0SMS+bnLv81up6/RMc5dYbYYKXJ2gDSQNf3p6oE/7Riad+TtoTPZK/TY7g5ilUiK5IGHAukE4KLxC8BJOpCmK0NrJ7N5M2RVsk1gRnBay8cFxRRLdVBEXqnT0XAxkbNyZSfZnN6NGwZK3Gb5GW19BbS1P7uKnOFZq+0OrT6uivzWx5jb5iFhOiIieCfTC+ydw+wQHmJ42skgQPQntQxtnC4UrjIfWqBc+wa2gp/3ijooZtxpjZoYJroVyH0u/FhnUrMlH2e5TIZjz1VlVpm+yG6QtIz5QU+icevj+WEw+1IiuRSlF2JiU8sdpyUhABmne8vlTErOeaKNS6dQ4UFKlPhhIEnpLrZMpKMwP9mh9wCWzrx8V7uIAOuqU42o+bTfUjpTBbSChKDRfWc9xApLUOmRr5sw7GGC0EjP3bvcHqq4SdMZlDtPrcpaq+KQIm6fc4e0ecS13m8EFNB0T107pLh4UfI6ZJy7W81VRGpSQYCTXjABeRgNSsZbRbddV83U/ppji3aFtJnZdhuxUcSRm6puG9JsXUYyuGp28PHmw2wTDniFJZEToCeeupHYbUK8+2jc7VM2ybdpFNbXL2WiAp6+ycdDm3Hyj4X/4YkfZljVHZRnWBn+TToVRq0YjJiHVgU0FTTTeapxQ014LiDsU2F1WpOu1WZS359SsOQjQtkZNtpxVwtOn1XHS2yHZjRqtUn6lmeSytKp+hvwDcVpHiXpvCTigeqJxXp3dcbQ4i1g8W9qQnqoiZ60Alr2mXHhParDMe1lutxZ2YaxT2Gnam6u9YD490gv6py4JaJXY2YGbIzboSN0jytPtqBgCpyrovhgb2l7T/wClM2czRozdKprgi17NpLiEO4Saj7Pujog+7gX2TUmtZi2jUWMZFWnDcS5ie4RN7sOJEet3Abfz5UxzW4tEXZW6pXmJJ9Z7U3bhCIKYApl5k+ymxtvopR69MbpZqd0d0WUdeb4ddbhRNdR5NeiccIjLeeq79jPMdV2bV+dTcy5dqYdqo1WjP3tRryICO1Pw6G2q8FEV7pY6G2wSaflSc8MB12K8ZH/UA5WUeUR1sFP7y/hxy7tIyPA2iU4GJadnlR1Xsr4JzMr7v0w3wa8Qpg2l2CWz9O4Edd6CWyonjNq16U2MuR6/nCrsUylG9MkOojvsAI9ARe+WnRNbcOijS6VsUkZeqWZTMagy7uGpKkZt7gwMXi3I8xr06jjjz7Ndd2zbDdohBldqlZijzGDidlqs2xp8E5xQSuRQUbSt/EWNO1f7X03POeJU7O+Wv6Oz4wpCSHDLeg2gEXeJbVVbiLj+HG1YwxGGqbu8LeC1AapjrIP0oBxxbyi2+IQaPM2Z2h5inTqiBynRcecdtJgWiMlIl7l3J9PDBnsB+z5lnPGQ69VM1zG3aq62ciQu/JqTSURLm3m06Kgev4vXHN9C2t5TrFTOMxNVo5BqSb9uwOnHivDDNolcZhxo7zMqwBBGgf3vLYpd3XxTXTlL3cIyldoV8ZBGbbkZ5fXemBbS43laXQPGqVaGoVKm1SrEVShvk04440hb9Ll0PjxTVLcXsahRybYkTVdnPd4CmHeKD8odP5YaNZhvbfKjRsz5cg0qJVIcs4hT3oiNhW3+UCQxu5meXi5w4ly+OBSuZgjZtrVUmw4TdLKO+sZynC6joxjb5CESTgqaiSoo9UwI84oiUCOvKD0+NetgzlXvV/kHKNVzbV4sGkw3ZdQMtWWmk7iJ5yLoCJy8Vx1Jk3YvUqRRpFez/mB6Jc0vsHHLzZ1Lzn4qvupr3sIjYXtRkbJqjOqLUOJKCa21Gccf5Ta0PXvddObu/n5cOXNH2ladmeJCJxpKeMVw1dELnle5OCNIooiXLwvLoirh4xb4H7IF3S87h5GYB+HSgLk3vEhkQjrpNXsbMdJyTRjnwswR5LhJujmOCQRoaacARpdL3F9NLi6rhVwdrWR8pxpkGn5FWqJJ3gSapUZKNSHkPvEmgEoLzF0ttwssx5iPMNXkT3WmIm+cUwjx00bZ+AJ4Yo33BcEvN+WMz/qbjRKGwMg0AOoA5xMnWj0WLZEr1Ud+X2jat71AnVmnVqrR3GuwU5EdfckywR3Q1JAFL++vL4YE3mZzIXhEN0U82vTGVVypLzpUqRQqfBKoS3pSPi0CDejbXtHFG70QMXkknxusRBAuZOOPXEoQ02tCfe6846UUhRCymawgShKHF36IZMohc68tyY2VDMZ1Cp9mixVef7z7bCWgx4jqS8E+nXE7ZlsvzdtXrGcgordOhu0Pssc3JZGDjRvamr1pjZoAJcqaaqumENmuVX6ftEch0qosrUhVWmocZxSahgo2m8+VuhmXX4r+nDBGBOggvjLIkT0MH5a1D2xskoRqRRfnXMc2RVv6PZcHf1x8EORJ7wU9tfFfj6Jg82Q7LmqVEBmECu3L7aQ7333PE1LFZs12dfd8NYsFt+fKePezJVhE7Jc9V/4Y6B2PQSpoyKPVqdLps1h03WydZKx5leiovy+PphFid7wmDb2fLfqe/wDArzbzr3rmzaPDSDmSqsBru2D3Vxd65MCsyCDkZGw5TsLW33cNv7Q+UxyztJmgJL2ObZNZt7pCqc3H8YlhaNNo8Tpoic3Kg+bDG0d/SQe1fDz+aoUETZYYsW8BEfyxfUeK2VjjaqDrXNaPpjRQYKvM7tUETBbULzFj20V5zJuRqlNaBRdlAkNvj0Nzhr+Q3YvniuJZTuTXphAzKq3jVWVlXZPQ9y4ISJvO38VcdM1L4cMCMklmdoVQ3t3Mt/Np8uDGq02O3QKM0jW6ZisAP7NTK5AQcQZlFbcjlwQWA5iLukX4sVpeSCTzJP3q5CdKD7W4LRI20Nop3fLgAzvkQMyU52pwGkbmtc1uuguAg8fzwyfud550tXTNtVIumKvMbgZby3Lec0AQC1sSS6418MPrN9TbqS2daHebQtCgvakjs92kLl+QDbiq9FUrTD0+mP0p+ztmnJB7FVlsVIHJzAvOhDYaMzecXmsTRNEMlK1E/PHDGyf7K7u0ihSqxIqDlKvEihrZcCl8U9PmxXZSzLnT7L+0Ed+wTKtmJPRX/wBjMb16p8C9U4ph3et4biiXbdsBbg5Eka/DeKRoU+lIC9Eda/QDaQS0uHBCS2EWqSmUfep6kjjsNF6I4ScLy9MK14rj1MDM/AO8Rfpw5ti3/Z39o2BKzTTqlI3hmhTKIBoDkM1HiJ9VJC7yGPBcTM+s0yjZjhUii0SVTIIMGr9RbiexRb0QUcfu1VV683BMcqucPXh4V5I6CdacMXIJCK5T+0Dl+ps7KJtRksdjijIYFG3eUzVVLTl+X5safsrZfivZTqFXdUDGLMt7NJMyjPXskNpghDquhcF6pgk+2pnZij7MoeXoL7U+RUnykOEw4h2NsKn+YzRP0rim+ybMWRs6qlK0uI54S3B0UuG70H+d2H7S30YAXjoSrT00FRlK7vL2pcZgZTYVtm7WLRNZdkmrrbTThF/VjXi1cvVQXxX3RwyaZtubr+ZmjyxEKoQ3lAZaxdQiRmvdVV6n5tE8cEWdtkdS2uzVp1UBmj0WNcUV0rXZLh69begASeBccG2zP7P1HyfQgp0movzRFwzQhRGR4r7qYGvsWw9Vshy78z0QQNvXTn8aubbW2uB7lRYkUa08CsSRcA+g3c38OGhlKitUloNUQz8SJMU0/ZzScnQnqwzWkozTIKSyZ7wA1/EtuObKD9oXPWYK7WhhRKtWopyCGEDCBHjNspcmu+UeOvXxxlm8Nexhta7Y5UDrp/VXqdQPLXatWqkCLRpDEmM3MF5smljOJwc1ToXomOdYNDy6OVJDLdJNqtpLI3He2GYMs+UG/BU+K8cA67RNpkdvfN5QpzTmikYzKzvTX8kTF1Qq9KqDCP1phql1SUt5sMLqyiL3RBfHhg20wy4wtlUrBnoQfoCfnXyciqvKDDiU+THRCNhjeCpuNd+27mX64eVEzFleovgsYLY9OaMzjE3ZJlOeQ+vFNdNdOKddLcIqOSiTrbh+1aW1bf8ANi+yFLfDN0J6K4oLFcI79eioJcfy/wB2BHkgy4vlUnW86dKoq3kSbSGYdRqdSizn6gRm8KKoutua8yGK9e91TguCHIL7GVqvEqrQxpkmMuoC6F4B8RT1Qe6WLnbFRmabFoUxmSzIWoA8TgNc27MLfN9FT88Lhty0RUNeHu97BCHHHm0rOk16jKtGtEsViGztIz+5Hf7OdQqx1FuK6to7txtHUd+CldxTCzf2Z0vOEd+gTwmR4VPqbkxiSwA3G06qqqAS8OVdeH0wVpVo9JZmzX2DdkPW7xxhu513RLRH+HC9zxtKluUkWo8f7vmyeWwnCvb1UbV1T96p8q4dWpuXH1LZ0mNehA/5r7hhKMnKhqM87sczgxS8yb2r5U3lseSKXaIvdEk6cOqhhiUlmntnUKnEfSWVSfWQb7fdVF7o/QUxe0TKAbQdmM93NMijtug28bTL7i9onGjYKBNgn7NVVdEVfFF8Mc/Ud6ubI2DolYhlHhVkFdZcdO4g8F6Fw9P4Vw9S37ckpzQ4NxpCu/8ANC8Thry8vtVnMzk3UswTcznY7Ep90GmNEvVz+0etxuyrmmZm6oBT5NXOAdpXm1yuyQ9y7yf44VWZ2zismSybmiKzs7TaCCJ4aImNlKpk9xSfFXTJNFubXpp46pjRLs2uDmB7DtUEOmYp35x2cszBpEiisNR347/tLVt5Ot/qq6j1682GvlLbXnGBSajSqmMSeExxHUlI2Qm4iImhKIl11EdU6L44XuSCmzsvRJbu9IijkLj7qaXr8vqnxwRUmGrwQNOQjRBQi+OMXcuqWjgO+aJo4No3o62kx59aylHzJUZbRz3gtPkBq0Qt6J6alivyTtGHNwvpJNtqeiDeI8upJw1Qf04rttmbFptMptHjxmmgZZuvILjPXykX+0cV+WtlL8+h0+oG1JplUS51yYJkJuCv9jZ6d3mVOuF7zFsGBxNBy+WvwmotKMa0bHmRmmjHaJ1N88ZCg6+ONokr13aL7VS1C93EKm03cwo7jYBeSISg5zWmnx9fjjcUqSJ7u0R095cZ9SEf4UXVtAbRt4UcdMwRbhEsHmWcxLDlR1BQIzOwLuApr44VsYjJ0XX15RXiI93FjInbxRtSwRHkEfKOA3rfOagpOfSiCtuSKhmGpNyW7g3lzMoVQgeD4CnTT0XAvU6wWUWJE5ZitAwCunb3hRPLjMJm7K8DtLu3CuNcqhx83Vqj0qK7vGYoLVKkIaWroWjLal46rqdvyYJt2klXn9zn8Kn7ia0ZUrsmi0+qV2dT2/v+sGLzrgpyxWUDkbH6DxX1UlwJ0mcsqkv1yVc2ExTmKRJ0DTkS38Aphj57jQ8uUEykSgcnPxH3DhtJcbSJwDeF4KfFdPTC5zqjUjKrFLp6vDImozBBtEuJEPRFX4cLsO2gSvMtMFcfKP4ivm1BScyaC9lAzK1mqs1KQ2rJvPNyedbSRlQ9lb+4sF+eHKs9UaK3Bdjgu/ORfKBTREbDl4Iqa8S9cETNJp2VWSVW0EwYBne23GoJ3frgX+9ArVd7Q2Bk0zDsAXEtIFNzzfpBMFm49oueMhPlSP2qyPLS9ypl2TVs+ZkqB1hPvqHIEkkDHAg1VObk8PTl44O2qpOgxH6JUaW4wCsLpPo+rwgC/wBoQd8PxccCOSI7tP2k51AbXQN1s1IUtVPh+nDKDOtRyQ9KkwnwJqotDTnN+zvAbJdVG0vBV50RS8cMbtZU6EHXQR20HSq06J8tSsv1GmvUoGqZNGqNMNoCugepLw8fHXCw2y0WnQc65Tr8yK1JiE4EWU24nKuhcLv0qv8ADgkk5epcwRc7N2WW1/8AflPMmXf3p1/VhYbZq3mcWGstBISujJMJEW5hCkpZddqSfTrpxxHDbebkFpe8zOmnr9eVSdMJ81NV7ZtkVqlDLWksS2JjzjrJDcJaa9B0IeA49lvZdkqcyQOUUDkM9TccMVNP4sLCg7QJEqnUApCyQiiBtL7NTtPTuWpx4LcX6sNjZVnOjb+U5OkO1IgAhFiAoApalwvvHUB0u8OuJXFreNgo4h9ZNfZkZMwFVmXaDCom0fM50KhwZsel7gSgvsA7rqGq7kju0O7wXrhj79iqidSjoyDcxVPeMNAyhL3eZERNFHppgA2Tk2zmvPklsCFgqlugB1xTtHnXvL1XRR44IMyygy9UgqDJW0ua6gTBE/2Li8Eft9NeB/kuFl6pxbvAmYA+Og+vSpoCferdU6a3VmOzq5aArc2633mzTihj8UXAdCpgPZxr1MqjTMhqfEZkHukIQO3kut8FwwoNNfF4gcBBEeVC172FzOSWztigP7pwo8gH4IE6aWFZxK346+9iqyWTnQFcp/f9qtJr5XMgxqZLpEyluFCd7fGZa3B8BXnvPReGun+7EXaLTaq2kefUQYqENpSiPkwm7dMHOArp05VtLDRWOwO4cdaQ9yd7ZL5F001+vFcWMqFT8w5CzTBno2JuQ1OO6SXE24mqgv7xTHrWIKDiAvWNPnXijApAsZocbhwTqM1YVey9IZsjElpvN6pqqknyeHy+OH5/SJas1r2luUx4OgqF/hjnRIU+DlGlZ3cabkW/93T2m15n4Zcgrp6gvDX8OC3IBZazBTabHfaCFUDE2UmCaxr1BVQVvQhTVU064ZYjaMuoDqeRI01g8/5+NRBnemVJeMmQcsVp0tQMu9pp4D/jj1FvZcas7l3rjQ432UJEVxxSEEAhNxeqp3vzxvRmczB38FY+8TmtlIZISfLpjLkCctECiMCdqkE3I8Z/dMmTTgkFpASe9/xwGy8xOt1EmYyIBgainDmxtcKstqzIpzLBvqFj4uyDbE08waaKip/hiuoFPdnHKdkQTiOg8SuXShMxNV10tREtT4+OJN26UJLh2qQ0q8TNU1mQaKjBXcns2eZ3zc36sXsrMFKq1G3dSjo6GvtGDZvEeHewLxxN6Tzp3V7w488Tm5NU0cBTUbR8w+7istpJEaGvcorVSaJEh1R2XT500adpcEB0/Z6+qF1RPhje1tBpLhkMszpUrwYlNlcfzAQ99PpjQEx2wgBjV0+Rpq9BI108NcedpP3hT+xzIDjQNczbrjwkd/qJJxTBZShZl7+/7qBoxoGV6lmt7tOXROqx3NN5IBs2mmeCqQKZiKcug/mWJVQyDXqVUXISpDeCFAOfIEXFIkRD0tErdLhwHZczHmXZ9IalwpDsoWF1R0T5x+Do9DQsPXL+Yo1XyXUMyZhcWWUt9U38QQFsR8kUB11s1LXXiqkaqvTEXWEhvO2Zjl+8/wA0tddfZV/+J+dD2R8xv1OezGmvPz4rYKY3mp7vxXTXw9Uxv2j1yIObgOkstNAzHADEg5DNeK6J/CmI2zCltSczA0pKDKg9a0iohqGi6inhrpgMmPGTvfM/xd5f/XCltRhQ0IMbjXToamGkKd05D7069mmYm8xVF9sGkYlBFZjsxG+JEAXkZD+o8Nw4rnYYqu3m7+yUWuYw90STHIVJnO02axLiOkzKZVDbdFeZF8MdIUrOQyaJTqgEhkJEppHrTO1NfN9eKY3eJeMU3eHtYdfWgU2iJIMaDQEAc6xl5gymbgvtLiap81vsyocqnx2iRpTQ33XSvF1EIbw5vX18NMCOW3mqHWJdPnTlSJNE2mSAlJ43EMF0PXqQp5l6pg1qNQj1N5qKiMgPFTEjRANV7y6+HTpiuDL2WSdp0t6lRyrASFBQjiBopXftDLyar/6JjnNkpD5KAvKnlOg/51puk8NGUirTOQRXWmpwKQvuaCAk3Zw0u1Lm8uKSgPFFqT6lGSVvG1aQd5pzr044Jsxv06bJisSHwdf3xtOIx3NzwuXX66p8dMVmbaDT4tGJsGDE23R0dLmLj73w4Y2D/h8Puu3NjHCaAJM6nSSYMwSaGau0oQGXZlW1Vu0eltNlSpKSGLjb3RxWhuVNE793gmqL/FgIeIiMUBSEUxOgQUqtSPRwAeNB5NFuc06r+SccfKlD+75Nl1+mMLdusLuCWEQnkCZ+daG3SWkBCzJocrFUOHOAnVdED77pJcN3+mKiVnGnRKh2cyfdnmQ6RQjmp8foOmL6pUduqGIOOOgHnbbO0TTxQvxYzk0eBDb3CRGgE2+dsQQRJPLi5pxkABSdaYSIqLTI86rGvak+7IRLYjQGhPPJ8yp3E+A8cF82HHZZaajJumAC1B5RH6JpiipMUY7LDbTjjbQJwFxOVB8qcMTKxKSOyGqco/HmUvwrj5aitUJqk6msVLstyqnh3vLjTDqkaZcrTiXa8R7pXYE61KOqNbtw/ZD0a8uI8BtG44m2iAILwt8v4ceeyAozKOtTCaPN32OQbjQNgUhbnHBDmP8AEWNqVZuixjNxtCFUULiW3lX/AFxo+8HCpTEhpUGQbfBzS61fwrgSnuSdBakyEkEFxIQt2aa/LgZpriHzVDLO9ZVSZDnVHfo08AmfPzj+/Ex6QxuRbZBDDTuivL+rA685uw10+nHCxqu0irR83uU6nuCyyh286CW8Lprh6xYrudEcqtCZpoVzJNOrrAnJbe7UKchxXzb3QovwXzeuF2VNnTK7PoLdRqr2XqYrcqsTljdrOEi9xC5hU27rVXxRLvdwQzM3TMq5bfqMh/tToWGouD+1XXuD6XYItheboeW6PVH9ys2tVJ8ZFRJ1bDbPjaCjb0FC4eGNf4eaaD4TiCoamJ/NqBvlvNW5UyJXyrYdDqMcxhuMBMNY/amZNPuejvx1K0XWi66d3vcUxS1ApFNgSJqNG7uW1NGu7fgkznO/7PQhSaBrIy/JV2WEVgy7RSSPg7utOrJ3cQLoo6pgKqWcqa5TCmLNaKGacXScG3T5v+GDfEWFWlje8OxUVoOvYTqACN9KHw1+4uGgt4R+fSr2NmqnjMagvyWYciSwB7gjtG5fdLovewHZ9z/Tcl1ZyHLFwzUBOO0wl5O64FqfXqjnBl6l0SI5Kpbx7lypzG/ZNJp3Q1/lguydssgQZm8bjlVKuy3ejrqXqmicVEfDhhIizYtV5nvl+bU4zJSJFDuzKPUdsecm49Xbk02jsy22VggJCqqvr+FOOHfWsouZRMIHYxjsNLazuk9kae8hf9LiB9nnLiVaq1+uxnkdZWsOA060urXIAIp3Y6FmNtzo77LgIbDl1wklw432E+GT4jbdSAW8hGU8jI1H91jcTxv2B1AGoO451zsf8JDiPMmdjjG8fhhu5uyWFSbit0uBEiuiq7x0bWhtt83rgMq+TZtFMW32EfDwkgl4L/182MfjHhbEMEcVxEZ0iNQDGveKY2WM2l6gQqD0O9DDTwOWOe+nDhgpoOUalmdHSiMgYgm8MjcQBRNNfFePDArmXex6U6cdtTNFHQQT5ubG2M24LTRgpR3BW9N2ZCQl+XjjJhKSQVbU6MqT+mqvLDWPI3aoQkR8bu8mJu5dG1T158anMwzZU1pic4LyneYukA71V8dTHiv54mkK3tXqtighBd7uIKkKr2VD3qItnE7sOZWmgaV05YEyAj3ve5f4cXcyuRqTMfqFQkRqfDBFaBt14eVLvMXryjgfyrBZKsBLdbR0I3OgkajzaaD093rg3ZpbdSmO7qLHYDUXVbLu/j+uGrrov7Ruya87gUYSBrBA2MdaULysvreXoI1PpWnKdbqNUUXqTQWjgSUsbqtbfWM0HHiYMoJOGnhdyYJP6HRpUhp7MlWLMzrTiPMMCzuobBfKHU1104mRYv4lAaGksMNyd7Nd0euMtAQVVU0/cmuNkyhoygrGfR4QS1zemIWrjt+CYJgSLdk3wDbgEETzGpk1h7q8uuItTOqDse1LPaVIg5SzplvPJyvYHI+6aqchODbDiezcPTwA/wCRYZNZjQ4Doo63zmKne0vMaJ1Xj1+GKiv7Omc/0WZRJ+n3fOb3bj7RCe7Ve4v11txWbKa8/mDIUODVBAqnSnjokt4h5zcYW3Xjx5gsL9WM/wCLMOtLVqcNWFhzlEgmevKj7O4efbC3hBTp00O1XVdBYktyOIlIALU1C1F+ZdF4f9FjQFMGPHiyXnVCQyRXMiVjlipzaetve/TgoCmsnmBYDkdBVpgyQkW3hp173HvdcUtfbVmFHFx1JCNnwjOWqlq9bkUeC+C4wlp4Scu8RQxeKCFuCUxqPQ+lXOYklDRyaxvWrtRxqLEig0YMySFtHSXga3pxTw5l0xEqEUGZW5WPuSHkP2l6KqLpjZNlQ5EaFuZIRxZYFomLVGzTwQemmK8Ko+2663ugfi6kYES3EP8Aqi/vRcHW3/Ta/wAQS6l0FtTcBM7HrB3HWh1YxbtFBSZmZjerRmDJlNk8hbx0G+DTg9QThonrpiM1CR2Q08CB201Ed0S2368vdu6YmJVJQ3TIbhJGbDgIB0LToXLjN2HP7SxIWODVwA6LtgEY9Ob11wtxDw3h+GMe034UkA5dIkqj3tToKJbvXHFcNkid9enT1qHW6XKhOsyDa7ObKoerRIqX+iovD8sVEpHpDMeV2YImm8bvaG1XFXxJP9f72DCttOTIpyO0E67ovITYoqp6/u440RMvMOsunNqDbLBEpI0+fG/5S9NcYCxtHbt1xFqrQdwI10JpkH0BALm/xqho9ZSDFaiyQPsoeyAtLx4+CL/ouNsuHKohlINrdR703bonyHr3bF8cWMBjsDThxhZnMyS3RtOjwTTjr9euJdIYaSPuZKMvRmkUm2DtJGVXxT0XFJatmF5btZz9RqAR35g1WpxWaUjSlFmvZjIoGaKhnbKIsBXjfSofdnEUntaIMiM6t2nOoXgXgZeIlhp5Pr9DzpRWanTSFyFJbMkadTnbNODjZj5TBeCpgerK0ynq0UeovTNVVDQ7XTSzoqqnDj+/CTzlmOpbL86PZ3pbL83JNWlNjmSlNMKQwnFCxJoad1S6H73m72NhfvjGwLBXl4eqIMzInU7Sf6rxLAUM4OvXanfWaxTaO++xGYdckrqCgakgN6L6+KYiRZ3bmH30aajywQgUmgtE2VTuL6rd+eB12uNZvlwKhTXknwpLIGw6CpoaJ5bvHm/9cFo1Gaw45FOI1HJxNHAFUO5MYZee2BSoQNqZFASgdaHZLaV4Apz0VtmQyAvET5rcaofBQ0Ie6nmTHxl6oR963U2HJkMEIgmNN3OtfAxTr9R/hwcwqQy5FfWYy1c4qCwL7m7IV66gfhr6/KmNUuGVLaeJXVNlN2DT4kBJqvVHtOCL6F3V+HTG58PP3OGrZxK3XCAfMAQDA1Oh3kCld6pq6bXbLTvtO1AjEpqY1vGHAdAvM2tw4zUsXOZchuvNjU24jjD7p2OPxFsVD+b/ANwqmKiNk3MjiGkSoU+TonAZjZCY/iNvh/dx+zLXxNhb9o3dqfCQoaAmD6RXH3MKu0PLbSiY6bVqIubGKl442VCPPpMWOkilEUx1Fv3U1ogHT3dbVXFdBeqNQfCO1RnifcW0GxkM8397D21v7e8txcsrls8/+aAetXWnOCsa1YULLcnt1bSW+1DPfg8DT5c+6VgFS0fmtLGlS97GBZgreWcwMVCPEn1Ka6wTT1KlMNOtELPRBND10FDPvIuPLmgKk+ED+hlYpxipOuPxoRyLE8w8hYzeG4+m9dfKlgoQdCNojmTz9KfXmEFpttSAZI2O81NhzG2QIHQUx1uC1eZFwVw8trUKCxPCSRSZWpm2J8gjdyj/AHcK+u5oaorki+j5hdjtrwfGjvDcP4euLzLO0afHjutsZXrL6KHIEncxBJfW5w/5aYzPi+xeRh6r/BGgp1wiSACSB868w1xReDN0qAmd9INYZigyGTfY4uu6cly2iXu/TAfU8vnMLcvp2Otxk7RAB9bQluJ1ZA+h3pcOnzCvlxfTK9mesOnussRBestQp1WD3ua0QEsVcmj5vqUOU7MqlKprA2tLGiwSkXIvzOFoK/pxhvEisOW3buYsktvhE6DQmNvga1WENvtqWlhYWgq66jv8a1QMxVGULZxYZSID7dwPxrS5V8CBeKKPmt17uNk/aLlmli21Jms75EtVphwnnlL/AOkgko/qTAllugw6RNkZer86dUmBtm05uU+bMU21It8G6btS5D5vTQsGeX6NTKW8bdHhR6aw4etzTaJbr6l1XHPbfFL3A2EexXMhw+6Dt3MyBWmds7S7UeM1MczVRJr2Z8yA7/RjL33bDFE/7zzC5ug4+IMjzr+emIcbZeFQUHc21yfms0O5YhL2SD+Hct9U/ES4ZDm8cIKfHbV11V57e86f/DF9/wBn6x6Q/JnzW48qz2MZtL+byiZfN8uP03hmMLscNaGOvBK16bgb7CRua5XdMB27X7A3on850FwMv0igoZ0emRoDToIPsGEauBO6nDrgkiR2JlLZCbUHBUFcNuPvLiDUuKlrx46Y+K4cygwG1baEoe9C4VG7RSu5v1XYG2yqcOqSpkNlRlNsn2dw0S0+YeA68NC6Y/IPiywVh2M3FupRyEyJ6HUb711/C3vbLNtznH1ocb2h0pXcwtKX/wBywtcElETdJUXlAfHypd82NGVdnf39siJxCM6+ZdpeItSdeeDlG0vFsQtEf1Yk0kizfmwam3AjDTaa4YAQsAPbZXmUiQdSAF/ev0wX0yn5ipNVakhDlnKTins1UTBevwVNMV2WIJw4KYSiQ4ADzI/vnRb7eeCDBGvrXO855Gw1dWyzr8MSqJlCvZ5SW3RYxtAw3e/PlAotNprpr6nx8BwxEyjQ6Dn6RJr1QYSKMwjixgJHlQL7ryAeKr5bbeGCnNOeqjMmPQqPlqSlInOqp1FxG4wF4oharrYvzD4YtXccMfowe8/zvV5Wo5YpdZL2UN0uZHSrVFupzd5aBSW7GWV15fxfVcaNoGR6XlxiuK7JYalMAL7LamOh6GKFYS9UW7W3ry4J61DrtPkg0/ChsajfaUkyuRPQkTCqzhKqFWrL7lYJs5CJZYBqYAnlQdeuB7Rb77/EdXVpGmlDvFkveH3fMmE7ty2jBFAKBDcQnnOZ4RX+FMMzOmZG8r5ekTT0ExC1sS8TwgNnGQJm0fOJZhmOKkOG+hn6vGnEQx0fCbdsZrp/3EfU0qu3FaMt7mnbsYyYmTaC07IC2pT+d35B8oYakN8Ikpt/7tfqbwczMWOF5mfl6qiafFeCYH4bySJAIC81/d8yYY2XcpuValmcg2mIDjiCoizdINU9w17ie8o8VwDbWNxj1/w0e8r8+VRuLtrDGM7uwpN/arzhmKRsuiwKtS6fQxmTW/8Au9uX2iW9oi2kdg2IA3d3xUsH9N2Mz61RaXGr9crLUNmEw12NyWI2aAg2i0zaCJ+IlXAHDpeX9om1GSkaPUKyxk+cMp/iNjwIfdu8ecf7uOiabmSDXh3kaQhuqtytFyup+Icd58KWCrBPsV1+mUyIGk6zoefzrm3iC8L0OsCQdZ3j4cqAa19nXI1UypKobdHGLvub7wFbpAmndK9ev4emENkjNVZ2F5yfyNmtHDgGv/dkkE5S1LQbSW3kL+S47CIvTHIH2uM1U7NkxilgsQ2qevsZjaXOm8o84CXoPL+eNX4jwixvsOWHxEbHnPTvNJ8Av7pF2Agyk710tkSPSJ0Mqu3NdnzUeUHGCMgKCvLyE0vFF73HphgUzM0mhSmpFLFkhLiu9DXj5gW33cce7KtvLVWy5S2q7SXGq1SbY7OYaQ/up3InLffcDyadRPB61nqvbTq4f9KatKlUAW1A4dEHdPPoBcHpLScdCDgSNkv7sfnHFrDDDYBgt5X0f5DWddo9K6pa+1G5Li1y2eXSiHaI9l7aXnBHo1BqGYqoyXtFpkoo1NYNE6OO8yfkGvEcAed8vVij16BQq9mWQ1SKsPZ4lRpQdnZac0/ZyCId5r3dF6Lh3UmrUb7nQqVIiN0yMCJbDBLGR9LE4ouNH3HStsMmr5fko72KNFJ0WgRWuHTfEa8dbi10T+eMVaYuq1UUuI8g5mSR3HL4U8dtgtMp0pBZa2Qz9kWZpW5KZUKdGPdS5ImjoQwc7qO2XIK3cyL5ubDiZlKMTQHbiHoQd7ErIu1+TsMlN5LzAyxKgKAQaVmt1gAZOMKL7GQg8Lx7uq6/64PK3kHL9SY7fTF3Te5B19toxLcqflEfFMMbu9Wt1LhBVpMjmBz/AJ6UAlqPKdK5TzDkmk0DO55gk2tSp8xt0CvK1VUkvRB9fHmw5otSfbAWz3b4itykS+Xy4t8w7GZVSd+7jbCeapyNONqBrqnKo/pxQs0eoUtNxJj3lGMmTdBbhJQ4eGGFuHcXB9nQVlOh0Jih3XW7aM6gJqQ9Um2z0WM44PiTa9MaY7MJ4xfc3JPmnD3g+W7Go5gMlZoorpxbJebGpxxuzWy7VO6KYCctiwooXoatQ6HBmTUo4rbl6gl/v+a38OKyp0GPUoyw5TQzIrnfadC8LvmFcfGuzuSHWFccB9ER0LV5jTu6/vxuDfsnYEhT81pJitLbiFeU1bxKoKXQ6zkhwVypXH6WArelOlh2uGv6D4h+S4p6tnqY3d/S/LDtOcRDaCvZeIZDSCo81wLz2F5gLVMF8yY7YIHoLaLzl72BlqRDqAnUZravvmdjLRd1kEXl/PGtwbxJe4K4VIgg7yN6VXuFs4iBnG1Euy7aBFzFRGID0xiRNht7lZTDiK1IBOAn6gttuoEOJz2X5mZMwPu0mJIk32AbhBYF6coiJL712E9npnLnYyqUlso9SbNASTStWpLar3biDiX6sVkDadmbJDMT/vntseSg7lup3RJBj8ppwVfxJjcXPix/GMPXaOtAhem5B66b/WkjHh5uxuRctqgj412tFyfWck/dbp5Wl1SKw3bLh3gYGa9/ih/mi+FuBfbPkqm7QdjmYoQQK6zMNo3YjBQXT3bwcQEtBLXiNt3zYRuUvtKudqGLPmSKXKU0LdTnlQTPy6GhWLjoWnbcpbNE7XVKPNhU5phyRMqsXlDT3hBB6W293xxy2+dun02zDjIDjZACttB1I35Vo2rdNu4taVyF6kd6Afs5bZ8t13YNRaNWRf8AvqlEUaWLEdx11uwvZGqoJcCDQfhaWLWp55y09JdSLObjhomrT6rf/lxzbljaHTtk22TMsiK5MfyJmE1kAQNmDsZV5hUml62qSounguOrMpx2M9xmplHkxX4LgAXbiL2SCfS9fD8+mMtjuGIs7suJQcizIIOkncbdab2jiOHCjtVN/SvLb1DZn0zMsd2dqoOwdEK7m05V1/kqYps1UFydGCRCbEXHG0dAWluFRXy/D6YtNoWWUoj0qnVGHTpLoWFe0LLiF4oqHbgPrNGy/Q6YM2MAdsW3fdjfWNxX3RAuH/HACGUJMpBBmI3+e1GBRgKGoq4ocM3KYEeZHSY6qK12N9OZf3+GJW2/L9PzdThYpNNJmrwIjZwJMMERI0ltB9NE0VORfhirpWRqhmKSb9KzBMAGWwM2p4A8Ta6eW61V/fiLIHOeW5k+OsGn1p2N1bYdWJI/Sh8FXm6a4LYQ409xGViR8N/XSokoVvUfIuYmsx5eOpPtlEWGitTwd5eyvBwVD/PH0qa45VDbdbNojEJAC6FtwH5h9UL3sLxzP4ZYzCUp+6PArTYQqxDfA2lB3+zmeYF06LoXTrhu1iZWplMobnJUqdR2VaYdiJcRMnxXm/mn4cH3dohglwmAvb16fnahQ8ucoHrQptxak1nZfJfm1RdxGY7I20eqknMJCunjhevZnzfKdpVHp8d+lzZMVvcxYxLeTfmOQXkDxtxb7ea7TouWjo51AZFSqUts49KatMx0H9oR+RC1FLcFuyzLkPLuXXZuYpL0rPUxy999pLmtzbpu0P0RLeX8WNA2yzZ4YhwwTBMHr2oUuqU6UD00/eoWXMuUvITLUhYz9XrhuGb9VPqZKncEvBLh4Yt6ZKptSrEic/S1hTtOQw5HVRffFOB/ngtjZTqFQgE/EamHAkuEHLdunDT3h6ajdiMuU5rL+j0R2KXNYTjajf8Ah9cZB25cdSVuTJ5/nKmCOGPKKF9o1HZzLQxjnob7gJuSHlVlU4ooj4ccAVB2kVmYy1QaQTsPMz4HGnv3qgQ204G9p4qXgnrhmzs10zJzzKzqVFrVQkuLHiU6VK7ODjmmqqZ+AAnFcJOl1WHQM1hPpsqTXGakYsTZEWO7Yr5ryCLhiId7gnHpph9hbK1W5C0TGqfX+PuRQr7yEryzFMXLmWZFGghBZbcJqMhEZEtyqvVTVfFS8cGcOGL0FhxySLAPXaOClwrp83riIlJ2l5cj3JlVmlSDW26o1YLxFeW0gZ10/Vi2mZT2jvMQ6XHomUKeEpnfO1FXHt0ricdSC7v/AIRwuurZ1wB11QEkwZEGN/lVab1vMW0cqrnnI1BH2Ufmf594JCAOKnzqWmuI+V6tT875zo1Gp9SayzIko669UKnHQLlDusx/I44S3c12n1wP1LZxXK0z/X63GCxVvgtQ7o5/FebjwxHqmRa/U24cCPJprzIoLTcM4ysgvpboqoi/HTBNkbBpK+MoKWQRuYHfv9qru1vrT+mYpy7VdhVEy7DpdZp8I2qhFf3Ut8td867pcDir46+OAWXQYNYo5TAqb1OqLJXLBkoehaeIH6/DDPq+b3sp7I4sTNkWp06pSbGY/wB4n2iO4SWoShIRSTQRHgh6Lhe75qQyaA6JOu8yW83L64zqVXCP90kxseo+tH2rgW0DS6rWbXMtSCcdYem1R/2TFvNqvhcuLXINWGh09pysG0U8VI3d90JVIlVP54OKBluk1KsRwrVSUaeoXu7pjUwJO6KfEsQsxUeis5g7Oyk+XSCcubWTYj2n5cMNTctLZyAevWpGSuuee3RKHt2jvsOMUGl1hxQTemW5BD7vHmXTX92uD/OmzOdFzPRikR35cqQw4bE5twTaM0XyuhyFyr0xTfav2fszssNV2hxpHZqYYje6I3tgfiWnTjiRkfOCxslQnxcclQ6lEQZEMj5TcTlUtPA9fFOONZxQ/at3TW+qT8P6oDUOFpW29SouU4UNs3qm6bxAhCrZl3F/44TOe6a1B2j0KcuoxXnA5u6XAsNyE92oz1R3dIVyNv8Ae0/F4/XAbtupvaMvQ6qCWFFfTT/r9OJYa6pFxkWfe0r19kFsxTM2ptsZalx800OEotN7sKkIIurrCj+0+KouLVmhZar0cZyiEon0R0HSIl19PNi32O5gp47MKeX3W1MWbEJp0X3FdatXlKwV6YXGVhibNtpjWXa5MKLlCUanElOoWjPmJm7CTIt0LZSTnbn1I/kfavCSgJXGlGlcbtpB08HLC3jbKNEvcVTRO7gTpWScu5o2x18JbssINDiA1HaiqG6cmr1UteOmnp44+7TM3ZTotYcqlIemTI7HOoiyotOGncU16aIv78CexeFW6vTalUGX2UkTJZyHBdBSdVV7q6emCbVlxm0W/OWRGumpift9a+dIdWEGmbMJcjtdjbNX4si4kdJO98vpirkzKROprgNwt/IJCBtgmyMiL3+Hu4r8z03MUibRm5lddjxzettGOBAKePL44sqzlOTDNhunVeXUgeY3sg2m2wGMl2nhx5vdwXZWr98EttrzkAmJPLeB17ChH3WrQyoROk/zSmnC9TTHf3CCa2SmDMN38vXVP8MGOS48GPAM3mxJHOVfdP8AFglgbO/vijT0hokt2G2LpsGo702/MQD42+OBOVTYdOjPO02YdKQRtbpkr+sA897oElphqv5YsU4HwWgcqq9SqDmogqM6nUOL94AjMWOCaJu001XyoI+uF9JqddzxdAdmuQqNvlPsYH/Mvjj7dVKeciTUzjxnQAh3T6KaMeqDx01+OPmz2m1yfWwqLcFZgKh3xif3JFy+Uumvpglm2DKCuRm5E/n1r512fSiyk5BaorGlJh3BohXuqJH+/BRSsrmNSj/elHsBu03FdbtGzzcU72M8v7RsjlQX3K5l7MgytPYTKe8FifIYpcmuvy4EqbnOJKiArdROEZKouRneF2pcEwE+zdp8xUCfnXjZDycu1X9FyDm5uLLzzlmWeW500zeOBZYy8wXQPgqpx/Vgs2YbXafXzOnSXPuuptqu/hG5YOqd4sMVaplnLbbSNT2mKWCXMg67ca6ebiWv8WBHOmzPJ+2NpXmILtNkGil9+CwrLScO8SW6v6+4CcfVMZP29GIqLd4ghHJUbdj1+c074ZZGZHyoryVHjZ/mSqkjr49peVGib5Q7MHADROmq2qevjwwcQ895b2cTJsekUqVUXtUFybLdHVUTwBE6Y582X5tqWzzNtKyVnhxWwN1k4ksl0jPsh3WS0ErNUHT1we5zcKXXpz0dppAlSFVmPFRbOK8EDUddPrgG9sFNLkkFCtvTrUUkOgdKMMyU8dreYqM5JqMEsvNtLIkRZpWpGMAMjS27VVVOa/piLskyqGb8yBmae0jVEcHSkb5EMQYArVNAXq4a/wAkTTC/zG2FNepVKnol9SkA04AaGSMXDvF+CeTX1PETad9uKLsgqcujZURjMNbdPVWjG2JT+GlgqHeUfRMF2thdXSEM2qJJ+Uc9e/WoXC0sJJmBQx9t7N83Z5mhjKUGrv7p9Aqz1LaeDchJuUWTUE7mialZ07vDE/7Kf2dKbTc/5Sr+0xXJ8+vw5VUi0pEvcAQs3br3oh3nany4C/s5bHM7batoUzPdVKCc16QssqrXW961vlXvgz0cMfBC5EtTHdUKi0XIEw40STIrtflNGU+uSUVZJoHU3HS4I2HuByJp3cbJ/FmvD9um2t4cWBBnXU/xSJLRfMuTrUfOarm+uO0DLk1uk0l1Ajq1FXltTvK4gcFNePAsDOddniTpj1GyHCbbhRou6mT5T9pvGi8VM+mi+vDBPWKFTallNiRS3X5bAIbrPZuff8OYy9VVfHESgVKZTtklZldiaiCyQtRJQhzv38hoWvVE1645icWevC5mjedRt2HQU0DQZSkoO2nz69aTEvYxnGO/FjnRnne0mKNmwYOtKq+8aFoP1LDJyVVP+z3JdOZp9AekVmUbiSp5hY2jgGQqBEnE7bURB4J44FcsZqq+WHxZpzpblw0A45ak04mvS3w/EOGBMCoy3a5AZaNmZUWgrUFoHLNy/qgSEAvTW0tPmx86/wARsoMUYUqGi9RSN2l1CRMzIb8kwKaCWuCAWoC3a9PDvYEgZ5yU9TP63Yf1HyfSXKYzSarQYsLM891QjzJJKau+N5cxWudeHjjCpR8o7+oSacDdHqsNEZSnPhqL7icPy18cFN3IZbSlAmKsSrXLlpP03ZZXc8OMNUqPLalMGkht9m0VAk/H1T1TB2X2QKbK2UVWXm6purmR185CdpsJpWUFFJT0H2duhrqi8BFOGLHL2ZI0euBLlx3h3bdrbTXia979+MvtH7QFyfs7zLV4EymSPvGAUJqMEjV5Dc9kRCCF30uLVNOFuGWHYteh/wBnabBzaSeUncEcxQN4wVneBXKORvs902VQPvpyjfeYTrpMNi4hPcXWhanLrqia/HDMh0GlU6LEZWErMRgwNIrXsi0QtdPguDrZbMoc+l01HEqpxoDYRjaisaGJACDzGvAE+PHFJWqejdYcaacSRHFxwUdHXnG7lIdfDBl5iNxcuqS6rY6Vc2ylvQCjnZ07CzrUJtNWCsF2THeNliL+yZTxER9EQsI3PuVazs0rb9WKGZNM6R6g00nIbacouD66f4YYFKkyqG4EikypcSpoqoDsNxQOxU4pw66piVlep0+vZgiwqxVmoMWYpjJnTDvFsEAjNS1Ll4CXe4YDtFLZezN+ZKtx/BqDwI16UKUZhqu5bqtZhSRchwY4OqOpCTyG4gCgJbzqKrqXomLCkRXahJBhgFdNxRBBJeYiUrREcZNFTshZsquQUmt1DLr6K9T3wcvaiPLziwZp0ReU0/FpwxO2fzqNTczx5OYhfSlxnFPdw42/V9UttEg1Tgq3a/h+bBjrJWsNtiJ2kxM/boauCvJnrTUYDtJnvw5Le6kMOK043qhWkhWklycMQnSLua4Jc7RaPEzHISgzBqFHdXetHYoKKLx0UC4popEn5YHJbjA8GwUnfrhaUKQsoVy+P1q9Cs6QqoYNgMxqSmovtAYAYmqFaaWkPDwJPLjGljMzLmCPTKCLlQqILf2eGl7g/N6J+rHsuuQ6hWJTb6MVIIwqzKjO3iKXpyoJAQqhj1u/u4us/bdouT6jFo+TaFCpubJ7ARo7VObUGYTSISI88qd5RQiXUuKrhxbozLSkElXToNyZOgFUOlQ2GlKzMH2kM1uPZrgrVJkjMVUq5syt0m6AAAAitq5ZbetgIPN1XVfNh9bKPsXtVCmQp+aCkNRXvbPsAaty55rppev9m346d5U9MAOypjZ5sVjQq1mSDPr0tupxpD8nyi4p6dpNP7RANdbPz4rj9FmBCbEbeZeF4HgRxsxTgorxFcP8QunbloqtifU/Dr9BSN0liBEUHUfJ9Ny3AagU2G1AhAmgNsJan1u6qv4sV+fsqwcwZQqUGfNWmjZ7CoA4rRxX+gOAacUVC0+vFMHMqCscC4qa97RA16YHdp+WKbX8lS4FWbamxEUHVYNC0U0XUULQuPHHNiw6w6XnAfLry/mqg7nIT1r8/K3m7Msw6fl7OdVj1qQw+TMCrAgoikveacLw1VOF3DpjZTcrvtukjwGJAZCoknMKp5cMHaDs22dFmOULmT4vZ+Ah2N8gTonG20rcX0DKWWhoMoct1tZEqnxu0HTqmqg+TYIl6tGoihoOvBNdeXGlD/tjea1SZiToBp1GtO0q4QlzalZAoYNyhAUtd3nAfXGO13JVczz/ANn2R6fBdlMZkrD0kGowJvTCI3a6dy9ATen46cuGFknJ1RzfUSiUUIrtSVCVuM/JBpw01RCIEVdTt11XTomE6zVDzR9oh2NGlDNpeV4D8SPJYeMmn9TJHXA+QzIvqg4bYYw4wr266bOQAkHaeWk96quHA9+i2RNOSubLpmSokVup1Bl2arqgtLbMDOMyoArZ6gXFF4/TTxuwPSaDc0QNgnMtvN5SwQgwdQp0hRjuCy2bbTiinIimi6Jr4cEXT6YIMt0WHSIpzpzrEKmxmrnHZK2g2ieKkuMffXoLpW0iAdhv9e9GMpLbeVapNAw7P4x1V1lJLVQjhIVmLKh62PaeJCPTx/hwvsw7MWtrn2hckbI6atzRP9urklrvMMIlzo/BbB0+pjhj57+07RMvPTo9Gp702lMsGrlWg9wz8oiqcBT1LXX4YXX2KTqFFzhP2jTp1Q0rKnEeGLYUt1m8S5XnEVU4iOumiqg95Mbrws2li6GIYp+m2NgdRJB39KWXxccZLbOpNdG7bYtA2S5yeo8cGaXSgZZ7FCjBqqN2IKADQcV7pc378c9/aBF3NmzpyfLyLLfpTKFua1MkDGNhzW0bAS41XmQrC01THRWeKyznGoocKgQ4MptT0kjqsxxlfI66qkR6Y5Z+0DnOZCpMTZ41LKQATjqlSIUtFXjERbbRPQE/mWF7CrR7GVv2ZkSSDqNPTSqWuKLYIe9K5jpVdzZsqqgVjL1RqFFlczTc6C6bVw+Ybk6+VdMPnKv2gvtCZs2dDHYisZhoaOdiWpyYzJyDNNDtN3VFVfmJMdSZZ2GZXzVsIpGzesoMWe4H3nJdL9qw84hLvg16KCIIr8E444ZnhmH7M20yo0btzNUgA9Zv4pKUaa35TD46fuXhjXsYnbYy24hDYUtB0nY+lCBpbTgzkx9q2zm9oG1o5Er+jgVImW/u83YYIIs6ObwrePfJV4l6YYGzfN+17ZPQTy1TMhPuxZT/AGsxdAy3hoOnFULTp4YaeyObl1MoRSyzd2A1V1y7mMXl79/xwyY7zbjGqqXFLl44yGIY/wANRtFW4yDkZH703btJ/Vz60jx2u7ZYqk5/2X3EXW2/VP72Kad9p3a1IZeiU/JUOFPbWy82zc3K/S7rhz1nMHYTI2j5NO8B3cfmwrcx7SYbJ1BqnUtuoZlY0d3TYKnG7vKXjp6YGsnGLlWYWSD8/rJ2oktLjVw/T+KFMnbQ8ww3xmZx2YzM+5gRwngmVaU4bQceAtsabsET4Jhh5s287R83RW4rexx2KUZEMDRw7gb9221OGBasbRJVJpUBybVY7NQAbpAl3dO9ogpjRknavHrWYGpJzXylLytGLKkBoHFUsuw4eTxBxzbgx3VHwEwBVYaA0z6/CqXMNU2tSmxQMru0ET5rhS0/41Vcbck0faBDmMnWRM6Y0C6q7OA93r0tHx428Bw7axmqo1JkmH5IBFTmsabEB+XAZmfMsehRojgR3KjNlSgjR4wprvnF8t3hw464At75x0cFLCRPSfuas4OU5ys0HUPO+f6xXnYMDKv3rUWm1aNY5qKWopaGpaaJ5sH+Wc+7Q8mpvF2W9odstUvvBC1DzcMW2VazmHZ1XGa/EjBU6Wkk4lVpKKqA4fdEFNOIFzIYGnXBvW6008yDDii1UHAEzYJUvAfNy4Ev7hpIRDCCDylUiOuwjpUQlxSiJP0pKZs2w5xq7oOSdn9VjxWbt22Ei8Q173l+X+7iyyP9oJzL0abDrOy+s1Cly09o4BDvm9E5TBLONvN5sGkuQDIWOeboNuJmz2uJl3OEOSEduyQvZXL+a0D4Fb6YpTd2vDj2Yadz/NWltZTE0qYO3XKYSXodRGbT3iXgE+OocPLdg8pL1AmQHapTuwPk/oO9AwPm0737sEm2HKtIzqEhqorAq5xnFaMG0Q3QMCtLmTimOcntgVBn1jdQVnRWt1vTEH7dFVdB8v1xex7BdpKgVtHnzH7VJKnU9D9Kdvam44Fq423r5iURxS5syhSNotM+6p8kGLOdswcDetuW8F/9uAKJ9mLLrz4C5UatKPuonaE/5cU+Udh2UcyUmVU5EisgRy3gji1KFCQAWwVIreq82DWLa0a/XbfMp55f7qhanFeUo+tLvMeXqnkPMDlJrwkVPRf6vU2m9UeD5fp4+7i5yjWYYq0TFxsItl7raii/ngyL7OGWyAiCq1hX20UgvdA+fy6jbgF2hbDats/gMPDUHKzQnuY5TQkBNkvgY+H16LjWpvbK8AZ4nn9In89aEAeY1y6U/wB7OGX6fsoitNVRubmY5Axgg2GJMgqFxI14KnMHH8sbti8eBIzfTIVRqC1VphTlyC3nIRIPKA6dA1t4fLhHLsXytIZo71CzPMqTb7W+lOEiILR6dwg8F14d7DWyu4VFoUqnsxG489hmzdMf23umPiuuM9cs29sn9EySdZEfflTBsrdSZ0p0ZOo0DaHn2TVHpMdunUlLSKY2YtC8a8iAqcL9BVePd0w28w1GG7WicPLsoJaKoSSlO2Mm4niNnE16LqOic3jjjnI2ZswbFtsYUfNcUmKRmiKCXOurYy5cth2oWmorcHN0vx0s/tPnMOuOxY8XtV3CXMY3zo6CiJbrwReGMbitutpxAGqSAQdxzn4zVCUKcMjlVFmrsTMl1yMbbJGakcVrXRlfl8cAkjOtJecitdq3RvPmy246igJmC8UQl4YtM8V+bKRya22j9VmODHjtNNom+fcW0EEU+K/3cUErJ4x6G1QJsLeowm5cYkJaW88xLr3V1u5seWrCA2Fv/n5pTMf+tW1YDtMAmHJT0V8edt+OehAvl+C/RcVVMzi/ClNQcwthFdePdR57X/h5K+VC/wDLP4Lw9MBVWrZ5OAEjzHptNjLZKg1YFanRUQrCVpVtB8NdO6WqYK0ruVatTghQKi3miVUG/wD7ngwQEP4/BlBXzqv0w3NkW0BKk5knmOX8fHT71ILBq6zTmNvLTDC7hZrzykDUJji8+voCf4r4Y9kmJPpbNQlTX9xUpjiSZYMLyt8ORv0VARNPjzYtMv5YiZOgKuYZsOsz6m2bNGqrDxPKyLaJvIvG3QxXRb7edC18NMVUTIVGlDvUk1J+QSWq/wBveE1/np/dwE5wWkFlXbWN+fy/eog5/NXzM7j9Sps0zcUn3rQVzXm1UhHGX37Cbro0phwTnI2UgwHyAi+Ppd4Y1TMjK9VaXHdkVKbS2nDekK/LWxBAeCFpavFbf4VxQt0Zyj7QpsmLCZj08YAMg6Glqmpqq/FV6Y9bSytEBXIn9qnNHGZSOdSo8xhpsEb5HBM7jUvX6YWsDtMpmdUIRtR35Lqi1cmqWhyCpJ+RLgizFmJSpkp0+c4zCiAinjpaONNPo6wqQ0jbG9dbZAEAysS5E97w82JWw9na1qQoHyDlOQWbs1hDqsqO42+F7hIh75VTUlMVH3sGVbnU/LsZqhz3lrLqAJyGH7LXE4paWmmh82qKnTTw64osnRX6pnrOcaXLcpxm6wbjUFy2/k5kEuug/l3sSK5TqHHzqJUiD/SCcwwKLDaO1mM53SceeXgnDw4r46YcOBT1xlJ5A6eg51FPlRWuk1+nRo0+QE6WUBtTdEZTK+xbTTvOdFXA9Q8su5tSbXqkLsWfNsWCTac8NkP2ZfXxXFplqZUNoebPuauDDh5Up74bxKYhmEpwOO7vUeKJ9LdUw39pzmRo7ERMmOTmJZNqUoZi71ppeGgfXvd1VTBim1W7S1oIChE66wdo696q4oU4EQdfl8a5sp4zsv5jrOVZ1PKbNqe7kU1+DaBNyVMbDG/oiryqmOitpT1VodeYy9VdndOyc6UZp5mVFl9pOUIGYku9tHXmPQh+CYW+ecyU9yt5MzSoNw5ECc3TZ0Yit3rLndNC9EW76eOHLtnzYxnBMvKxWIteqVPbfiy34nMKamBjzpyGveusw74jLmEqeWIcMctOmh5HnS9Yd9rQn/DWlRIyq2KyqoMmbClSX1FSjPqI2oiJrp08MZwqxXaWxMjf1OrxZLJx3QfBGnSbVPKXTX92DhzLyRMpUJTkJJmTmjkO2ItsfnMh3heHRNPXVMB6Rd8BkXKfhb3sYfirCyHuVPEFKxKazyptBaGC1GrAyIEplezuOyW13RGn/wA1OHu9fexb5/odPjwYv3VJZqdVpVWbqD8iM/eHtwBVbEhLRbCvTUev6cAVakfcL82EDrj/AN9sI0DYjcW/5QL8KWFr+jGFYhv02pGNKUIRnpoJMjul+I+5r8uDm22UAqaEFfPlHP57VHhlSwZ0FNUJjc5oTYW4CxBk6Cw+wbpN75BC0fxXD9cLbZ9tEqA1l+j1pxoG2bhQd2PX1Ak6pho23IUhvQbOYHHcIX7Zdm7lNW5qAaLTZrMyr5aeBsWGzJ1G3AuvYe46/v1TAblyh9jzW7lSZUWorQOq7GcJhHVM+VRTiXphjbRMmT8kVXKtYXNjEqfPXs0iO0wBdgBxLmwPm506d5ddcCjuUCrVWrkZ7ev1JuXa1WNEA2XAbA05U6IWunDGpbASDKtFCfj1qhK8+qaZpRXIoIk2YU13eX710EG7XwtTgmmLFutMELCNuXAa28vw4FhcUrN8rMTBMz2uzVKAfZ5DGvU/f+hYKaC0lPelTud0DAiBjXhr6p6L3v5YytxbFCv1d6M5UTJKQXCAOXRO6OKuQEcZ3a42+7WoEDzpGvFPc09B8PzxlAqDVQbZmAlpGGthp0+BDgjZmU+qAKVFtWiBstH2uUj4ctw4XFSmTtXm1DQ9qmELUVu2W4qbsz/ZJovMp+qaeA43uR5kqCD6sudq1MH2nVEBbVPdFPJ6YlDDbjudsabulC2rSFd4dSTGMydIcaNI9jBElt5hf/LEuJmMCpTRLkzI5TnHb2yN9Eu3QcxJw6/RMTs75Dk5XjQ31YfEXNQfEw5QPqPMnDQkX+7in2d1ardsf3kndOxTRAlsJYVunHhgzqWcKpIp/wB3LJIoWvEHLbj83MXjjxC7ZAc46zxOUAR8dZpc6q4DoyRHOgiHT35RtMMtOPvmvBtoFJV/SmJWZMlVPLzTCDHKnjJ0d3TrdzSnzfwLp7v87cWMnMUikh2iGRNSw5QNhLjRfDlTrg+pWdKdmrI6zHlcqCHH0khKtFW3g74hcvA0XVEX44XpdcHnO35FeuuOIUkgaUpqLmCbGlwIr8dyJUnnLGTBxEZJfe3y6afnx/FiVN2b12nTpE6U2s8iGwJEMFKM0Huhr1+Jl1xHqbLVQjm08wLzR8ygSXJjRQMxVnK1OrkeLUroG7b7PSpymYPamCEjZ9Wz4rp4e9g5oBz3ISef9VNwrT5kVbVbI8zKlFeq9VmRY8WMpo+DZqTzOhIK6h4/p6W4u49dYqmT6U7AddqFPZBQiP2qOgeZE1+OI5bVKZmbONTfqeXBimaCsml1FFMHDXVNdU4H3RXhw9cTm8xt1HMjcmnxEjsmKq2yRiLbBIPRPk72mKLxIAKRyPzHI/HfehhxFgcVOu/9VKy9OOPUo5uXCHn9RBepJ+WLtpxqO87YFjSuKqAPNwX3dcVASGOxhqze/vL7hW0dLemLCSUFuYy1vHY4JcThDz9e7onon88ZtYzmK9ykGixKazMlQqey5vZNyiRiPguhInxVOOCmsi1MkSG3AuYPkIe6Sp7315dcBeRcxrRauMhpoTNwTbBXeXdqvn/697BSE5upIBtug7IPvgKW83yj/wAuO9f9NncOQHba6cGdwRB2gctdCTNYfG2rqULQNEUJx8g1eO+9LprrBKyB2EL6IZ6ovARXx0wHWgyWigpceOG2yW7e18yLgIquS5cczkk8w62ZlqQKXDXm8RwF438EN4M2Lywko1zcwNoo3BMZN0S1cwDy71SyxhsxIrrWgvvKIrc5cIlx8v6bserFKbKhDVUdQjaNWnU+Tyr+/wDzYoq5UGKbJNhfbugvd0UR+uBSdmCTULGn5JEw2qk2wS8ga9dExyJpkvHPtW0CTAg0UuSgeaFiNMBp0u85faIj+L1x7MtLgUuHHchx5Lva1G+S65vXUVB86/Xl5eGBuGW8IdFuLw+Hy4OMiw/vqqHCccAA3auoTl3KSaen4sO7a1eeKWGEZlk7czXzq0MILizAFL2U8jKkprbw83ri+gZLrUrLxVRuGfZWkQ1uWwzH5UXivewxq9s/YFgjgRhlE4Fj3JcV3vW+mLSbMn/0PYJpp05RArRjoREHFbsa2w8OvLuHre/QpvIknaZgCIpG/jCMiF28GSBQlTKP/VY8QzRohC3eFdaK9dOH7sBu0Jl/L9ZdiI2L7raJeDZp6eUumuL57NkjJe99mozyZtZbfT9mq907SwCTJyyLnXDN101uM3FuJS94sZJmyZYYzuElwnbkB37mnDanFO5v8I+tRTkK4N/H8JJzYgSqPTnp7VQWIgzO7vNOb3cM7ZhkuPmw6i5UXFhQgZtblbu/R7UdB08eW7XArtRoMrIjMuQaNypTpDHpwtrySTUtEt8fr6Ycowy+Q0LkNkNnSeVQRfMKfLIX5xyoGgM/0uzmMRBT7vo7m+cIu6b2nKP5Y2Z0beqVXSHQmkar7KCf3j3Qipr3DXz6p5CxJqjdKyFk6nNG4kSuHLE3JxCpe0Xi67w62jyoPRbhxPoOTc4bSqHHVuItEyoLxuvVMgFmrVcDW4j4lZ498tP7uHeFYS/ib3/bchoDz11P/NfXd43Zo4ju1CkzPFLyq07BizDr9XVVOQ7fy7zuleXQEH0HGmh/Z/q+bp51mdTFmuvmJ9liggNBr0VebBDJy7lyPm+l5TyzRH6VT6Y2FQqjkxUN2S6peyQiuLVMNSmis6px2gkNx3SP9qR2iA+ZcSvG1YTiScPWCVEgGCJ12A5VWm5D1pxmtJ11r6EGlbJ6THosaBFqNSdbuluPheyGvkAP0975cRqrnqHUqYNNk0hmBDW8japibkJJqFog6qc9nvIJcbuOIW0Nxsc1SkaNTZQGrCvvuSwea7FPAp7kw2GwBTMzEUEe8qr3RwfiOKrtL72RhlORJiCASe5O8k0utrZK7cPPLJUdZkj6Uw9hUoJWVa44yyMNh3ME0kiNJYDeliaCPgnLhktFhY/Z+i9j2emCoIu/fFR31vmNJBCv+XDLaLmx+ncJSE2LZKcpgabVx/EVg3a4VzNedG0sYo4bfcJR/CuNjoqRcEUi+XH2JBkTnibYbUiROa7lEE9S9MGvLZCVF73aASHCqE0N1jLMeuVgXH/YMCym8JoOZ0tf3a4p52yKaEkzYnREhX+z7Sai6gKmo6og/lhlPUN+knFlv7t2GTiauAtwjzcwljbVCbp8mox1BH1ecubIuYSRebiWPzH/ANR7bD7O3bvcObBLijKgdNBtpprXRcEvLsksuK2A0pPVPZscNWnGZH3hKFF9m0ign6devdwINNq2ZIqW2+XD3mnFfjsk4w02LYKDrBArgKNq86L19PXCZemSaOAyENqVKYXvMLcBqhd4dRxxO1eW4DmIPpW9YdWseajbZbRHMyBVQ3YtPRXG7GTXncbMNRc/ehYYhUeTSSgQ5iCxveUSFBK0FX3sAuXdpWXSznTW3JjMaRVaS/HkMNAoiDjDiKBkSJw1vNEwRHUBldX9/by3X3aY7t/0+wO2cuDiDi8qwIj12NYPHrt9ByZPKfyK3Z/2rwMvVGOVPZiVN9t92JIaN6zckCcqKiDr73wXAYm12o70njp0B4fFgkUUNPTW7E/atTGq7SYNZas7dFAYktrzONp3HPy6fqwrCvZbJU5bfKWMt4pZu7a94FynaYMbyd+9aTCkW1xbhSNZ3127U88hbTolRcOFIcCmylcRY4E5wc82gqvinovXEN2a7QNuJm2pjCzHTt9ugb1R2bH4a93Xi0ui6e7hD1CZIJGN2Ck6LgEg+pIQ4eu3EJUHJcPMVIEhn5emNVFAPukPcdHXroQmWv4cY5risqSkOQFSInSeVW3Vshp0Zf8APT8+NH6Vx02zF81YfMecL0RdPTXw4Yhzpo16RHZfU22UcMhFsB4+8mt3Xw1xQNVka/GmkSOQarGIAlQHTB4WNRvBUNLbwVC1Q/8AlxFbenPkgq23bxRBvXXT6c2KGMexLBbwOtrzLTprr99vhQXsDVy2QsURv0GiOMA63KeA0VN8xeJLx5ht/D/PFtMZiPr2OLT40cwC5t8Qt3ZpoXMXr/zYX7lWVkiviK7Y2t5Npfan5dV/DiQObTdb3N8hxQ9opdlNT1RNeunAtLcaZX/UHFrvKX3CCkggAbxuD2IoL/Q2W54Y3q5rLT1RlgIosaU9zoTC2FxToXguLKnU2sRYbDU4VkN2WBJNdHeHS8en8OBiK6PZYknfatvt3giNnr16KOnDBPW83DLdkru3N3YOgn7IQ6JxK7Xy/wB7GacCMXTcu3C8hmUpJka6mNzNErbW0EIQmepqWcCUEcFRgjVNAVWlTgi668PTpx8MVz+X3Hnd8Rroi6ut8NdPVNMW0aXHkONS4aGw6QCK8b0/nx9cfJLgPR2m3S0dXUhRkR59F8UXw+mmMqpuzP6LTnnTueR6EGAfnVSHHEmqqnP9onJGjtpBiqBNk/u0MtNddeONdIqCPOux3mAjgC2dpELN8SroPC7j5sWMqYtNZF5bGuIhfp3CXhrp6YxqEdAYuUkECj7o1aTu6Iulv54Ns8YcNiq0ebStM6EgSNtjvvXxQC5n1+dAtVokzfzGocdwmjcJLBTu8fKmICOQKRRptMdQJDtQbJt9rwbHuqBovX3dMMSoR/6hrut7JVsdCLW9VXx+uFDVYO5m9u7zt26fIk5tFLvfVF/1wrtnwFHrNNmIe96ktAr8v7N2c36dUWZTmzSsOb6JURbI0pj2vj4onHT6F9cdH01oJ1DcrESULrAIhAjYai4i6WqJ+mi4r3qSxOpk+m1JjfU+Ylj8N3uODpoWqYRaVbNX2WcyRQp77lY2UVCVo+3K4pS7y04noqond49PXReONX/2+OkJ915I+C/Tv9/WrVyB5a6fp4BmR8pjThtisVHm0PjdoiXoC+Hrgrcjx48RyOrYdns0caJOCh46jgLyVnqhVbL9PNw2hdbZ3ow9REzS3W8PA0VF6iqiuN55mpUilVJyMStG/cyg6Kir1tW3w4Yzt3arbYQrKUKCiJ6jkY5RtSsha1xyFD45pkxnuzNzHygg4vZbz1MAXwVfOnpd0xcrVKx2Je0IIxTUCvLQCHmRR0W7Aw7SZM4Y6tRhYFpedzUiR3m736caTnVGnw59PNsZDDmoCWt4j8UXHynnXClQXqPz7UxS2k6JTRbNrn3soxQpQg6Z8QJb07vvdenjiOUOmNuR3Y7RE6gEJN6lbr5S44D2K7PYNTCUYGaWGTS9U9C9cT3K1UI8ATOM5c8hADrd3H8Q+Cd3mxqLDxHi1i37Mw+Qhe40gA9AdqHdwy3cUFrQJG1Ss+szVodJeGnIUqBI+8WxsLeuqAkCgvitwkQ/UsbwqkYUjyIT8aO04CHcxqRGKpqOCqt0aFEy7DemG9OqDqmbIXFaGg8wCtuqXenqKYU3aIlBkjAQFjQHnP6i6R3CJHzdnIvBdblD1Th3hx3TArLCQ23hzl2o8SCANAdJgkfasleXF2Em4abHknfU0YZmedqkePUAjKLPM0skAIQU/d+uBxfpzYb9BqEGNRKbSheZfuj+0YLiLinzFqOAKvZXcHMMyHTm1JhpBduMxEGwUbuY14JbjoHh/wAU2D1y/hCQUez8zsQNJmsXiGH3Cgi5Opc5d6qYFJcqTwNC42wZ2i3vVtvJfD/3YJqMKRQlQq6TYx1ZMzEjEitThrw46p4YDYuXa0OfwZBY5QNUdQxc50093wVP1YbFHy0zFgSI0lpp9+S+Vxvh5F7ya/zxxXxP44OMOOYa62kInRW8QevetxY4O3hwQ6lZJjX87UlNtMeLUJGSqxToZIwxVhp6PunY1uFZO4THToponH1xMo1dWn0moC5TgN+aibs3bVVkPfTxRV5uH4cSvtDZelQcitRmne00uHPiyHxFvTc6PJ1+TRV44s6jSFCS8ixVfdYVQdIOIIKLjlz906hpt5I11Gg0/jY/StiwULTlVtUbL0gYcOoVKa6qNtnY3JaaIzBT8DFOifOid3rp1wWKM2tUuK3DJiQQJf7JxC193m6a4Go9a+72Sahx2oravo9aPMRKg2j1wUZPCnyGJcqiRxj1R98+3Ep8r5XdDXT9x6aov6sUXeKPYnkXcukrQABJJ+Hah1W7dqFKbQBJ/JoXqsVuiynANRV15L3CBdbBXyfxdcV2cczUpunRaLEcZGpSmDfIWD9s2xrZqvopL0/DriJtQzhBoFbB2MKyJiqDTUFpLnnpN37G31974ccVOR9msquLJqNclMy65KdOXKassJdNBWM45wNsARdEENA+JYa3T9xi7xvMSXrAA+EbCr2GGrRtCGxA3+dScqVyFR4cen0oEKS2m5bYb/ZB+N27QPqXHBxUafX69lxSl1tpI6qTEmmxVBk2BXuNm950VE4EOmvxxDy3kKLSnnJEinOQIEdNWIx22DqXXj30/F1xIzlmbL9KIG4kORNmPGhbqGguyDH4g3wAPivDB2DXrFgl0rQHM3JQMnuDEiPWg75BunEcORHMRpVBTtnQjGkuxuxwjZbJxy9UvME06EnFf1YlZ6o2WqVluKEqqLTZYJqrUhLjev6CDQ8TVdU0sReGLKZS67nioKDdPYys020yrgse2lIClpf7gcundv8AxYns5Hy3RZkeqOyZD1bFP6xWHpW+nOAi82pGPARTwDRNPLiCU4dc33/cjhgzETH1qBduG0pg5yPT9tKX+Vdn+0DPtLEIVNjZfi7wxju1oCKabIedGeWxF5e+WvN0wrdpOzio5IGHMqT0p4ZjhtG/O0Q0dQddNEFLE06fhLFzVdt+Zns/Ssy06qPU3VOzxYzB3NBGTugQr37rblIuNxeXAr9rz7Ucev7LYFIZBVr85+6Ww6hKEZA6Gyfqdyp8ExpmbGzfcbt7EEHXMTsf3q7i3TJK3og9OVcqbUq5Iz5m+LQ6XqbV+6AR8y+JYfOV8ox8n5di06OCCLIc7nvn5lwjvsx5dqeaNo02fHpzk9mBHM33ARC3Knyh18euO1Mq7H6pmyUQvK3Gabb3zzAnc8YJ3hHwRfKl3iWNBi1leJaTb2zZLaBJIGnzoVi+YCytxYkmI51V7J9h8nPk5+ri45ChxuXtNl4ul7hD00+P7sFH2jc95f2V7N6gw3ASBmySwUejQGH94Bh0OSunFBDmJEJOJW97DZrtYibK8g1Wo0yJEjwqTCOQ22+5/VkNAVQRxVLmVfl1VVLCG+zZsbjfaQr8DbvtRrUesTTfejwaSEUWo7TbFwARIieQiuROnmVSx74WeNo6m/DhSdo5HXSSaGxJIuWylxAI5daqPs/7Lz2W7OobEyMcet1VEqE6/mIb01aDj7oF+8ixaVjLsOqZ5Bt8HI+9pzjrZsLZq8DqCRfG0Cw7NpOzeMFNiVHJs91SVtNWJmrsd5U6tr4sn+Hh8uOPdpf2pKPlPex36XLazRTX1sjXgUdVTgab3xAunTXH6aw25ssRtc7pBHOep1n48q5Nc294xcwgGT06bfStm2GsVjZfl8ZdUrcuVSX3FjpuHDu6Xc/on6scfV7Mc7PeZASJGMY7P7IBTXT44c+Wcm7QPtONnJzJmxKRl/tQkkaSYiZJ3h3TKW3oIlpcXDBU3sPb2SwFaXdutOPq03LNeeRyko2j5eUSxjcdYWlHGsgpxA6kkDuATtFbDCn2x+g+UpX2ET+00vNnVBdg0025PLKcPeqX+mD+BIfpcgXGHHGpLa3A42tpCvyljUFPCKYqmnTE8I5vLeqr8B93444XcvcZairnXRG05EwmmZs5hUTP5/cWYgbi1R9y6LVmEVuQZ+4Rh1X0u64Yy0XOGzatSm6G5TsyRprYNGshsmJbiaF7LxDX6aa3Y54jOI2Yt3bp7vAXm1TxHHZOzXaXDrNHptVcpotzwZFl51dHOcOBF8EXmX15sYjElG2cC1H9M7iJj01HSiQVxoJoTy1R6BtCnuZTr9Ol0+a+FzlMnNJfw43JrwcT5gXXAP8A0aznsGqE1qmyXM6ZQBwyWlSjJqZGDXvNmnfQU5rFw/MyP0nMsatEFKGUDpgfOvtWTQe+2qcQXXxRcLZ7MhZYfCn1hx6fSA0Bqpvp7Vk17oSCTr14H+/CpnEEoztWwzon3Tz9On39a9Qhbqsy9KMcvZ4azpRqTU6FWDefh6oD+7QjjJpwbLVdTTu3AfTThiody+k6otMLIGG+4ikbj/c3q6qRcO7cv+bAPmbLtXpMl3MWSUbp9fDmfh//AHtU0/8ALcToil4Hi82W7QqXtClVNiruOZcr8ABZn0qZ/wCIhPqVoGqf2jS+qeBa41WC49iuFnj4WoZDGYGCRGgnnHfalV/hlrdIyPj0ivsGqvUBye25AplQ3ybownREfAebqmvj8cQaXlCDnPM1NiKEahtyXEjn2Fm1rVV4LYRFov4dMWdcpjpyTYlAMGexwOxxDA/iipwMFTii/NivgVek0Oc05NqDXaBUVajtLeZl8ES5V/hwqvsevsRvS/damdQBG3KjWMPZt7UNsiB+a1W5y2RyqO468y+BDFcVLlQgMB15r0wHtsyZUYZMdtTikagj4pyrp7vw+PTDuzSVT2jVKdOqdOKlUx5mxRItCf0b7pIhcgKnFfFV5cCSCjYCAIgiCWiI8oomP0D4XwnDvFdmtyMi0GJEiRGkgzr1iucYxiVxg76Gwc4InXkfUb0tHJ3tudvmReBEnexX03mjPx1/YI4Wgeg4dNNy3SswMOtuxgflChGYl3lFPMBeXAXm/IzmWyizIwOFS5oqQOlaXOnKQeuqcP345h4pshhGIrw/UwAZiNK2eDXYvrYP9eU0ldq1Fej5SjTaJFEZbkolfIdbzEB01IfHCXSg5hzoyEcRVTE1J3fp+0Hw6+7jqCpZfmPRyntsb2G0pCtzgjp7y24CDqVKor0ic9MBgWkJ5WxcG4wRLuUeuCcKuVhkBCZIom4AKu1Gn2ctj2TYdFackRGKk5JbVmQEkxMBVT6kh8B4cP04mbVMsU7I7sqj5KrNYy8BogvUq5JlMNO9dunCKzjx5NMIXKOcvvh2PUW6lviYN3fwxTvNmeqDw6oiL3Sw0HpiyJDTjdu6UCFPiuGT7jrCjm3NBNtgnNyoIq9ZjwZJBmbLkc3Q4LVacRyGi18ygvO3iVk3NjuXJMsskSW4rE1iyS1TJSgjweYVAuCr9R1xozhmqRMI6NRn2o9SFF37paDbw7ol64rMl7PjqzUWombUCagrZUY+qG8S+OnRfxLjxSELZl7SeXL5VcFEK0oue2nJIrkKPmOELFM3Bk603yOuvIqWqQp/K3hijz5W6BWngl0igzTEm93f2xAQeOt+7RSVVTAtn2n13K1PJJkdmsblxHWKxFC15tU8Hg6Ki8U1xWjn6Pmqe1Dj09inMOJabm7Tepr5k8MQRhzaCl5kaDodPlVpuiZQaduSaFnml01JmU9paxmpDiG+0UZVFzQVHmI7jRfL3UwR1KsZ6iv31uks5h3nL26kyrZCcOVRBzqo4SmT8q1R62W1VJjDBGqNiCKm807xEXh8MHrFYzbQWi7O+swU4g2+dxYRXbThXllCx3EfURRTS0b6isU2l0OoU52jZpjSYhuNkDr7sS0ENeBLw10XxxR7KM25noVWLJ+T6g1UpctHGmmpToFThjdUevXi2o+nFPpiDmGq1yRGltvOgycpS5nWwdsRe9b0twKu5bOKkCXSmjj1SEaEE9iWQGqedS14Ifpbw9cNbW3Y4ZQsb8txPXlVLy1bpq6zDlL+jkxmBVKdKiVqbOZN2rPohA4qFoW6NOFl1umGVWK1U4NTCD2uI+y0Qb50B/rIovAfZKWi/UV/LCdzLtMIc5w3KnUhz1Dimh9jq4GyD6KOhCVhf3h8RxEk7VihyazHozcnL9CenCTlKF7eyBDzNtTFDXT0uw1RhXtuQ3K4HPSd+Yn7UGq7LCTkEmu3p+fmMj5HJubmOJRipW7kLT3bSOo8yAW6FS1VRTyD1S7C0n7VM8ZianV+NlpKTAlvWwZNXcVlk9bUFGY6XGql+Sc2Mvs8BsuzE0B0QGY9VJd681V1J6chfjO7VPwYZO1vL9LrmdcmyaTLV2PQQlvTGBcuAHjAAau/vr8MF2Fzhj16jw1colsT+pEE8wPSaSXCH7VpeIs6LjYmR3+NQdmOxE88qOZs/NsZtr0UOyxEdJChw04lY20PukRaqWuuGRVtmxZojTMn1FgpdEmxz3bEVgQdiEiaioDy3WF6ccUOy7M0rKsnMD4MLKp6U5x02AXmCTcO6P8Aza/DH3MubKrmKY6jkGTLaDcmwUUxjmGo8/tenLzcPHHPPFeF3WAY1w1vBbO45EDkByFfYTef6oyHFaLn8+FCWz3NU1tifSq0rk2u02QsGcbhEjr1nBp7jzcQ0/hxt7axUpL7RzI7ToGoLFdcteHTxTwXA3n7Mj+zbaFQs8OQu20y9unVdgmRaNxjVNHCFOS9Obj44acLKjec83z3qfT2yjTJCvNoxyI2z7xL5Uxm7phDoS+2fK4dBznnWmJDMnpQJOmSBU4QI3Ijodzb5BaY/ES/xHFTFnHHlGsthWrC4FraJ/hLB5tEp1MhZs7DCqLNYlgCFIdhAG6B/muALOGqDbrijq2WTlRRhT2HIrrgIbDji2j8tw+KY8XaLtXOC+mD3/narQ8lxE0JVbaZNztPLLyOuutCzadziGFiL5Q6qvvcuKqZR38rNFWaM2UilGd8inAFm6XXRXGkXinqodF8MXtEpNRoNSnzI+kd8XEZfLRBIwQBtIS8PNi2zVVo9LpvaJKOFIQCNCbW8T0+bxT5sMlsuM/+OjM3AmNRr16GpMuI906HlUWFUI70dp1uO2+joag624okaetuNThK8uqc7opalvewhK3OkVCqA/HfkxYDLm9Ygi5wYNe8benxw8cl0cM07PZ9Uk1Fsp8Z0WVaYeskgqcRcIVHQwXFd1hwtUh0K3+lEh6dKpM3U+oPUmqUqYw5HCewrLjZ3AXy3Cv78Jah0P7pozMBpwmnWUVDIeHG7iui4fGZKtJr1faWsVinwg3JaP1A+ztcg9LvBS8MIHPOc+y53ppw2DOkVAxAyFlfZrpaSh6p44e4QHXUcJI0OvaRVTignzr3owZe7Ky0CqpiAcxeuMc50udmHZzWX2IXao8du5wgW3cp73x+mKuiuPVp5IbKKWrlojpzEmG1WMvgOXQiPudloYIIORQctJ5dLSJ0k8Su6fLjVYJYNXV4BcLgI1gCSfQD60pv7xxhr9MSTproPiaVv2W6xUKvkiVGdRDZhS1aaIV5kReJa/v4YJtpmyIcyZfkSnKhKkPsIRMuPvqYhpxtHCv2GzKtkXaNmPLMO2T7TepDP+3RC05S8D0LHU7VcoMjKLs2FVCfmK8LT0Mmbd2Sd4XRLgijhTiVpeoxZS7BJI30E6em9WtXaE24Q+Y5a1xzTZmdM9Zi/oFLfad3icHHWxGxAG4V4dcPKiZfqezCmRYknssuUjZNPbpq14C16ceqYEc406aOZ52fKIQ20OWEZpgmC/rliavD6cuummGbU840vaOjVUo9QgOg5HF5wxBwbTt1Nu1fOPTH2JvLcbRCAEf5CNld6kyIcM/CqmsZ1p0dQZzDQKqUfVFbNuKSoa+FhguqLi52ZTGKkzVJrZqUjfq0bY3DY13gAxXjeNxXXeOLhnMUKg00ZVVjtSmUbuAnFIUQvXAHV3JubZ8iTQicpfbH1kSqqTxg68ltu6EPFPiWNB4PxXDcOcW5et7QQYnUdOlJMcsbq/bDbC461uztXv6I5mhyMvOPO1wVvWHEG4QRfOXgCet2KJqiS6hU3azV22W6gbimAxl9k2nyjg1pz9ByXTQpkgWwlybRMWkJ6XNP5k5lVcV1dzZW6sm5y/RHKVHAbHn6u4iEv4QEdUT640OO3OBY06Ly0c4RI1lJ1/afSl+Fs4lYp4DqM4Gxkf8AND1fy61DZaqNVpiuwJb14Om2h2OeoadUK3jjVRNINQkOR3UCG4tyCfLx/D4Y31bJNVrEaK5UMwuuMBzI1TwRkAL/ABxdZFyplqg1tibVKMFebA7zanPmd2n6sc1uHrYNhKFk9ef8RWoPFAJKarWY9Lp8ua1IfjJHn+1ubeG9lz3h5uKF4pgclZip9LAoEqQxMRf2bA6Gp/hw59tWaqPtLl01uLk+i0eHCbUGwiRwvLX3yQfl6YAi2LZMrkiF92UwSlEyhvA4pWgfmQiTpxwXaMNXK1QuYE8hPpJGtVuvllCCsRPxj1orWNIbfA0lFDZv4FDYbE936XKi6L8Uw38u0J4aR2unNS5DJNrfUZDivEaLw4qvcTw7uFUy8E6GKtELrWiKhD0XDByUUiqUlqKj0tY7bqm3GF891/AnVcc0vlq4cKMRWjAPKgfaLs+PaTTJVIU24tWinvobpLxBxPm9CxR7LM8TcwUx+j1aSxHzNTHCjvtvmgE4Kef5l5eOOgYWzGWRTahBY3DpqRp2kNBvXzW4/PL7T1Sp0naA9DiuK9Wojhs1OUwO6aI+7uwH1HxLD/w8hONhVko+VOoMbdfgaWPPey/qD5VN257aPvjNWaKflyS5MiydxD+9nF9qoNcTbZ04I2TiqWvXlHDJ+y59nPLtPiRM2Z5UJ9ZmKQUTKZNFa84vddkmvBAHv2qXl4+7gL+zps5+6xj7QZkWHWYFMlWnTjC820Qdd5Z5rS0XT5cdx7Ea1Rdr2fp2ZwgQ59NpEcqdDYHmWbKc5nHgBe4AByXlw5ixtr26Non2GyTCANVegiPX8FLghbn/AHD3ypjZcym1SorTEKaf3c2wwQdjABHeAup2lcnDX4KicMDOddkFZzlVXajFdSNv1vdhHMIS9NTPpp1W3wuwf1jKFKyidSzE5IcqVTkK2ItTH+Rm3oDOvHTiq/zwu5me69mOuPUmJKQI7rQf1WG0l7imajoqrxXHJXM3tAQgGe2sk9PtTJlSlJ4qD86J40ibkakxaW1T0mwgYtGU17IFRB0PTlFFT44rJG0GmVqnyKLUynN09/QBJgGyW35lNeS1dOmCCu7Lc1UeiRXi0ebY0RuK3IJ029V6Ii8vXrphG7RM0u7KZT7NVbiLNnt3NQhPnEdOKaDxRPHUsDOYXcM3WRbZBOsHTf0r1lbT4IkHvXqtXEolVaInWp4gqswVEFvdXyoDScVNfhi4rOc6gNBpDoxpzWYI0pHTfkCHsmHEteBbEIQHTpqqlqOFzTY8mDWArQU03z3d7ldmObkyRURfZtdUb8vHTFnmHO33t2qOxIdCGyYG40PMLpqFt11o/u8LsHKtuGtKQmep/b81pgTmFfdoWY5NUpVIcGS0EoJbho61I/rKaacVS7VE46IvjauKX7+hkIxowHKl6oSEPk0XrcuK5B7YRuud7URTj/dxHlVYaSbTEaErr5acpaABe9zdV/SmDW2EEBsDarEk05KRlg6FRolezRUZlNGU9vqfEpyAUyWFokr2+XgyFxCmuiqvhhK7ZaxlrMVYy9liFSYsWRUKsy646LhvGjbaqZb51bjMyu/PjyphiVmm5qzjQqLNqMNil0pmE3A3dONTAFtU7L/Iq66qievewrs5ZdKgbQ9nzRwTbgMhKnbqMSXIy2iIRcLtPxY0bbzXGDLaAgIBIjckDcnnrrA0pehH+a1SSf32ijilzY1cqEuFShqcp4AbAQixnGmjNdVIS1TuB64nSabJZfJJjbgPigja6lpCnh+WGJQ8vLlRQcaiymnntJBvyOYwBxNUau9B4LbilzBWJWZa4xShN6asZVdfsC+xEDUlIk9ExhXbrivlKBoKYEzQXHqUbLuYqXLl06XUIjbl7gMKgCaWlwvXouLfOu1V7O8ORTzy1l6kUowBlGI8ADeNsLSADeMdVtIR7op3cV9enHWHXUBtGmPARS0RHy4GTpMynum66667FeW5reAIinwu8cPbS9dbYLKTE79T8aGWy24QpYkitYbuKAgw22wGncbS0cTKa2/UpHZmA3r5dxsUuM/womK5wkIiVEu/DiVvqrl2BHq1AqjlJrkYHnbj00fBUu3K6rppy6pd449COJ5c2pq6rSJltGSf7bLbpw6OG8Uk/wBnoK8pD115emCrIuxkKxFhVqo5lhFSz0NyNTlJ55NeKNkXRF06r4YTP/bJO2jFVXqmx2+uvto0YU2GSaahoN6aIDa+upYtcp5gznQ46R6a1TqO062AEUw1ku6J3eRNE1/PFzthctpKc4B79PvVE5ufyobrmYWdnlb2kSCabHstaOOxGaO/eFpo2Aeqrw/vYrch0ir06o1KpZgh2Vya4iyXXT9qH/y7fIiJbiNlLL7u03adWcxVKatUgRpfsHRb3bT8pERDcQOmiaaJh/s5Rj5qpTEdhkYk1mRz1Z1VsMF1I7xRNTW4tdevhhte3bNmOAPfUBmPTQafz/VVNyvzq5fk0o87vdqbpVKtUTqE1houFw2AaOGS/kH97HYOxnPtTpINU1NanQWY7TTHG11k01U1RV6pzaaKXC3hhZ0vZhKoE5mrLIizYrTD5xH3YjgA66gEmgCY8dO9cWia+9bgt2Nlu2ZWqITJKOgeF1vMWM1e4oWGkpZMRv8AGvnEJdSZEiugSz1AZjm6DMreaJcwDJbxV/Frp/PAPV8w1PNYVBqJGfpzSsKy2UwOK69TT0XvJw1xYx7HDQHEXzd/zYsRmA2IoGheZPlxmbjFHbpOVZAA6D+6XNsIaOg1rkvNNLk0GeceZqJh5ffT3sCk9lJ1iKnIKiduvinTHYeZMu0TNUYwqNOalO6cSFLDT4iSccLeu7C6M83/AN3SZMKQXTeHvQ/44LtsUaagFWtNUvZh5hSeruXqPmjKbtGfpqNVQKr2litxjUJbDe7sVkD72inx/iwt9gGz/NtVrO0DMGWsvSq/TaDJbo8pi1Gpejaf2ba9dEDiKc3MmOkMjz6jsGrkir1Ckwav7JRU3TNBAEW8lbO0tD5R4knlwA/Zp+2JlfZ5s/2o5lrUeZDrNdzFPrDGjd4PG4g9njgS94x43KSIiCOpcSQcd1wJq0xjD3Dc3GYAABI0jX8NZy7cdYe/QR3nef6qLT9sNKl0t2kUsHJE6ovsmMQWSF1XG0NEaIfC0jVV4Yuc95drrdAp6Ztgux47moxoLratx3jS24yaXienqfD0HCqomV6/Vz/p5UqnKoGeZMp6qSq7FcEHTNwRsAGgtBsLblLxJS8Bw4YT720doZNUlP1KqtNo0cqU4pmf/Kl3lHhjnuIpsbUfpLK1J0B6D1p20p5cKIA61zntvzd96Umn5Bpjm/qVQfZB0WjQbG9eUSTpqpfly4a9O2TVzKkZmXkZvsHYDSM4w/UwdZcNA5h5NU1Lm4oWnewv9lOSIm1P7QmZKyaE5RaBbEbNvhvjTkHj/GX7sdLZmTsNHBmnVCRT4oOIKxoy2jK0TTQ/Ffyx7id83ZoasUbxJnaSNiPyK8bSXFldU2Ts7U7K2Us55lrdJdpFQozIHMYkPk8Z8OQQNVJVAj4Jjn37NeR5m2TbFMzZWg7VFpprUZIuL7J58y9kC/TmL6AmL/b/AFqnuZCfpSy3PvftcZ16DwsKNz2qvjremqD7qa4ZP2a8mP0rKrdCp0uPDdnj2uQJJ370QbB9eX/diIHsFg482P1HdB2Hbn+CvijMvsKm5jzAeZMwypAKtpLYAt63WJwEbfmxAzV9nE9sVDGFVACliPFiU4Fzza+oj6e8K46ZpWz+l5VBHUjtg+qIO93fMKfw401GqRGb0Lm0W1C0xjF3lxhi0Ka8qh86sU4HxkSNK/KmbUs4fZH2nu0apwklN3CpsEZJHmsKvKaKn+PgvDHduzKvZR2r5Pj1WnA0F4IL8cXfbRnNO4f/ADeOIX2jNnmVtseUyiVV5I9ShAbtPqIpzxjt5kL1BbeKfu444B2KbcapsbzQ6bKOSKa+u5mRiUhF5EVdDT0UfDHRiy34vw72m3GS4b36GgEKXZr4bh8h27V25tEyWlBdORDkuPw3eW13vAXlu9UwtIkV5ltEf3bshLiN1oOVRxqqW0p/PjcacEhHYpkhtNt91P8A1xqn1h0Iu7pxAbpuK044XNZp1/PCi2tri3bDT29PEqlNKTbBN+9Kk3RqfDF2Qa754mguK/T/AGjphhbN8hRaFLo0oxcNWWby3ooNiqiIQL/Eq4grl9KK/NqxumU15CE3Sbu5y6IOnhhm7LslVXPNWp+WG29XZAJ2mcZ2Jbbz/nbjSXF3/wBsllk6fehcgSS4uqygVal5mB2RTXFkNI8TW6Jf2Oi6Clv6cQaE5Cqm1GoVOqPK/TaAwDUMm0/q7b5iqvLw6mKaJrhSbXsgjsk2izVotTnS8oOSjZalNuKybzaLaQHp+rQvMmOktjGV6HV4NKlNuNU3L2ujW6b3qoXipJ8Pm6rgS8ZasGOM0vMFiB2669eVRadLuixEVNy1Tcw53qs1aMK02mVMgNh4mt485uw4m0106B1X3cVhlDh3hAArFO85T63vPl75kv8Ahhh0SFMyvIqCRZbxOvLJZamQlBIzSGmgmILzjeimipw01Ehws5NDd3IXPbpq9WeROcFxnC6wtICDrz6du5NXpKis9K994Pt8WlQ/x8w/XEWrDV6oUek5diFNzJP17AJWgDYAmrkk9S/Ztoi9eq8MVVZr8bLUQHJLqk7rY01pa6+aeCInVcbcljXqDCn1CS6T1YqhgT4goDuGw13bIKvREuLW3qq4PYaDQ47g05Dr/XWprlXlTR/l+vwKJkd3K4UtyLNjNqqSWC17S8p+0N5V4oZ6quvHjby4GoEqW3TQjNQ22JhciFreWl3Lqq8VX44mo8bhOy5Bqb598jXvY+JoQEaac6d75cLCsZlEjU6n1qwIA2oWov3mVVrM2W+80y42sKKJFponncEfDXwX0xuyll4ctUGNTmpBSEYQuck6683dxYSpm75QXekK2qIpjUMp0tFYaITHrwtHBy3lrTl2Tp9K+Cf8qymC62BKwhKY81nmxcuSGGaOMeQz2o3Qs7K4H7RV8LcUdSqTseKThMW6LylrzYpaXRnczum/mGbUBFVMWGocnci2C+GocVxFLSVjOtUAfOvaCc55Cq2z6SOYsvNtTaUyl8qmCCkCBrqqoniH80ww9mecMs5nepdeiMJHNuQAPsOmtrKmvG7+SovTlwUk52VthszWQ0nskMQ5tPLf/wAcc/7QqS5kuvO1/Li7qBKNGpUZvuKqr1EcOWXE4o1wXNF8j17H+aGMtKkbV0p9o3LsDONAppVWokMuO+JxzJVN49S4iBe7pxW7x44S0zNNTpcxpyJUpxNMgjSE49eJ6fBev1xIrGanMxNR3ZCO2xmEaBoluIETvYF57gVBq9DJrzIJ+bH1jbLZZDLxmJ+tTlKTKabtDnO5wl02ruAcePAS9i0rTWVy6uD8B8MNV3aTNmMGa0ylBV9+L33oMUd90ROVC4IXDqiYUWzclZyTCVTQicN0vy1wStylHj73mwguhDhQNhtVohcKNbpVXYzjmCMuYV+82YLSR0YNsRBtEW/3dOZV1LxXA7WMro3V5VWy7u6LIeP/AMKCf1dQ8oKn+vXF5IFWz3bbftSK+0E72vmLFseWapDiA/IjKTbgCaE0V9g+6XouKk3ZaPvdoNXQmgljMEPO8WVQauydIqoLajR8pXovBxk/Poui6pgg2d1Z2YjsCfY3WKbyS2+A368AeH4H/jwwRwNkEna7SpFKjxkCYwhyPvAlsdirpyKir05hLAW7T0h5ipGXs6zWKNXI2n3fmCMqB2pleqO6ISaiqamhcPFMMlspuLbQFIMx8NyOo6jcb0EXhnKEnWmWUx2RS7F3dsdVExaAf1XFhbsyWv8AtOq1NfdIQlQWHog68gml4mgj66cdPlwxZ+4izZDEZ1JEdtxQbMDExMfKqEnXALW8qxp2eTCW64w7JpIvNkFwHGcbeKw0+PFF/lhHYZEqcbXpp+4ogeWqvMUcqeXZ33G3QkTGAC1ONl6Etw/pXF3UqwcypMILTYQnG13lqWnfqlpcOqW3YW2Z8xz/APtBpVNfeF2O4rUoCNLVuRHEPQvrYWmCR6oR6ZGKVKdGO0GhG6a2imHq7ZSUInUkferwpJqryvTIlYzZnftIOFCOoAytr5NEYoHdLTjp4rzYyBlrMVafyrlR0YVPbUinzordrLaf+W0vRXC6a+GB7IFKqucgqxOvFAo0ye4co2P2z2v9mi+RNNNV64e1Eysxl+iNFTg7PTWU4MEnKH6sTvblFmokqlWgA5AxuaqTqKpoVBhZeRKTCaWPHCOQtCK+qd671uwv5LwNymogKpumq6Wp/EuG1asyaDhpaeliW+7hcTKOmVcwsQpLjyjJcMWJj5JYYr5OHil3eXrhfZuqeKis+aiAYoH2p5Vqteyu7AprXaHtb0Ae8unHGnY7mI69l1mHv7qlGtF9pzqvNoJfTu4e1OorVJtfkN70u7d5fw45vg5ViZH21lS5wvjTnX97BlMOq0YI5+yW5PdXh6Y0NjdIvLdy1V/hqO/Wh1nI4FjnpTnizhcjHDiSVNpk1RxreKaot3HXX5vXGLUHt0sGjVSAu+OtuqYyy7RWiizW0J/fRKnJ3MkQQzPVdbC14GnHoWL6K4xFB0KnHSKZoQNvsaWb1R5QL3F/emM88QlagijE0G5ri/d5093vrFlgfskuI211Qvz0XAlP2r5WKtjT5pyIrqLut/ZaiH6a4YTtNCQJqRr04fXAm5sZi7RqoQv01hqEy4m9qZgQn8wN6dV+K8EwytXLXLF0TA5ivnJjyVex8vUqpNU+cCXDDc3rboHzEumnEvz6YspkiQLN7a3AH9mKd4cQsx7NY+z56ivZdWRuJMzsrsaQ7ePOGg6a28eBfmuCBaa/TzMH21ERThdbdpgF5aFhK0rzJ5TXyKCs7tP5jyzUo+lpGG+Zb07hhxRR/NMe2UzJVagVWbOJBdcloKkK66kjYIS4MadRXaspAy0ph3St+OFvlym1HLtFOa2wKNI85ybzUpje8IdbfVLS09eOCmnEu2y2RvI+v/FeR56ss/U1il1WLmGIpextaniPeJv3/jpgwpkeYNNkSGk38JpoHt62t3A1ERX6c2KaGTVaZJzdtOsPAulq3CYrwxHy/VkywzUsoTX3Ad5HqY6Y/t4291ILvkXhiCkF1sI3Uj7f1Vh0NWe8S8nNbTVbjEeUf04IqVXI95w3o6m+4iCDvlHx/wBuBOXKbZATVeTWy0U7uq4w7ORSmnXXyE0UN23rpqvp8eOAVshadatjNTIqRR4cZr2ikb3Kginj5sV8ySFPnU9iSQhEmhY3K7qA9/5ap8U6L+WNb1QIXyhqClKBA3gj4a4q6rBbq7k2JKQzaVBDlXmFOoqPxuwuYaSFfqVUrQU+Ms0SmRcuR1jxzmzHpCi/atuieHx44+Zoy/HpskEQdyStb7dmvMqf9CWFLs+zjVKW+9TZMx2PWIrfI+0uhSWF4Xp/qnguDOv56lZ2iR2WQju1mIptrPdSwBbVORCAOpIuvTRMKHcPcS8VKX/BpbC0uT/jQ9X1en1aFRadvSqsohkgDREJgy2uqrf0DXoir44YWUNnVPchnDdVWWm7Sbb1XlNdVK71X1X1wO5CitUyoyJUgHJNVWOra1F5edSW1LB8BTTXhhtZQpyusvTHCXchz8vREQcB31wpCUs2+v7mpvOZRNKvMOV5dDAjdC0NffEiFPKVvpgXOQ0y4BK60AoaDuzW27m/29ebBztenFOqTUhlCSnyQQoxaabwATTX9+q/w4VsiOkhdDRDFOZbkuwxtUKKPOavZPEQFGrQ46k8cgzU31W5SLFzR2/6yKhinprZvNm2nMQDdb5tMXeVHBkPz3HHCBqMqMttC3+0NQRS5ruCccfPTkPapqOlE0ZwxEm9EHzXF3bfexBy029OiuT5BkhPneov8C06Bw9NNMTY8YaqqQUElN1bLPE/h+eJk1xidIeKLGJlu9VBnvq2iDzJ/dLCoe4aqzx5aIqVRZEyUTcZO1EYIW8A7xt/4/DBEzSajT3QbYVRvMS3jfkXmtuXwxWU+oVCgU9qOYbh1QLQjS61NfL+fjgrZzlBq7LcJ6yLIe5DAAUVU14cC08fDDO0aw/M2t11SVyZAHLlGu9Irlb4JyAFNRK1Kcho1Iab3oEu6MhXqqCNxYzRkZ1MFx1tQYk6il3eEkwLzKrTm6nLkSak5JagIq7gSVVNU6MoXTXW3XAlTtoVTGoyCN9HAM71i95pv4AK8UTHX7HxsLi+LF9/4ahlg6kQAJ01150jXgx4QWz/ALg1nb4UY5hyaxWhBuMHJoonvXOnumJeGFDm7JczKsxtuQAusOp7F9rmAvh9fhh3USsN1yD2htLdFtMfQsSnmW5zZR32AksOcqtOhqC4299/0/wm6ZXeYe5kzgEa+Xb560rtsfvLdwMvpmN+tc5RI7Vw8LSVfKWGdsrpLozKlUL1ENyEdCJLuKlcQ/uEcbc1ZVy1lNtqW+3OueUtzDYfDn073Mo6ondxV/8AbB90g1HYozEeA10YacMj+Yrl6r+LGN8P4czg2LIdxF1Iy7QZnkNthz1rUX9y7iFkUW7ZM9dKZDz0lniLSP8AHhujtX+Ff+OAGm7aqVUp8+lw0fGpw3jF5iUO6MAv71vU0+YeHzYgZt2ofeUNgKIabhwL3HXE5y+S3w+OAXN9cczQ1DOTEZanwTbdYqsVvdSARLh3fDyKhWqnTlx1TH/GFjZtqbtXEl0diR6TtWUwrAXnF530nIe8H5V7OkhqZmGZLCW7MN5RMyf74LbpZ6ctvLb4YF63Ocjw2gabUnXltRzyh7135Yli4AtmqqnvLcvjger+bqXRYuj7jkyWfO3Aipe6enmtTon4sfm5bjt9cqeKZKiSY6muqtNBlsNp2AinTs72mBBpcaFPAWobd3tR5d2uvNd8MJvartsHNWeZkmjU92t02hWwoMlpsiji+8SITxmnvLaAJ482F0dLnZgoVQzE7IcptPlt3tUuG4Wjxa2oZ/FVXjp1w4aPMaybs3j5cYQGoCToDzm7bG3eJJaI3C9brf8ALjq2H40l2x/0a8XorQGNo2BjvpNZa4w9u2uPb2UyeY+5qqydkuRImHXs4IcqrX+wYk9xhPgHTD4ombmqPkCo1Wrqsem0zeiDhL3wRELu/UrcFGbMp0/MTUhs47UaUR3BJaC20k7twpw0wjNptJrMemJlqY6owN+zKlMAYmLjSER8pfMQ8w/Lj20trzwdiCry7GZspIBG07gdqCcfZ8QM8FswsEGD05xVPlhyE3EamNRGadKqoDLeYbRAJS73d9Bu7vhdi+eIHA94cBZync71iBIpYIxSKZKvWcSkJPqiKhA2nueCquDE2bmbk5S94ccgxN5x+5Nw4fOsknsSa2TKENoDY5VXThW8ADQSVPMvXDyyHlWn0GBFnsOHPmusiaSjS0Q1HyD4fXrjn2qRavVKxS4VPNmMUh9GjlOgRi0K6DdamOl6LFCm0uLEB3tAsMi0jult+id7HXP+nmFJu33Lq4QFgbE8jWH8U3hZbQyhcE7jtQVsuJmj1nPOXG+XsFbOW2HmFqQAuj+V9+GDdhfZPe//AIs7Rm3G0B3/ALtMC8xtbkxEvprdg+DUl0BFIi6CKY/RI0Brlz48/wAvtR1Q5axKBH3egG4ZkbgpzFx0TmxArFRufNAFSdK0n3B82nDjiwhU86bCiw3TVXVO8wFeUVXwxXVGaJR5sWMoL3gNXe42nHhw46Y/DnjDFrtGN3iW7hRbVpGsRpI+BG4ro+HMoLTco1FWMCpNkJI4y260QDojgiYkmBLO2aKZTSFsW0ZEAOwWE1Jw/TrwAf5YxkQ5DDTYtILgIqKUhk1IFVf5phe53oUynVAzefR8SVU5OKNe6OMUzeXIYVZOOHhyNJkTvWht7Rgu8TnRDQsxQq0Edt40YkF+3bLuDxt4etyeXryrgDzzR4dFzBIhwjcOEAiTV/ovNb8cTMq09ZVehqqHumjuMvdTTmwQZzSj1VoHQVJVRsRlH2jt006XD4rpjZYZgL9zbKfYQAgalRMAQNvj0ir13Tdu+G5MnlSgjx0i52huMRnC3UVwnH7LRK9UEQQvFeUiX8sM2gkk6Q00i7p0zEU44snctwqtTKWjqvCMcD3e6ctt1NbuXE+hZdjUc9/vClSB7huCI2fG31xvrfwNi105bvsKHDIBmYI5n+qS3PiCzCXG1++JEdatnm2G3TbbT2Q8v1979+ATMmz2ZHZdm00O3w0AnXWml9qwKe8PinxHBvditzPMOHlypONmoluFHlW3ry47tj/hy2xfD0tPEhTex5jTn1rC4Vib1pcSjXPuKUTEptl9p1xtHQQxNQ9ea7THQL1WgViivNDGWTBmxFFGm0sU23EVLS04cOKfljnSYKuMvgiLaPXDv2IS25GVhivi4QOuqDBgXHnFF0X4a/u44/KlvhD+I3At7bcaj4fk11i+dbbaS85yoK2NQK0jlVfmVCM4/TU+4ZEYG1bMUZVVaMzS7VTEhTinTxxV17aR/SBl+NHjvQ47Ms2rj4E6IcCuHwS/X6pouD/N8U9mOfnK+6KRoldJqFU3QH2W+10Zf9NF7hfiFcVe1nZ5UKfXSqLURJEeQ2BOHFbUhbct0JF/5saDxH4Zbwxpu6W4lc9D9QOdBWGJouXiFIjp/FDuTawUGrxFJT7MbiC+0C9UXh+/mw4pTYOR2mmr+znItddEVUkSzgievRcLnZxlKWVQZqc2IUSDFMD9ryOOF5VBF68cNGPFNiTUSOd2Zl41Rs5KIV9ydRRO5w8ccwcaSt0Dr+dR0ou6eGfy8qqn1IVCPFtkIF5iN4Jw0uXX3OnRcRnkORB/ZEpONiiloqWGq8y6p1VEXquMY24jqW6uFhUXelr19ebx/PF3SGUefRHCQoQNq6qD/aa8unwXC9gjjAe7PM6jT9qis8NM1Jo9aYE2oEZp10URB3pnwVE6r64sGRJDadULnbFBHCTql3HlxXR6OlOvfjPETu7UEuTrr/riZBqgzGWd260rp6qrQlcofXhhG46twrcYgTuANteVAOAbordMgNTmCV8U0TuKC2r/AD4fyxRSowRJyJIjk5EJs/6vvr0I+luqacFXji6jSmalUpURJCg/GJDsFeV1NNC/dj5DKFmYHSaLdA06Q66cyfEvgWNqvAsTs7UqLIKUhKs0DnsD170vavWirLO8j5ULBXqs9XI4Sor0dggTdHGTe+qdOqoumPZmysjkjftaOjKDTs9/tDPxtxYkRQZ8VxxpVBvUbtLSQOP5aJ1xcwnIspkXUeSTo5cpFp7P0FPHGTKwpUpH/OlNFLLRCkChmkNw2Uj0qo7v70t9f2i+7r6ilv1TinjgbzBBjvMVWEjbb0c94G6NLgUPdIcHU2kvS6zFBhBFpwk7QhNAdwJ3V1XmRU8qoqYp6pPjZchMNOx4tXvNUMBUQkN+BHeg6Gv8OHDFiFsIvW1gSYIPIiPjFfNPlK+s1zg85N2NxJ8Uo5VfZ/JcAjYJCORRlQv7PxVn1TqmD7Le8qho7Sag3WaWaXgQuXahpryO/wDNgrqGbafVZ7/acvyWJatlu3xZv3j275b7VVFQl8dMIqVT8zbEszhXcnUKcdFle2nUJ9lSBovO9G0/yY3HsIxPD/aOKOIDEdR1PIE/Wpl9Qd4eSNJro6gvR6ywkKAbjLLKqMhs/wBq2vVb0+b+fhitpkEpWY+zu8kWdEU2RIudHGi42p4IqGOv4PmwqY+1eNmqGdcy7OSoPA5aFRgwnI4B4my6hHqn+nVMXdFzYzIrNBqMV+2QTjzLrbml7ZG3qqF68QTmxjXcNctAoKTrrRbaVKBKTRtWd1SjJ2e04gaX7qLHJw08O4HFP1Y1xnzzHAhSWJu9pTrrgNxgSy7mQFv8e8nRei4kZvkLOCJKjjyPt6OPjzIpoq8PrpgXkZck1e6W1MlxJsVFNiTH8mulwmnQ0LQeC+7gW3QkJ80hRFWjzJBVTIyZUqzUYjTM2UKMR5BDeqJq9Y4qCfDr3eONVZp6QBfp88Yr1ImXqbW51ac9BLx1/wAMLik1+Zl+OUKey/TWWzRpiq7s+yOn3xQj8i6Xd7DTjZmgVpiKslAFxxRHpcF/ylhnc3+J2LDSEaCSQQdem41APSlbjSEuEpEzvQhmiTUcm02mVCbE+8qeDYC5VYrJD2ZEXQSkCBcB7vtR/MU6435jqjdepQOK7vRkOdobtBBuFfEi8U90umDVreQ6PKjvLvTQNDASt5O9Zd64A6yESLCcl0KE007FQf8Auh99SjSW0VVIR04snx6hw95MbC0xS3x2yGHoTluyR5gYzdj1+NK+Gtp4vE/pgbdPTpW7I0pqnyAWTKbiR2TN0DdURW38S/HEbOdYqWX61GkUeVGnx3WENqLLeNxLFJVIgdS5U4+HHA5G2hUjNgMAcT7kqjxqC0xxBsBLRtAHeh+bl11+XE6pZcm5OhQAbbbk0h4jdJgWb5MVEtIha5uIFx4d5PD4Z2+wr/S7xy0fMkCdtCYBj56U3ZVx0ocSN6hZ8zg5Wtm9ciS8ulHkOwHm0lqfaQJU5x5gXVF4DzGmDdzNCZvhR5EBgpPaobLwdlBXb9WwPTT0RSwJMVzLzkbeffdOaivgqlvZoBqHdLlUvjj2zPaNT8jbOVpEGosTqnT58iluORW1kG6yBatuMqF3IrZNf3vdxKzt/bLcpfBQ2DqQOx0A66Vc4OERkEqr7QKtS65KN3WUx2Q1B9rcEJb4F0ICJeCcf5fiwUVXaVTMs5MrNUnGxTZDLdoG0gib7iryACeY/lwJvZop9Cecq8amVh0Xv/FJMBsGdERecry1105dVTzD6YG8nSpW0POVKr1VjMhl2Mrn3VBn8wNuHwGQQAPMvp6YAasWi6Fkw36j5Hv9qKdGdOZQqbsvyNGzixUM41lTYzTKcLdNu/8A3gCcBAxXzmPG/wBLdMEv9J48eSzTqozJBT1FuNDNVPXx0S74dddMVme2K1Aq8pXJgwqkTG6YKKCm2ba9OY+Jgv8AdIuGBqiTGxnNS4MxhXdyRPA2HPoa6EBkpEt4qCrxLy/Nj65BeJUo+7y1+A9KtbRnTmnejPM7j+Y2o0efUTpsNhbSh0skQzRU87/gvTgCevHFjkZ6n5ecBttoAaRUdRB/tDTpqS9fzwMR5HbJrUc23t0aLrKsuabLTgKld1XGyKTjhcUQR04jhY666QmNIq7hJyZKccaqu1VtiS4020omouEnfVT01t+BcvDFbWm43apDZg87vWjAB0tDuLy3Yg5HkSZjZKsgiiR1QbStUEHr+Xdxrl1OSy6TMZ1b3Vv3pIuqAiqtyfDAhecfuElwknmSOfalaGUpWUp5VxhVZH3fT5UhxUuZbIrdeXgmOaMuRZ21Lay1Hqsj+oiquvyXAuBsE8xaeA4cH2hc4BHizGIm6YfmSnj9kCIgCplwFOiJ8MTtjmSQo+T2JEltO2z03rrmltweUPp447xhy02FoX1br0H81C6HGcDfIb0d/YOhQmM27TKBFiHWL30OOYMexcECcQLi15Llt4quG/tMhZ+yFCm1yj12NQIgshGl0uI3v5Ld7mh6maaB5eZNfrhUfY6hFl3bPtIy+5FRZqtNyG+dQsFD49PgaY7Cq2VpWaqfWKZKMnlOMbXfv0Qw5VS78lwBfeJbnDbxVumVIcjSdNQOXwpSLO3Kw4QJHONd64Tq0IKzT24VQJybCac3oxnXDIL9dSK278X8WOitme2umTKPDorotZZlsIEaO1HTcxHG0TRABE4JzevXHP8AMhu02Q/DkgrUhk1acEktITQrSHFZNb3gbtUUteW35cLFpFwgJcmB0MVo1NpX5q6vekVTNTz8SjTXaZau5kVcVS1r3gEF4Go/uHAAWxGhUHP+X5jtKanzAnOi5OmIMg5ZmyVpkS8FUbeVB6Yg7Itt5ZUyyGT6hHbOF2lHok8y54y9LD16hzd7wuwWZ0mz6XCi1WPCcGPElNS0mOla1oB6Lp4qlp95OHzY2Fh4lusJtE4U2S4Fjf8A9YOkGNdKzz2EpuLj2hQiPrpzqfL2cyKbIqMRuno7SBkHIgtEwJCyyei2Dr157+772FjOyyxWNpbUeODlOh0umm8+7Dc3Rb94rASxRJF5Bd15fNhj1baxAizN1JqKEar+wPUrf4emKPL86BmLM+b6nH5hefjMgW8/bA2z3xH6mX8OOjYR/wBTbVKHW75kpSgaHry27isne+ErgLDjC9Ty6f8AFLzNWyVim00pNHWTIkBcT4PmJkY/JoI6fQcADVjgjqia46xpoo2YtoAEJcqiSevlwuc57K41YnTJcBFhvo4oKYhc0a/N6L+HGezYd41DtzhCC0tESDACp2jXemjL9zgeRnEFZ0K2I5R17UluygSgeiEQKthF4Y6R+yzUotfZqGVpzIk7GRZkRzxO9UQ2/jzaKn54S9QyDmOjsi/JpEsoK9yU0wZsl+tB0wbbGKHU48+bPYafB0m+zsCAEJkt1xEP4RHGCRgqsTuxhb4IJMHqO9aC9xBti1Ny0ZHLvXQMrKUyiOuFJiOst6oKOn0MV100PxxQZkyyzMo8hH4VrjzJsq4fdc1Tl1TF1sur0iqS5NKnyHZgI32iKj6q7uzEufTXoip/hjfnLMzjCyI9RYbjswA3plf5NNddfTTGI8V+FnvCmIpYbJWkgEHrUsJxb/VGgqI60MbGszBLo1LYlR22njbFoxFF0Iw5PH8OKb7S2zaY2dL2g5YYA81U40jOxeAhNhrqpskvqOnBcSshZXmDlCFPkSXITwMHLERBPEyMUX8lwRVNanUKUXaKq2QMr2hsNLfDTW5Pd90sILPi218u8b/2wYX8Z0+NM3COInKaWeQq5T860x2bCjtTGH45lun3kaUNP2oL6KPRcFGziBTadVWKi1CZ9i2bRMRWwubBeIlqnFcJzNMKfswznJrTcY4uVKowh1DdIpiEm7TfJpw0JNNbeuM4O11ymsfeFMpkqQ0a6JMm/wBRjWp3SvPiqfRMO3cOdfOey1Qrb+DymjCsKBCzXQNcrnbHwVyQAUtlszYjEFpkdqj9VT4YUdczNTMtoP3nKbjOl3GOJOn+EE4r/DgSL7QL9ZCVT3qpOzC/3QoeT6f0Tx1lqJH+YaYxpzG0TNCFGy5lWmbOm5aWPTq06U2efN1TqqL8q47r4Ixq28Kti2dSYcIkqIEHsIkiud49gzmKHihYGSYAH3NWsvPFepZtVCnQIdEjjqKzsyyNyGij5Wg51/UqYC83bcsuSuz02XmWo5jkXlu4OVwEAE1Tm4oJLpy+/jaf2Yzr0f79zKGa88gw5zukix4ge95un6kwZZbyTTKC3uKdSINDhClu4htjvXB+c+v95cd4xDC8N8QniONJJAiZ1E+h+IrnlriL+DgJbWYmYiAfiaUpjnTaRGix8rZQiZUpLNwfeNXO96St3UiW4/hyj+rDFy5/8P5ys1ihyc/Vw5VNelozLGlRRjNIuncv683dutw+ciZJgVahHUHwQrHCaBsTtEdBTypgmzBmBynw3W5yOADPLFJwy4v26CQgnXh3ruGmOI47dtMXKcCw0kuMgkzAG0gTuZ61sbG4uLqbp4ABfSuNvtT/AGYck7IM9U57Ii/cxsMNk/T3ZRuiuq6CVxcU7vG4tObwwAwqw9SZ40uoRzYVpFP2unsy/EnDT0XD82gUt7OmYaidSkI7IUGy35JcajZpoRL7q+7iLlWgwapsjp9QqdLjC3TYBNSqhJZARcNCPluTiuvpjn68WVdHOUk66DmAa34t0NIQif8AmuRs1ZVdj1mpS6WT70MXfauCqELGvEgH4c2GtkOsG3TGIROsulHS/olytL3VTT5sS8hUVaETW9pt1NqCCKSJSWC28fMILp4LrwX8rsWMvZixTqq7JgwnKa4HPawBGI6965PT6YMuMSbV+m7y2NVi3WNRUmZDj1SlkxIVfbN2PcOo+Ycc51nI8/Kk2RJAG34kJN7aSWnuf9f9FHD7jw6pUiOPTECY+CX2tXEShdxJB6qo+mKHNVFkZihnGdndgdBbbgZsNPeEtfBfFMGWN1w/KT5TQ7rc0R5GzJT6vl6I7BlMOtWCCWd4flIfBe9ibI7Q86abtNeblJe6PvYAoVNm0VCnQAZCpAiBIitIItSgT/A/RfywSxc2R6nAGTC1EwWx1p/ldbXxBR8FwK9bArKmtqsQs+6qrMaHHcUnZAoZD0t5uX8OKDMmV26hVRp8cEETZvke6IXeX44sodUCRINENeTlUS8pIuLJiU52h1XDEmiBNPMV3mxQlK0Galmpc0/JsCHyJT2nX2yUbjG8/wCJcXYQY5W6w2CsW23doQpp8uLyfFckAEtp/cP6IK291eb44iVMew0yLFj6HImvWOOlqnL3iW5Oi4uU46o+9Xwy0PNZQoL/AGt9iH2SafAJUF42TZO7XUNC01/TiRlyt562fOvLQsyx6ow4puuQ6/G7QBkulxa9eg/DBhJo8eRGE2jO0A9mIryj82KRIc14hRY9paWqZco49au3UK6+utRW0hacqhW6ifaDruWaxJn5iyaL8OWCNSjpLxGFnmIQUv8AHHQtH+0Tsizc5TYeXs5yGqiSswVi1qP2ERHQua4+XXXh3vNjm92nyGbgcaVdfd7uKSu5Ipktgn36ew6GnOW75yX5dPHFt8u2xZCk3iJJ58+lBMWLdqsOMaRXeU3L+W83UqtZXqzQvtToxxu1OsA8IEo8ptHzaL5hXC62D5jPMNMWjZlZa+/cry/umXDELHZLLaeyeLS0NFAfzUccd0HLGYsqykmZWzFUsuzNLgaafUk0u8ydP04t8tbSdpuTM+yMy1R376lSmEjSjYbbuktouqXhy6qnr1xmE4Apq0cYZfCxuidCD9oNMi7zUK702ovR6tRIoQZ0diPCeZJH3wBl5o70ttsHp4W4gZgZhSKIMIKok+eC+zF9y0RDzC1rx/i4Y5lrH21aNUoTUGoUiTvt8BGw6e5HkLVL+UdeKYcELbxsdzVMiVFjMLeXpjdpHGqLDwCa/IYXJ/PC++TjTqGm7pskCdBt896pCGkOZkb9a+ustCljLSPl52y736fjiEeWWHqe7DmautOpulaDlJUXyjp0/Tgrou0PZzWHbB7O6RmRC/HqQNCaInTVU1RSxcNfaXy9T6dUn0oVLaeAUCDGdltyFbeTunegJag+Px82B7C2fdRwXHeGiZiCTPy/eilrUFyhuT6gVxzmihxKTmupQKe1uorDvsgvu0DRPNi0yS4/HzEaNtvOtE17Tdf7hxVZ/wBokTNmYTqpwKfR5kpSGUEU7BdNV1vtUuvvYKNnWYMrRY1SbqVZWBLVoCjtDFM9+5r3Lx6JpxxprphwMlA83796JSpIo0qpUepUOUDiuEBhayIs3ERpzc2vROXrhRbYcvLMygjsKQ394wDGQy40veBeBJ+7w+XDOezJR3KXKjR6w3Kiz7b4e9uR5Q9EXurgZqmyqs55oU12jtz6e3CC9ySDm+FkVRe8A68newrwoFh5BMiDzq10JKDmqh2EymJWUpuaXKfIn/dOsed2PmNs10t6967h3cEb20JvN3anYa9lp25Fl9sgsdA0Lu2rx6YT/wBmrOtYyNnDNOzqY40EOuLvDdJlDtfZ7pAi+Cpdqhf44Ze0PItVZjNVOnuxXwjsGUiK2qi7wLVSEV68MdJti9aXbjFkAXHBIPMDsT8ayrwaWA5dEgAxHI+tJ7PdSZyntUo+Z4w/1Uz3L5adfLhu1CXSo2XahWXZEeQ621eogqCq+4BAvfTUvHCgzdTf6T5UkNACk6Ib1kuvFMbchVprNWVGAkAhvN+xdEvVO6uAnw9kbuMxC0GCef5vTCEKUUEaGui8jM06NsakUCQ+7Fr8Vsqq4D/Ky+ThXHb4Hyl9UtxzZTNoTOzeuy6fCkxnqRNPtAOPgpbg/Oid3E/OOWalmImhbzK7SoanbIJ1CMQT5RHC4zDs/jZfbuj1huvTUMVb3bZmJj6/D6FiOHWDJ4i3nM3EMkd6i66puEIG1NkNulAlK8rsOdmKQKez42NNl5dB6JisY2nZqzFL3TOW6kMAA3siNBaNC3fvE5bwTFlkLIubdpNCCbCoUOM0J7rfiIi9oneQkS3hhlUvZznKc+MaZWnYVGBtGTCMpNX6d4O90xTls2nlMtolfSST8AK+LrkZ1mB8vvQdl77Q9DypTpVGZosyNvngd4AhmZepurx4YMc05uhSKITkJ+M6DmnO2txar5S9MR6hshy9HkuxljBIY05DFSIgL3ruuAR/I9RyrUlnUAgmFEVUdhGSGkoPiPr8uArmyYD2RaFNr3hWk/OjLd7O3nQQodqJ3q4jMNh5pwyEHEakBovAV83+XGij5mbqUsm96K74ysba/s0/F64kV3NNGzfkqFIoslaVPOVuplDLlUFVOJ2+I4u4FJci/dqNxmzaYC26y24VwudShpvzog60V7+1VWapy096BCgs2umvaHC0uvQPIvxXBtT6xUBjsSNXYouBaoiiCi/KWKpnKFOlSpUwLt+4qCvOqiBJ6a9MWr0d+LThaWXaArco90f54WLuAnJwTBHPnUSyFyFiRUE5UltjSBBJrhwY10BMPLZrT6pRaHKzM6dFpdKpse9+TOfdd3I2XGdqCP5Y/MqVm6ujci1aoW6Wp7c+GIM/MNUepgsOVKoWn/4gTmGQPJ5NRu8MaZXhJNyMjjgj0/uhV4iADlFdubav/iIBCoMqn7PnhlVeQhslU5EBWRZBU77IKZKp6++OEv8A9j9KoGyMsz1uoHV8114WzYBhwXtFdcS4z7yqfEl9cc2RijNGKo3cV3eLmx039mjZ7LmVikV6sz2aTS2Z4iLcwjHgjZnvNEEl01EBRdOpYavYZa4HaAWZyayeqo2E0Awv2pw8Qf1QVUMlZ42ewjjTAqVLorrnI/rugeHyXihaipJ4Fjr/AOznmui7J6NR6EzmNpUqIpUnszxoKiyCKFr0Tdkl727IQ0LRNblW3lxKkZMi7V9q8CkSJcEsuxYByWydU3RmPcANd0iapYhcBPT182EDtY2VVfY/nOotUgKhXcjMPoJm+0ihGlKPyEdml2iLdr11wrbvEYi0EXISlR1id+28zRikhpWXUg12wlIq+fXYh0HMdNflSpT+9fqjbiOsxr1sVUtsbcsTgCCq83exST9ok3KDsyJQySK9wabnEza6ghrcQio9TVddS6e7jl3I0PaxDCFLbroV6nzHAkdmYfVqQ4XlBHSHRFHy3cEx1DtFfpk1ql5VpyuSc0Nghy2xLtJsvKIkrDbqaq8o816pqn4eiZ26sS2faLIJGUxKSZ15AHWRRLZSkhCySDyIHzodibas41eoC1IzDLdpqBdKfkmt76aL7BohHku8TEUXupdijzHnOn5jSQywFNoV7A6tyEtBBUVRPifm4eONP9HKzSQhPTaTKhBJRTiDJaUDf0XTgHXT9OKAoKx6mc8GGxlKFhiTdxaJ9emEz63HHv8AuSc6eu895pk2hkplqPhVFTsllTIoVSRHl1WnNhagk8omCIvVE8U8dExNq9UjKTIQ3UdiqG9vFepYJ0rz7lMai79hkmQta3icqD6Fphd1hxxuc6ZK0ReJNcoa/Li1pZuVS5yr5QyVdw5wFbx5fHBrlWHTqhfLdQDmMHcrbqJYoafz44VkOUvIut2ieXy4I6FOMidb1W0rSX3uC4jcMqiUmK9SaY1aqM3aVmGhZUpox6TT4ICDTV9jLJJxelOadVXmX16InexdfaIhHXNuuz+in2cYrdEkkZQ46hqxvkDm73LoH97Apk+RMGfJmMwhdGIwpOEaJag6pzEX78Ywp06tbf5dTluoQQssRt2266pGouOXAAJ4f8MT9tcdDk7pSST1MQPSJoNy3CFt5dhTfmVCB2YIkeI6xHaAQbtctEV8y2dMRGXwpMCZ9ysSXHnF3SkgIimbpWWj9devXriE7UEb9tJBGI6JcZl3QTFts1zLFjyKm/Um1GluNtJF3rfO8qGS3iPgicvHHPGw7BWrlrRzg8hgUNnRqEdRCDDlxYIRWhdnOvko7s0XQmQv1Q3F/cnVfTFjUmMpFlkAjVeO0YaAcV+U2V668TLXjr+Hhgrk0KHQ5UiS3TPvCFKadKG0wqKLaKl2qh11T1wrcx1NyhZTq0aNTWFYnCAOyjYQRiqnnv666aoKfHXDFpSbooEkUOgKjNSkz081VZAxqU8tNitmV77CIivF9eqJiVsdlRXsxOwXkfrzUaMbrhX3Cy55DLUV8fDFfVsmZlq0Yo8GnPCbyLo/I9iAD7y68US34Ytclx2NleXDpFPmrPqko1OdKYbEWXV6Al68VQEu7umtxY2p4abQthUr5D9yas/yrKv1CnZLnSKlJp7SRalMQ58xsyubVURENR8eOmuF1tUzLUJUCqUPLborIbiHJnThO4I0ZEUrRJPOfh8MWu0vPJwKWEYI7c+pTXUjw4YhcJuL0Ih9E640ZMyYzlvLMijun2opwH2ySXeMzTReb0Hww1skoYbRc3IlXIdY5/D6/Ch1SoltNEmz2DHpNDo0CIm6hdnD+sjppooouvD1uw+Kfmmn5UhU1ljQxYeB5dfHQ0Itf4ccz7Oc0K5TmqLNBz71pirEkCIIIigfs3C49DDTTBU9WIVJhSnZtQaigl1pSXBG74D4r+nCHErBx2613mfXvVyMhRTUre3FczZmdpTsTdU/sxGpA4qFa4aoRIPv8CL92CfIba0eMLCOch87ZF4j5f7uOZMoVFcx1+pPMxpEIZUplliZPTctK2gCAlcvFERSMyXToWOj3HptLebhVCZSJcplhsAdoSmkRQRNAEL+KroPFV6rrgDGMIU1bcZO0gH1iagHUSGhTMCqK431QtONwrzYlRqokjhraaJao4BKfXgJRbcTm7vN44nyagV4OsLc4Hl17w45splcwas4dFjk4ikoZ6i2C2Lx/niNUZ27ETQj7/e9cUyVRJUIjbVBu95O6WuNVSqFsd9LkIkT+9irhrJ1qIbq5qsWNWoEqDLbR+PIbUHBLxRU/ljiirfZrjbPc5upUHEq1HZMnqUw+moaEupK4PS9F0T46a47Aj1K6GBqtxKlylgP2jCFWy0T52mbDiGBeZEUtCxrMDxS6w5Smm1eRehqHBQVBRpUSqoxKoMhpxwGi4Da4qD5k4DigzJn9vZxs+r9SRxRqDjHZ4YitpK8fKhfp5lxIkNpvTRQAubu97CVz3WIu0Ha1QspU8HXqdAdR2o7jnQC8/L8qDp9Vx0LDbIXLkr9xPmPoP5r64Vw0QNzTl2D0GXs3yJSFcNQeqWsmWOuiqp8R1/Tbg8rNYcrEgd4u7jh1HyIPmUvw4E6JnHLrmZCCTIcqUFswEacUpIj3d00usXTy+H6sVn2jtocR7KU2HQsuFl6O4hQmGFd30h9FUVN9xzx4cEHy/qx8vDF3tx7S4oSo7c9ecdAKrz8IZUp0A3rnenvS8w5gqElBuhVOri00YNWNFZoiWD6CBp/FjriW8cEhCPqJNKIgQrb07vNjmPZXlGcTuW5qkpR4zxyHQcc5Q5ugj66COuHzVp0iZCMYLqxJR2+3IL7E8yinr6YYY+UOvttIVoP+P2r2zBSjMqnHlrbtJ+9GsuVCS7U5Zt3IUZu8mE8N4vh8NeOI2ctpjEVp+NvT3/7K0uUiLCvydIi5MZ0p8cyEjU3nXHLnXzXvGa+JrgizPUcsbQof9cOTQ602FwVFhpHV016fFPxYxFxaMuXSSQSnr/XSi0gJ1SKB84Z8kSmSabftdFLkEluISTurhD7Rcqx8xU8n5j7QVBE9m6IWCvvDpgzqVbbo8aa/NbebkMGop2puwn+K2KneTiia97CTzTm6XWKhvXD5u6jYrygOOl4NYrZP6Okc6BuloUjKuqDL9fqdCntxmKo5TCRwRU+JAPxUfFMPLLGf65l2yHmKg/egHobdRovtkNF7qmKf+mEo/Acr6tbtu+VralveL3Uwf7CdqErKNYdy/mAexU8ndE3iaEyevm/4Y1GIMouGSQ2FKG42PwNKmHFNrAJ0pvNZpkZmhVJ/L1MKUtMkAjzD6IBvp50D0XTprg8yBnKPUGjmUCS7HltibSjqrMiKZDooGPUF73Nga2G0t2ZRMyVlW3ShzK2+ISSbUWjINOF9uirzd1MFOZdmDlReHMNJfCkV9hPYSCRdJqf+S8idWy97qnVMc6u/ZkvmzX5I2PwG/8ANOkrJTm3r2a8kU4Nllaq+ZtXaajCgy0KcZL/AEAGvwkQ82Edlv8ApxsDmNRZ3ZTbqMRJCwScvEFXhzadw0/nh97Js0jtwzmxJqUfsGXsoAiFSX3EVoqid3l8QbQS0XxVcCH2kuzlnJkI+7dYajrHSS0lxOEvGwl6cPD8S4nZum2dOHXAzTqRyHQDvzNUwVr4iaHMm7fcwsS349Wko9TXyUlaajKZofgLVia4t5+0bMtcLcU6hDT4ppxlVQ+dE9RbT/cuF1S8xydludGolfjjDoc9kPaNc1uvdPX4FwVMPaTQ40xmO7TpAug6F3tF5dPeu9MW3yLazUl1LIhWx5fTnRDZz86EMuUCF96nNfceqFWFLTmSjuPj4IPQE+CYLSZQQ0Q1H5hXG/KezlqXmBpiJKJZFRlghvvLo22K6IS2+iJgqep9Ip8+VAjQlmTGQNq6S/vQQ0K24RC1PKX8WEd3chas+aRV8hHloIFlZEkG3DcLVeAivLi3WKbgDfyBb3fexd07LbbL7oJq7KFEIx7oCq+UfhiXLy/cBq6fLZwEV5cKHLpGaKlNBpMx4og02jY/ix8eeRnibjYAid7FhVKWDaWIikX0wGTKS5MqnaEU24TKW2e+uDmQhzVSq9qaw2tUf37iIMcF9mI+b5sT6baTBBohIJlykndxjGFWXTb1QeFyY0sk42b5tohjeWo+bFx18tfVozBOlM00o9OccIjcBp0Wl6AvW74YT1Wri/fv3e0m/aaMRPhcKKnmwY5vrC0urv1SP7QWYiC4A9071UQUvphWUacZVE3V1IVu0u86r441mH2wS2V/k0M45yo7329TTdqN/L16/NimqJMNrY6bxblOLuvKWNUepLpFS7nBe8XmHFLmWtG5e1yDcnAhTDBpk54qla9KYmx7OzcjtdEd1v1KRH+b3hTDmhwzK0NF6+ZMcpZPqK5ecpeYG2CKRTak2TuiXDu+BaF/CuP00yLkOjvUyLOj6TBlAjwSS5tRPmG305SHGO8Txh6kuoE5/vUmnoTrSrjUUKXThkzLxu5Qb5brveL8Pu4ns5kaIN4puP2pYnDm0Ty4Oc/ZZiU+GCg2ImZ2h/uLCnVkxLhyknX5sYRlwXQzLo5BCxmp0bL5GzquTgj1mNZX33BAFlE6LL6eREtKy9OPKuE/topMDNsmQNJhsUubGlDJgPjzEyYa2oRF4F4j82K2bDqNW3USkyViVI1tZtYF67h7vp48vu4hVbNshnODrFcagUcJi/1SZFU+wyVBtEsHXiDiqPQuC3cCx0a4xI31pbs26AlTXTn32+Y1pS1Zhh9bkzn+n5yqwyXmkqnAYmACMPNmbUiKS/s3k4GBf5v3YsKq3TMzbRKKk+AxLfk0qY032pu8WSQ2yExHovBS/iwvKk+1kzOUWsnISJRqsy6zUENbQF8AU23PgpIJB8eGBur5il7RawFQgI9S6fHbOM3PFFbkG2veRsV6a8up/uwpbsCp7joMJUDr0mRHzpkfN5artokOmzcyMUOI01mGRGceBRMkFoOGlxmnT3tE44sMi7NoeXwjlUnlqshjmbB9SJpjzcgL/rxxPoGSn6vmnLuXcs00XHjSSaNCohboCc5mv81XGvN87MGyfOAUvNVO7IL7IyGh1Ei3a3CPMhEneEsaMt3ItkhkHJ16n7fCvgtPEyEielY7N8wNQ2a4G7UxOqyVuE7fHB8GbHJUAYgOEMUFuRryiuuv54TOVZRMz6s082jESTOOSw/eJXgf+C4YtBkRJjJgD4lYvdFeYcJ8RtgXSuKvSJFObI2W4Vepo1RTedNEUVhtaCWvu3Lirz79m86RlWry3K6ZwnSB9Y8iGjqg84XNYale3ov/ANhMBGRsyS6VmmsvwnXRgNgEE2yJd04fFXdPiOopqniPwwd5tzctWhMxI8ypSGm1MnDnP6ofoKAnBNE9f5YzXDubR8lC9ND/AF8KFLb2cZTpStypUpsE1p9U3j4t/sZ2twGHzeKLgV+0dQwrWWI9fp7llSgOCydqc1i90/oiiP8AFi+cJR51X64jfeTRSwgP7shkiaKBrymOnTGjtlFu4Tco5fho1xGdEVUbNc1TW8lx5bstJUuY8b0h0mx5XF4KOnh0wyqVDgZmpzKzm2+2sJb2kltUi7wj8fphCZMeOgZiquX+JRDeNyIReawtDTDhyzIaGSXKhGja2Fr3VxZijAQ4XEaZtak0cyKuGqKsdd46aWktyC5aOny/HBTBrUBljU1BgQXdNluyIgLCw2hZzDKEBqQ4huuvKYttB1NdMBGSNosmHXH58uqy6dEksHvYbQA9c5pyiAn05uF34sLkYW7ds8RRqRIpqbc8yNw6BBjw2u0TSlszTJrT2DbZ6m4Xw46fHEGoVGuSHDNKSyLR6EkmRMTnT1tBF8MbMr0SHOhVLfS2a5NqFNufmNIJAzregNiKcE04/wCOIOzLNkTMGXoSncMmM2kWQ0feBU4a2+i6a4sDabdjIhGbIdT6/wDFeDeplHGutvsuFJYjsa2uR4aLc4HpvV4p+WIVNBosnwgCnx4rMU5IB2cOZU35rzkvVR1019MEBOI2ZOIfKHMhaemKPLchtvL0Juy1xxremJeYjuNV/vYrDxUgq7j96sn/ACoShAmTKm63HW2nzz1bRxbkYf8ARPgv+I4mbS8wBXMqxKm6EeNWcv6FBfExZAmFXV5khXvKq2qnxuxIzLT48qM7HUL2Hk4titqh8RLFJRI6Vinu0ucDQvxkEXClJyPAndc+KcvH0w6ZWFKS+dxv6fmlfGDUmlZlpdWgMSjkt7pxrfHxtIfxYvIDkNt+PPdi1B+xbmyabuG1fEebjd+/C/ylU41Fmz6FOpMiZDdcKdB3UcXf6sq8qkmL2XlprN1XpkLL0I6EW9K6VUXCjslrpx0TU+l3dTFr9sgORsOvKKmHPLNNLLVJcrFOkTNHo+5csb7UCAZgvTluJdOXxxjU9KbJgPuJ7Iz7I5aPRT7il+Ff82JmUaXJyrGapOYK1D+9RVQR11zSPJZTVUVk1tRU0LinBcT2a3Ra8T33XMangyaA7uuYEPqPN44yD+dt5WUSj6fOqs+aoNQojdSYppmqw58B9TYlNIl+i9QX1RfTDIyNkegUClSq1JQ54DTzRXZDugk9zGaqAcUQF5U4+YsBvAXgTW4h5uXGdZrDlLhtI2jhQnVtl3a2tgvLfw+OmAVPvrhCDVTjecRtVjSpzlrXD0Ll8cWsmuTBpRUxxtGCS4ZBNL+293X9/h3uGK+FTZgoLnZnRHx5CEcR0qz9Sn7tQEh1ttHvIKYXRJJFVnJNaas5IeowNk+4sdg7mwNbhDXhy/yxRwqLLnOWNNqVyXc3DX8PrhzZRyjErUR12ZH/AKuK8hCvNenjirzdS5+S3nSivFvXGzSO+i2i4ipxBV8F9Ux6xeAnh1DjpSciN6EIdB+65sUFkIJktyl5e70xry1IQu2at9ljlKeecIxu01XkRBTxXgqJ6ccWDzx1R1ilxmHDmzEMDsS7dJ3TUv4tE+OJD1EHKzJ0iQ23HeZUEMCO8vk4+K93FhWSjz7mrM/+M61KpQtPSZEhScF0AEgFpebl93FyzKYi3S3mDMnrtSJO8564oaXMWn782jAXSbUOZLuC9cXMmYD1Hhk4+1cZ2BG83BOuFqgc1VrOtZ1Guc4NR1csEE1dNOpe6PwxmxUpMypxexorUg3EBsB8VQfe/wCbFHUnDsRrdqQ95PlxtplbbpUqPJ3YEbfEC9F9frixSBGZIqOoTpV7mCm1epUye6sRW2nJIywFBsTuWny9fKmnwwEQKfIelErcdSLum5p3fduLBrXKws2oC85IJ5gwEg3dvIK4qyzHHy0vaZNO+9xdIjg7tlTd1DiXBOK2prr4Ym24675Tqa+bKm0aCjrKRU/K+Wt5U733nHL22GjtL0tUvyxh/SRwoDrbpXOm57FoA5QDl83r83y4o6bVGcwUyTPhRhddknxa7xM6r5AXj3vHwxXMSHRUGnTaadExBN5y3ar5vhhtcY5ijlqiwU8eGNht/wA0A3YscUvKT5zQ1tArC1LMLLIOXtQ4wNJciJzrzn9eK6fpwI1Mbvw4IM7sOnneoNNqEoyUCXspb5B1BOXVB44gzqJORGhchvM3pqm/DdcPXjbwwxaKsqc1O2sqUDLQ1DcVt+zXlXlXGyq1+nUFsn6hMaihZwEz5j/CnVcD1RqNRq7ws5VJqUCGrUqsOhdEYX0Av7Q/pwxMomSqdSZH3jPccq9UTmWdO4qhfIPQPywWtptPmdV8Of8AX5pU5rPLVIrO1WvQKdTIbtDpcl6058hm6QYd4iBn6D1XDzhbE8s0Glut0OGcWpK3b94SXlddeX/5pL4F8uiJip2MPNxa4FZQ960zcAC0vFb0t1+GGrU5UNk33UmRBY4laL4rYmOoeCf9IxBNxa3oCSIiT16d6xGPv3rDja7YmB0/euFKlSpNDyclOdFYr9PrXYnxIkTdkEnp9NCHDHplNkznnYjlMWsxXgMnoYvC0ZtomrvP0TgJLris2r5khV2XmGlRnGn4cjONPkp5S4w9TUR66ErSa4kUmtSaHUAlw3EIk1FQcS4DReBIQ+mFmM2TGF4i2hLmdEzI3ifuIp/Zvu3lpKkQvofSiiJtizHlsHcpVSmO1aqRY5SG6hT5TZk5D8hEfKl490iH64GsiwaztuCqHGlyqUMl/ezag6iOtQ42gi0w1zam8Q3Evgg8cLaqV2bTcjQK46ckJEyI5RIpEFrJpfz86+Noj3emOoaINK2G7M6bTFa7VMVu8BgmKlUJJoimofD5i4Ig46PhqLnxI4Re/wCwjlsNOf8AdZm9LeEtxao/UX+GoSZRoWQplLpzkaT9wEBM9pE9OZPC1BLTT95Yps2MxMu1d2Ew+k3RBLl5Sa18hfH8OMYefKg9FA58wZhb7tBjuxEEW+/QdOOg93XAzUKh98VObNXVO0vm7br6rrjmniIYEEutWIleYQddo19RpTrDG77MhdyeRn15Uydl8OHIeWtnJbB2KqtBEFecSUe+X6brfewQ5yZzCVKJzKvZKdP3gkrtQG5qzzkTQ9V9OnNhNZXqy5bzRDqHOIitjgj5gXvDg0qm1ycIP2U9g2i6NiZCduvvdP7uOleCMcwnDcOSytYQudZ1knn6VlMfwu9uLzioGcRp27VRVtmp7Ec9xZ51d3M0jM7DjMqTOCyxxnQwsFOApoRaDjz+dqxVhDtFRe4Ldu2vZD/CnX9WL3be5S89ZBKXAqLYu0adGnG7oXsQU7Du5de6Zd33cVczZ/WoM4oiU96VavI7GC8DH1Ff+bFfjO8xlpxH+nrPCWN09fUdavwZuyLc3aBxB1/imxs0zhPnUEEWSROxF3NxeI6XB/18uGFIZaeedfFuxqY2h8vdXlRCRPwrhT5Ay/UMtw5jdQRoCeMDBsHLyTQVuu06LzDg8gVpYKCBgr8ZDv3WtvHC/FfCL/ibw42CjJcjWSIJjTU76jWk5xJqyxBYQZbPTl6Vf045FOYkRGIZvuH7VDaS5TXw5fT10wKVeA7LcdJxG5Drw3Ot6cwLb3bflxvqeYJNSlC+p7iwbG22uUQT3RxVq5za682BbX/pM05aIF66eJAGgEAj71BXiQtOFTaOfzqJUaWtPoL8eGwjMh4FI/fIde78PNgBj6OKCOLcWvAi8uGQrikWqqq4op+W25lSYfa9kLjgi+2PdH5xwX4m8FXLeG27GHqJ4QgjaZ5x1ovCscbU877Tpm1B/armNKSVHA7FEdLOYLbtOW7EppzmxhJs3mgJaCcoD7qJ3cakLHbcNYNvZtNL3AA+lYO5cC3lrGxNTDK3FdXIblUo8qK0oNm8FqE53U5sTbt4GNV1q4NcaDqFJVXiHC0pK00uSyfU2Xja7E67x4btLxX9WHns6yS/lSDCaJUIbDNHCVEJDPxt8E93A3GkLHeBxERzRUK1zul+LB7T8xMVx3UC7NIVsiNsk5E960vHHDcT8NuYAlT2HoKg5ookxlB3IrdN4scRytPGI19TUPNbcfMFJm0eoRgkQ5LCie95rdeBKBeCp1/LAPs7zZIq1NKDLM5VTpJHT5xd/emHAHP1hoevrrhjFDaqlmrqtOh5hK0rtV8vRfLhbVSmjkvajSJrSLIYzQD0SY20lgC8yF7Rrp5lC8OHu44gLS5eZUwpwONiSFTOXXnG3pWqt1NpBRGv5+1GhRIo1WE4mrj6NGAAuilp/wANFVcbH4oB2o5ApIEGy3R2Ld4aB9E44hwm0eVSBHrAW0DEv2Y+HhxTFo49JcYtFtUPTjqnX4p645wu5csX0ONgLAOs6j49jVq0HaaHpUSStGqEhpoSRiIerXEgPX0L1tXXG3K9gsmclVZj8dOHNwT/AOxiwdbnR4jjLTw7vRdWz5E+VE1Tjr6YolnVuSDyPRUcDVbwEkIw+mqDww3xS+VfqS4WwjoBtrvGu3arGUkNlEz350SU2e0aoKGqSD520RblbH88Vz1MOFUGpymbx6mJjpoGh+NqeOLHL8tJ1MjOutICOAjyXhp14a/DGiuZgj0h9CdTetJoRtWnygvU9UFdNMZFjiKuA22YE9NupiqZIUQBV0zI+7VdQUaauVNTFBEi5f8ADFYhyVnvlCjsNNvKIuONAKmenG7+9iAzXafUIoEjnaojh6gRAWqD4dU1XrjGIzFgPR9H5CG28slG2o5loC8lqcv78aEYnfLccZL6shABEwI6a8qo9nbHmKNfSvmaZ7hxVYZAiQuYy+HpjdSULLrLiydFjy21BwB4ki6cF09UxVVOszHav2Eoczs7qiql7NEt66rqvXXFfWqxLqlWYajwtyDTqtOEbw84J3rfiP8AzYVsJXZuBxlWo6/h0ozh5kBCtqOYMxJ0Te6Kt6lpelqqicE+mBbM8BRpjUVpre2P2/MKn7nw4aYvYU5ItEacsQdA1ACXr/6431KcxTR3jriNCvmIFJV8fDxwrRcO8dR61UJSry0syoBC1IR0XSNRJptABbt56W+K/D5sVsNydFmNNo4/vWVIQa1W4F8wj6LhiN5wpTbDrjD6FI8BsISMvmxAKoRCdcqMgW2RZsNyaDaq42ie8n+uHVvcOHyCRRqVr1zopQ5h2WN5WzC/m7I1PlmZNi7XcrR5ZgFTHzPM82iPh3reh/ixb0WkZY2i0WHmegyQlS2HCBGnBV10dF9pGkApci+qdUXmHFzDzU/KkDIoDHanFM93vAIWg73eJfdwC5ryVmuiZhazpko4TObnP/u1ShKyBWU1Lvp0RxE058ahq4VeIS3dLyODRKjz7HtyB+fb0BaD5dqLmEo9Sf8Au9ykU2HJekKD0AuQmeVXBPgoqgaCXOPzJiZnXJOXVhAzDaMKk37VW4E5xpTRdBu7/FEuH+LFRlfMuXNpGcnYGZKXLydnCMy2kWnVRRjzENeJnGeTg4GvDl1u8RxHnLVKLW7agCVqOw8e6nNJZLj68OcOUHkLuqI6a9RTXTFbrLjSwFShfc6HfY7QdK8Sriq8vKh0tlLtLhjuZsx2OaWORnZz26cBC13RGBjqmDzMuWnKY5SItOrNSo9Mp8cFIjVJccQXRVVsDTUk+bXXFhkzMlDzKjkZqYECpuNm12WQhiTDyGi62rothprof5LiE1MqNHqrLbcZiZRHkPfP9oR0bV7yAC8QX4YvLr6QgPHQ9SDGvP6HSvSOIo9RWpvMOY6vKq7EfNcCYbDYHZJpKNqrZqqAfIY6Kui/w4F1czYMyUjtKhzYjJ2m+xLVkXg+S8fN+LFtMKPFzXKadgi/SalABEJq4C3m8csD42CP97FzBmRmw7M4toKnDed0NMXMPW9rfIW4gKEgmND86gttXBVl0+FBY5ocGjnErmS6xS6eZCTcUojUlnTm5vZkX8XXFU/m6nRFZbj5qOBHZBUbp1dbfCNovgjqjeCa+Fyp8MPCi7OJ1ZzS0y7UFjRTYF2224j8SXj18uluMM5ZDSvPxY9P7UDTboEDUlQIVMF5bh8OOOpHDj4jv3L7EBwWtAIEzGwjfbc0iF2MPZQ0wM6/WN/WlDR9pFFqEMG5hRI5R27rozgSYzf0MO5+sUwwsv1KLkzabowDb9FzdTGXIhNaK2c6O0mqcOHOC9fkxYVD7Nkibl11a1R6HWpl7pI5Aho1JFFTQfba6rb6Y5x2v5BZ2NQ4seDVa3CzSr7UuFSRfQ2idTuvEPggIpJr82mM7dYInDn3GGgooXsogxzjfambNyL9InRXSal/aP2lN0XKU+Cyyk+ovPt+ybcsZEd4PA19F6YqKznavVBIkeQ2FDkRm0F5iA6qoDlvlPxT0wrpeVKjmK4syVR6beHOwHImvrw9OluC8BWwE1UrUEeZcLU2FvbsIaHmUCTPrH5tTgkzV3U89V+WtPiu1Rw4oR9yTu5EzbRFXgnjquvW7zYscgVtynyWqeSN9nd5U4CK3+ql43fNgSIuYlTTgmNzJGzaYLzjzIWB3mULbKIq9BrpnJAOi1NXQCacJsC43WDr1UfTjprgli5dgw6rLCa0yrqpo3GRzQ0c/D4oadMD0TMNOo5QqhEbdbjyAbJY6rdquiXtqXimuN9MzOdfzezJqLASY3ODcVrVAYBfc8U0W0sIcNThyXFrxFRjYRy76iCKWXZuSmWY+P2oqrtEitSYUSGD0SLKbIEKK3YJr4KenhqWnMP1xsqFdj0nK9GfdbakT40ZYz6mKgix17y39NUt/wA3rifXEaqRi45IWO+j4g3IbBR0LTUunrhB/bP2wyNkWxB9iGjX39WNKewKr3GVFd84n5DonxLFeGvLuL32SzRIc016SDPaImhDGRJc5VwLthzfEzZtVlSI7NkB6paMsCvLYrnKI463oNFCoT4FOa9kLioCcLtBTj/txyFnPZZLyvs72YZ0k7wHc0S5D4ta8G22TAQ/iuJcdnZdo8uZJYntdqBqE4Eg3YbdzvBUuQOXRVtIis8UEkx1LxAlpm1ZbQrYEfEaV9alTi1lVA9VqcnZ39tqlyYwMRaVXIbUZ0ieFoDvZt5yXgK3gmOtgrjrK9mV9TAg5Sb/AGoad3m8bcc6faS2PTtqNIhnTJMd2qMNrIhTmGdz2hFQSFFRS05reo+OMfs+bb5Ode25ZzJH7Lmujtoy4BLYcnTlJbV8428U+bXGGxK3Xidk1d2/vtCFjnpsaMSkIXCtjtRZt22aSW6amcorTaMuH/XrTQb9TsB4A9PBfyLCLRxL+PpjsOfSVepNHZ7Sk374ZUka3VnBV0stUtNeCoq45s2rbLcwZRzHXJlMyu+1lKA2hLK7U27aqWodiXXkgqQ8umvew2w8KcSGFCHABpMzIEH+q9Q6OaqCnmQJRTvCWCxzavmUMkS8rk1ElwAiuRmSlAputgfHkK7hao9MBLc5iY9Z52+bmS23E0B/rZuprZYOgknj8uDwpbZnnRMBW9Yw6g7M9tJNTkO8xkXiuLFsjG0wVWjTzCtpDiBEG29hxEt1vDh0Rcbx1bTVFuHwwM4kKNWzTh2Z7TnW5celVV1siJCBioST5gLS4RP1u6a4akCO4Rk46bIgYLo26domnyjjk/fcNfKnXDf2XZsfr2/hzXCkOwW96nPzqz+fiOFF4b1pKTZrKQkzA015HTeKpVbsuyXBvXRlDzXSJEsqLT2Fp3ZxuCNethl51AruPqvjiJUMyhFr8hYYC1PIRaOYXMXlS1Pd+vzYWbtYZp7rMh2Nvo5LdumjIDX5kNOij64nt55pNSc7MjbESTYgmwYa7wl87fT8x8FxkVXeJe0rv0uqzq0MEydqoVYMpASEeUbdqOqtQG6hWRlxWWo8pttsVlxnCbC9E4228MCWb1XM+eqbQXW2t2y0FRqL+8AylAJJu2iuHTRS8PQcQNoW2ei5Fy6y69VGQdeHdbhsrZAKneTdeKL4EmFrlGNtC2h0wJ1DGm5WiSpF8iu5gMSdNB5UEIyc9iJampY3mG4pjF64n2/zNiICyCPmQT8qA9iZt0FaPKT0/infDnUt6lT4dRIqVHcbcacEnLBaX3hLw8pJhNVDblS6LO/o9Qt7nbNklUsgURvfGBWonOScjacP082IFW2KN5jkyI2as6VbNVUaW04YOrGiGiJ1aEPD8WLvKFCp2z6L2agQWKU0HMqMN6GZfEuq/ni7G7K3wa4dSptQS7CsuyeR31JAPSKtsCm4QFhYJGk/1QhNHa5tGiTIdXhUvI9BbBwn4IEMuS2CIt5Ki8PxDr+nA5Q/s7R+yUur5rKXXp8kN9ECTLN1ncKI7tUbTh09NUwX51zdU62MuMiokiocqStNR4rxFU+l2DVjPlSkyoDcFW6QwynZ2m44KZMIdqHZ4+Xuphb/AKg+lnI1DY//AB6ff60w4KknXWqLIdaXIE7d0mNFjxXwRlQajgIkmuvDl4fXB/BL79qkhumtK085e8jDpopgiJqXFETX93u421bJFKN9t7L9SGrsyVsJ0jDRXV7w3cLF+C8cYyAl7NogSKrBm0+EF29qMK15xhbvAE6tqPUS6W6phLcpfce4SzqO/wBjXoU2RKNz+bVhTtudQg0h6n2oT0cDGM8EcLG/dQwu50Ljd0Xj44AwrQVipH/Vm4T75kSMRkImkL3R7yp/PFjmXJkiGzIrMFHZtHkmUgJgpcJCfFFXTprdrd0xabIMlOZlrDpj2cJAJYw1KQ+OqLcYknimn88bPw74lxHB7oKYcJk6g6z8+fSk+K4TZXtsoFA02O0VhlzOy5PCY440L7TqD7N0yEUL14fw4KNoe1SjSJgN0bfS3Ujo0sxo7GkXTig6jqvmTXhio2qZFap1UluQlizXGyDcNUxbwDRNHdW0IlA9f92mAmJS6dIpoTGpcp8W2r5TYtWWHroIAvinLxXGz8a4xZ4pcodsG8rkQtZ0OukabxNJPDuEqtGybgyOQ5dZq+OW1MgZeOrSmWaXSnpVtEhhrNq0o0RbHD/sY4ISES95V6Yxz7kt/OOUllu1BiAMAyixafDbJlqGigJDuRu06FaqnxXmwMRqsjMdptqGwwbL6yAdaAr9VG0k4kXAkt/hwxcv5+ckZCGHTqI7PzA0DgSHdbxQFXlcIOpLoWnpy4UYW43etrw8FPESAAraYPUxOnKnNyly1Wi4gxOo337cu9JChU4K1srpUZ5b2jj9mcPXlEgIg735YKMr5gpI5WpjMgZM2rwnziVAQJEOxOti8U48FTX1wOTI8fJiTYlRmxoUA3BqDBPvA0lj3fsD5TFf34C5GZ9m0DOjsmrVuPIiS4xA65CUndw83xBTROCgacuvHiiYyyrJ55xxKgTrIgT+aVoM6MoUqjbMUpiVJZJIEWK6yjgGelpPsrzARaW6OAvQ/rhHScyV3O2ZZWU8mx2qq6qqbtTf/sePOREvD9WBHNe0p/OFVOlUZkcrZWfcLSY1FMpL7adbtOv0T3uOJtGzdTdlsR2FlqvVVsZOpvxZ8K4HS6LxG0wX8ONlYYYbVIU95lch09d9aWPrCwUt6d6ZFDyqtUpMxluoya/NpvJKnQ46IyvNpqPd4a8t3qOA13J9RzRBemwGzpdSaVWU3rgXPInS4U6p83XBTs72z03KGUZBFAk0qJMXs7jRgromqc4qJLbol3T9WJsfatkFxqK1WZqxZQWkY7gwLXrymA4cpFuGVrTIdBMCJBHqP4pWRcJdCFAFuN5g/KlfSc1T6ECpXIhxJDB7mW3b3C8rn0VMGbNWSQ0LkdxDaL3OYSHFhnk8l5yQqxQM5wZFSpyqDVOmXA7UGF7zPER1X0u8cB7NBaymwxPjOIEKSpE2O8/uFrw1H0wNeIDZAMZ+2o61JhXETImO+9FTNSuPpy6/xYps4VR9ulQpLUgwcjSkdcHTgKKn+GIo5yovbWooSnikG3epOByfh16YsWiCdGJxpN61qQLclwlgIDhEFYq+J92rxquA5Fjvt6GCohNtj5vw43lIBtkWBW7nuucMiL3sC9PjpSWGIqN6Mtra0Xp8uJpTjFR10uHm6YqyozeWvtavEnHvS1W4bO9gZqUxxzNESADoizDDfJxu3hr5iFPxYkBWDJy00Qh5tPe+XERwQLMrFQRW71Z7PaXeu68uLUNATUcxornEJM8e/wB29vFbvmHD51tMis+XGgZXs92p3lrdzeXGTLyXCaKhFqRJx6YH4ECp5q0VzLsGrRTCTHZkDopC2TaKS4XtZ2XR6a2MynVJyi6826ccvBV9LVwxBkNkchxx28QPu6dzRObEapk1K7GDEdPaOXGXKXKiYOYeeZ0B0qKghe9KsI+YKYyDtQoQS4SrzyYbdpqPrpi0ormWKvJbRqXZIVOLEolbX89euGc2JvETTqIjSKmlvm/4Yoa1kam151oJccHTBeZ0eRfw3JxwT7ShzRxMelQCSnag3O+UqJZHkO0/dRQW0yB89NfUdS4piKOTJdJaYkUKZMN1ESy2ZYiY+V7IFWlSDp1GmvyoUQ7+yz3EUEX5V64iwMzVHJknsdcpsmnwiS0CL2raF8p+n+GDwFqbHCXm7f1XmZM+cR3rsXJtX2US8jtUqtT58qqNouhhGbFoT0HmUT463aprjTk2AxkqoNVrJNVdo1R3O5ecAEJlwlTnR2OpECpzeX8WOaY1SoslY8iNVGjlO6Haweumvri8OdHpfsJki00QTtFbRLXFOGPM4bclTzQUgggjn6ieYoO9tnLpkIacIIMzv860/bAyzM2Z7XMt51gsU2PGntNzLqShDHV5F0cQguLd3Jx0Th3tMO/bD9srKeX9lDuTcgwm2qpW4rRz6nv+0dnbcDmASIRW8u7bolt2OMdokB7M9XdlU+UvZ7+G8TgqeX64oXcuo44BuE2EtNNd0i6LjTo9lQUPN6kCATEilxbdKv1NfsT1rpXZts1pFP2f1KqZ4zy1lCaKOfdtIfiG7IfO3UL/AEQ/lH44V2waFT8xbaAytUMxNZRp1cVRbqDsftDTb1vKKjcOiEXLcXTFzlfbIFPg1Ea5SkqtZlMK199OumchF00HgdyafKOmIsmfl/Ouyyi0gGki5upe+NqYCAHnUxuPxT4YTBZGYPN7mCeXWY6D50ZlcLcBev27V3Jlv7K2V9nrIQ8y5uytmSbU3N1S6hM3wCBe9YBk2Spd0XTX3sLDaNsuPKtZm5XqjTcyRGesV9tndC5rxRwPTVLVwIbPa81tR2btGw1BYqsZRZnRRJSe3gectS8/VLR0wWxcq1imw0qdOV2YxwF+DUX1vAvVsiuVE+C8PphLi4vG7QS1kTMgjUTtqeXaa+w55n2hSFOSqNjvQFQZVZ2VT3fvKS8dDlOky1LEv2Z+4vpglkZsbrSk7Amg+aFyWuXW6fLigzPXKFUqYTEhUiTd4Qz48p9BE/wjrotvrhX/AHZScvSZitt9rp6Itj4tbxdV4DzIX88ImGS8r2jVDnUc60K8gGVSZFM8s8OZdKUEzsoOzNb95ymq+9w8cD+Za44yQ1Cnw3WJB6e0dRRR5fSzqv8Ajitep6jT9KdllYjrQCYTJxoLt/hycVXFrlGnrVpU+TXM2JFdh2AwIMIZumnExaG7qK2pdhyov3i0l9ZUe5/5+poUhq1QShEDsKgRciw51Kk1qTmdjLWadUOJBfZL22nEkP3VXppg02T5xazVmkKBVi+6KkYag0SLY6Xup/jiJm3Z7MzZWwqNFq9Telm3vpP9LQBkjNOlpBd3vm0xcUvJuW850yrNZwSqsZkZYIqZUaUAiEZxOn/1Oa3AbgYX+lcLB/btpyqouLyZm+dOWDln7wqoU7KlMYzfUmzIXBhvexbH3nXVEU731xvrH2Xcyt01+oV5IjpMub04bUtAhgHoRLxVcDOxn7Xrmy1YVCzzlMoFZcAWWqxBaFpuYKf+aHQHMbtpO1BzNVSkTIVQlOwJBi6sZ0CDRU+hEi4m5Y4bbWyVknN2O/xINBsLvXHSlZgVwpQsuOZylux6WROgF3KQ2iIepFgng/Z9dnHpPqiB/wDKYC5MEeyJHqLUXIT0dYrLyKLYk2upH+K3hhvU2guVKRyNr172ndxZiGMPWjhS0YFMWrZDiJXQ/sx2BZYyygSjj/eEvvb+VzafQeiYa7uXQE7A5S7qYI8q5VWPHBETr76Ys6lTTikN7d1q94ObHLb7GXrp4la5NMW20NiECg2BT36e+UmOpx5AhYrrXKen4uuJT1Ult0tqmK+pQ23FeRgl5UNfN8VxaOPA2d6KhCXKuKaq7ve3gnW7FCHFOHWr+UVA++EZEtQQbeXpjXSc81LKVeh1mgo23WmQOOw6Q3CAOcDuH6a/qxS1RtvtIPJ37FBLlwE17eNxJSlJVmKAKZ2chEnm4402HZ2XUOtKhQqtaQoFC9RXR2cPtR1uZUwqMOkUuNWmwVp+dobyKGnIAIa8lvVfVcLR+dNlRWKmoOkxI6v6Xc663CRevewrqNIWn5cSaCvO0YyIAfdXURXrZf6/BcW9PzhIcy67HbrEmBS1uIxYe3Qmi97Xx+Xhgq6tlPulxeqidTG/y517bpbZENiKJnKjHGVFA3Widec3SCSXFqvy+OIu02pBOzC7Jaj9liuMtgyOgiRAACAqopw1K3XA3l7KLYVVqumLPY0nNix95reBsoqXmiEY3KvHr9MXO0NMqs1+ZFgTmAgI/vj5wbVzXutigKSIg9Vt+mJJtm23AlBn4VYtZI1qujEogDSLaQol5a4lU2oFTqwE5Y0yUwDZg52FtXVbD39E6pjSoUmTJcai16FuxMdCIyFSTTqnLx9MepeezyrOmHRc2sRd8AtXtQrz4LdifDJkFP3/AINfJpy0fOdOr+TGaVSd1937ztD8ho7nn18Ed9NPTCu2bZqdqG1DaBWWFZJpt9int7pOTRtOg/w4jdnptUmSKzuqy07uSel1ikxHGrzTmIiAB0X93lwstkFWrmX8vC+1RnalCqkp6YpWWO6a2od68F7uPGMNQbd9Sf8AKBrpzk6/DtVCncriEmupJdefzDHONJkvXNnvmIzDejI/Ma816/XhgVz9tBzJs7ydKqDfZKiamH9afaQzbXyASrxQC8dP4sVQ7SaFTZMBioy5dLqEptsUYmMbqOyC90iO4tfiXh7uGLUZ2V6NBkQahWaVXXX22xCTBNZDIedSAuh+mvTrhGm0XauJU63Lc9N+wohbgV5UHWud8tfb8zhCqkc61Torws8ivxFUDbb9xAXgqfzX3sOXZp9ovKufMztNwJhVIhTtHYKi1uy3vN5PPp3uXCJzf9nyJVqw7No8qOVPedU7HV03fjpw6pi22dbEIOS81xK3LrcImowG6cZuO4ZmlhezTS1EUvW7hjU3lpgdyxnZTkXGgHX0oRkvIV59RXRu1lyo5lgPTKJNBqIdrsww53h185CvBBVfLhTzqglLprjkl1A3IXOH3eidcQj2g1/L7NIqKxBChzZLsSQMzn3F6aMqZJxVNfH1XAltNr1PmVekZefnHCakrvahwLXdoXIAJ1VTXw9B1wlw/DHE5W1ap1MjU6bz3otxxIEprfkWmrmeqlm+YhC4aE1T2DRU3bPmc09V/wAMHLrchsxMDAR90k64isSI8VkGYcdBaaSwBHoIpwtxEzDWpMOnOPR2967p3bbrfmtxa+4u5e0Gmw7CvUjImqDPtMMZcWp06aFLr+hNhKbDUTZ06OD4p6Ljdspy1CmxBm5ptqj4SkE5ka43iaQkXUFMtAX6YCsjVORVdp1GqFRhjWoUKW3LlQ5CewksgvM2vl08MddUqpUKdPqc6JAEHpkp0oFOabbRuK3fqpvLpwTQtAAOvHoiYbYgV2toG0rGb5EAd+/Sg0kFc5dKvqxkuDtEyxHcy89/XzUxZl1AEaJrQeUTJB4oPDj44sNtclmD/Q1hmE3ClRqQEaRu1uaUwt5QLqqCSlxX3sbnM+UzLLALIl3vh0YYW4i+W1OmFfnnPkjPVRj71vs8WNduGxXm4+JF64xVlfXCrRdkpIyLMyd9OQPSveDmeS50q8hZg3bYoaL+HTEStVKdUKnS2qcjsfQ733TMd0oXeQU466eB/ligpEiQybaKivBrxtTmwbU2cwIiaobWvvBbhO4lNsSoJmmNWDVa+6ZTSEjhxTW5bhXkLBFIlA9CJzXvheuKJxyHKbsNwyu8vHFL9+JSXfu9XfYPHY2Z8ui+7/wwnLPG90a19E0WhIXsLDQdyziWBDanVpMHINUcgQ+2y92ItRb7N4dw8Nf4sezXtHy1kaEK1utQ4A2XIwT1zzifAE4rhaZ5z4teZSRDaddhJYbbBHaRa8Nfr8MOcOw24DyHVI8k89jVRUn3aTWfdtMei5feQafOgZhNFZjsSGrN2ap37vFE+GK3YdW8uZCiOy6rKVusz01cNxkyvG7uiXr5sDNVjHn3bPKiILbbNPQgQCW8dQ6/zxK/7G805xzy7Bp3MbLPaDJ87ARNeGg+muO3ezWzVv7Os5Mwk6/IelKA44pziRMaCjbOr0UidqsB1JlNlHoj4qQmyfDotvQl8PlwNyatMq2Yo86XIdnxxBGnHA74r4Ko+GDKVlSrZMydUFzX2I4MBjeo0hmLxncgig6joqqpYEI1UdagFNpAAO8C5RfbC8B/F44BYCMnk1jQH+6LOppn0V5iG2LF6CPuj3v1YuwIo6iaeId4lwjcnbR36pVCgSIu9lEWqOiiafThhyxpgPOR23NRMe8JJjPX1o4wuF0Y2sLEis2ao4LhbwLQ1uQW/HE18j7OLoIomCcxD7uItRJsWyVG/LcmMpMxXIJAiII2eZfTCyJggVbVHnfJUPP4Rw7c/Cs50FoUsU/eNPFcVeSfsq5Yqk4G65nsKKhnziVNNSJPD2t1ifqTF1SpDhA6iL+y5uuL1BMqcDjjak6i8bg7uGiMQurVHCbXAoZy3bdMmnDkf7KmUNj73bYqlXZRaE1UZgB7FNO8gpwT8fXCi+1l9nOnV7Lj+caKIx6/GTWVHb/+/Q8TEffRP3phrZM2qSKLkyPSFhlPJu8QN07WmwVeVLfHTmwB7Qqo5DyrWqhLnvxwSE/uy8ilYo2cfj0txm7G7xJOKJfU4ZmPUdKHXbILZQdqQX2fNq7UeJ/RKsz1gRN8UiI++4XZ2jPv6j0RVt7378O2dU6/m3tVKyHJbmUeMaNTszNpqzG16pGBS1cMff6J8cceZ4yLVco5dyzmGTGbiw6wBhHteuMyBEuMx8l13BPlw09imeqHmEBodcY7LPURBidHfOOriJ5FVCTj/jjpeKYc25N+2M31AI0mOcdKAtHzPBWYp9Scq5foFCoTVCYcps+KDzMyUBa/eTJl0dXxW8b0XwXX1xBVtgkBH2W3RZW4BJOmmPqOg2ycTfOvA0vsHXXENdPTu9MVsqotUko+9R0zfcsAWmldIv3dMYPM86rzKzKp6EBG1Vu0/LsPO2T5Te638hhFdj7obzRzwG30LA39nzO7kgJWV6sStSKeBK2ri2pprpu/ywzDhsC0KWLcSeVOdcIHaHS6llfOjGaGqcMeE67urbxLfaJxI0Tgl3+3D2wCLy2XYueo9aDeTw1peT8a6dIlcATJUINP024gg43Hc7RYgmfUR5V08uBXLeYG6hSo8qK5fHfBFARX1xozPtDoOUmb6vUmmT0Ut0K3unonTRPHGfThz/E4SUyaNLiAnMo09spi5KpYyTRAJ5SLp4eXEqVPpsepNQlfa7aYKbbF/tVRO8tvp8cc6M7Qdo22aCMHZ3Tly3ltkOOYZ6bp1/ROjaLdp+nX8SYcuzXZTTMkxHXY0mXVarKbAZlYnuXvOfIPonwTCm+w1uxSV3LsL/8AQakevT03odLvEPkTpUqTFcqkggNq1hFL2t1pKPu4oarTUGNYKIPdFB1+bB++TDcoIwog2s3cvgnvFgerxRoYG88421HY4uOmtqJ+eFdu8qUpTRVB85lI5iqp0RSUtMVLLayAF1s05lVenewRyZjEhjemqi0a2tk2l1+o66jp15cCgVKm5krY0hK7FpSRnEdeeknuiVPRL7dfjpjUWzTqx7tUF1CfKTUSFlpK5QKgykdsu2b1N+Kcvms1Lxtwgyjv0+ZIA2iHs1yH/wDL8OOOxtpNdghCiNZGoESO5DZBmQw1L3oKq6kL/rx5vrjkPN9Wk1WoTZUnQJD6e0ENE1X8KY1uG5w6tBIKeooZxziIC4isZMxY/tLkHQ0RPe1wKVSY48eq8pClvXE2ULrzLEhG1vBeIYm5Yo0XOUxqkyHjpdQU/ZvG3cJp7hJ118UxpW0obGdXKgzKzFH+x2PBzZkPOFB3faK45H7THaHS95ETQhTXxEkEsdX/AGPtqzlS2KBFkA9ImUFThPD8OYmubw4cP045Oq+zGTs7p0DMGX5brtRpRqci7l3zarzLb4W/4YItj2amsuZ+RuDIspOZI++bav7j6Kuol8RXX+IcY/F7VvErVxTJkTI7EaEehGtXJRlUELrrapZmerDwu1B1HXTRLBJe4nuoP8WI2d8uU3L0SKTlcjHWXngB+nBqSsa+JujwS24bsDU2jlUITVXuN9YyHZ8mqWmP8OBOXMbI9FW1ru/XXGBsEW6ELC0Zj6xH80eW1qIyGAKLMxHHyYDzk+c1FQx3W8YPXeDr0DTietvROuArPGd6G3AWjSYTtenSW9UpLDZE4aeVS/8AL+veTFjniLGmvJmeRVn6ZVd0keQARGyZQATRHGjLuKqWooinFUJdeOBqNBLJ0xApNFdq8ieZkroEhPPLprebq+GgkXhphzbsst5VzJ5cvryj8irRmUnzUCVPKeYaHS6RWc5VI33WJcU4lJcd3wMtm4ie04aKuhD6/XDGmONyHtXW0Eb7lIeUiH3cCm0nMBvZbadqDTbDpuxmtw0aHbo4i6D76/hxcwJD9QiC9IjuQjPm3Bql6e7d8fhhrcLW8yhxfl1O23LavWwEKih3OhsN1ahuNtKQOSnGbdV5kVtVEf3hgLz6T7k9j+rPdlbjoKPj3O8vD4d7Bnn5ssu5bgVeQt0NmrsGhD3w0u4fHXmwNff0rOcKpJDCPF01ABIFd3irpYi+ikXu4dWjiywgTKBPPSfSoKSiT1oQjSnhZGNvVFq+4HBXiH/pgoyu9UazUThwqidNmuNmCSBBD00TrovXA5Go85yZIjtsK++w6sd1trm0NO9/9thnZSyfUcsxH5r8YykOhxEW7t0nl5v8w4vu1paRMDMdq9blVXuXc2BkyFFpVdipHBsEBJzB71lfnLzhcXFdR/PBUedKGQCbFXgPDqPKMoC4/wAWAvPOSahmDLUeTHUVqUZEO0E0J4VTiI/8MKrLdAk0d52RJonaoAuLeJNDvQNR91e+nj8MZ9FlbXqS8VwvmP8Amr8xBinbUp1PbcddSXHaA+ZGycEePmt5sCzuYMux335DdWal1IAQSggybpsjr3rk4J1xqeolIkUtkTpkXcuiZAIsJya+Kei4VeYqNTKJVvu9ulyzfcVBafjuGamicdbEHr8MF2Voy5mRJ+lfOKWNqY1Wp5yMrv5ga3na6ZVXpSC63Ye7PRXUIU7vBRX8sF+TqlHq0AKnCdbIySxWyTuF82F/FcqzJValQ6oKQjQSccnMa73eB7vVFt6/hxQ7PZ1QynW6pTnSaaaFwIsqSK87Ol26dH4Ehaa4JdtDcMqE6p1HoaiXMignrR3ngGJc96TNcqE2VGY1BqG2Cg0qroiF4hqpfnj47sak/dQPMSE++jRCNt1bADVOYLv9cTP+0ZnKDKwnssyKaypqrkwS3yOOL51XzqvxxMp213Lspmxau206PLa+BASYAUbtpCQyjQfH7bVOUT5jQ7sznVfZ7UpqVls4gG+JmwHPeAXIZ6J1TFxlWlzcw5fi1KgIcepsm+DTtnK82hqSA4PpoXj0xKk5jy3XpUOqO1OO1OjLaLjEmy4dehp4p8MZ5GpzjlfnyolafkUsHFNthh9N0bhjzEQp1t7uPHVEpW8pOVek6aaaRVnajOdOkyMtaSZTiPjEId0UdtpWVUOa5Q4Kt2KGnufeFDpqAlxdnbHlXmQrExd1q9yE+ActzJ/5cCmVo7cOjwXmXllM9kbFLfEtE82EzICmVK5zX3OKt5eW1hwBfkS2h4XHvDEU191FX/DC7zHMjvE+zIeZjx2HrgfLmElRO6OnXXponXBrVqJBzzTzjTWnmdzrpa5ooJ46fBbdMW9B2V0OG1EfpUWNHMGbDJxsjNSu72qlqn6cEtXTVsnM8TPp+/8AVe0rirVRnVen15+KECLF/qL7SoQvLeqcSHwRCt0wwmRNuY0bBqD+qChD3h/Dizz/ALKG3qVInxZDoT5TasmLh2tuKg6jw8Pr1xV7Oaq6eUSqBttjNbYONIN1Lt24C6Hpr0Lhix59N2wHWeWkfnxqSV/40MbYX3Kg9TmnJCnc4YukRXCuiDp9Fxu2M1gstOzVktJKgVBwIwOjyiy4nQlLwRVLTGU4Y1aIWjVH2FUjQh5hVV8RLBLlWCWXaHK+7wZcfevAO0NiYWmOhKaL173THpWhFr7Osfk18qjWNI3dfiwuzvFKmHumGG+b46kfKiJ5cQM0SpmVs2Ueoy5F9LcugTI+7tFjedFX10VE49MTqLUHoOWqbGnq29NYBsVNtbhcVOXUS/DiLVXG8yZcrVKbFyOEpo4Z8E50uFeX6KI/w4zreVDuqfLsT9JFfKzKTXQdCCTmal0sojYvtRguR1pxGYhKo2/Mri+tnDUu9idB2VwlqwyJzob87CNGFQOqrqIJ7iCCpx46r3sVWwLO1PquyCivzJMSBNgMfd0thxwGlbeY5F4emiIX6sUc/aEw/nSRUW9XBhhug4Lx5NNR9U5ixnyl21u1oW35RPx71nUtOOrWlGkU2I8Kn0dqRFBtqmsRVUnN6ugonv3L1wpNreZnJ9cGnALjcWn8qNHwMzVEW9U8OGmien4sTczbU/v/ACzIpzsZHXJqADQ69F1Rb/5YEkoYZgrkZx2ppTjOO72h2YCmLhp+y5/mIi+Pe+XFtnbtFXkHnUeenwqxtpTZ4jnKq6nViYJt7h0xIF5HRXuebvYIoj0eqC65NXevrzvvqvnXW1cDh0U6XIDtbrQxSc9oUZ4TJRu4qIp7yebG6RX4k2pKywo0ymvyLY8W7lv04Xeqlp/mxa8wVA5aZoAWcwqRGiu3CCut960yLy4nZhZgtjFbiyxfkCHtAHvDx64iISbzrddy40G805LIERCdELVIe8Ka+9gNtJKgauUJqbu5be6aM2TYJLluW4u75cCO0GozqFTQk0yItSMHQ3jXjZrz2/HTpgjOrQ4slinrIApBoIg1fca40SYJcyu3scf1YKbVwnUrWnT71IACspmYW4MCZUH47oNGdzAEgkZivcQBTxW4U0xMyZ26E8daqIf98OIo2NHcMJnTlZD4eJr4qS/DC8pUqfmDMpSDmOSKdHJwqYLgIAOGioDrnDrp0RS97XBIzWliqSSG1E9e9gh1otDI3urf+P5r0pkRV9DedcR1I8lyISEJIbehEg69OOJyDbc4pqZn1Mu8emKGPXN8IpZaBL+/5sS25z8wmlb0aFlVHmXmRbsLlNqJqERUytsxGITtRkVV6j7gNTfacsFNPEtOJLgDeyRmbOwNyKlUpTWW3W99Hjznd5ImAi6e204gnDWz5kxYG2m0POb0M9ToOXzQnfMMqbpqIL6gCfzXDIflG9HacTmMg4j/AK4bB5dg1k3Wfp0+MVME/wCNCTLyQ8tOxCaYapLLVzLTUfdbvT0T8WAJp45Vxr3vd93DDznT5lWpJNRQQ3b0I2x5SNE8BwtWdWTMHOQk5VAktJMStFBwFaveqwUQZSzYeVZ5uKtsV3les5iTTxHE3N2YDqBxwaN10Xm96okNg9eX8rcCgk0JgBmIkfS5euNzekqO04ioVlwo5fd0XBAaShzjJGtfQnel3KhvsvR6pMbSP2yt3k0Y66AgK21/hr+eL5+vQ4JS48lTadYirK7vKSIJeP6caM9OH9zC53d1LjLd7vtE44iZipbWb8wjRWgUkaT/ALwkh5GV/sfqv8kxp0rFwEuO7a/CIqmctStm2ZKjUWcpVTsccKdRKU7T6cDrd9zzhET0m0+GpKRCn4cOLJFSpdQpNXpwUiIEyVBkNMvsM2OnyL7O7wS7wTRPlwHJBaixQaYBAaYQRAAG21OmCTI1Dk1qvC1DPcSEbMgd1tECtW0i/Vh9h3iy7YuwUkls6FPUbRHWKUXuHsuMk7Heeh3oSFk4dPYB1bpAsATnMJcbBu6cO9djbR6e7IbDdtOPlp3QAi4/li5y5lV2oZkj0eQ0TXtrZAF3gBOY7v4S/iw/mXOzgLMdEjsByg0wlgoPu2phng3hRXiFx95J4aArSRJ9PgKT4ljycMShuM6iK5/nZPqtNbjVGbEchwyO1sneUjXS7urx0+OIEnTQl4XLaK4eueaWdYy+8IJc+z7YPiSd5P4cJR2kyypxT9w4MEXEa35d2/3frhN4m8NLwS5S20StBEzHTfbpR2EYwnEGityAQY/io++ccjTIyOKMecwceQ33hMF7w8cPHJU5yoZTpb7iqRkwIKRL37OS787cJiBS5dUkhDhNocx5UBu7u6r73wHvYfMaK3TYceIytzUdtGkL3hROuOh/9N13T5cDyzwkDQcpPSsv4u4LaU5R5z9q23JdjaP7PEe4cbWyux3iuYitSlj5d9MfXeUsYXYnXhrK76Y+C5aWMLkx6764lUZre6SEmuNCFxxmJIQ41l1xGviakMucdMePlLEUHLV643XXJ1x9UgdKyuxKjSnIsgHWnFAw5kIfLiARWlxxsRzj1xBxsOJ4aqsQpSFeWmLSKo1VY7DgEDEoORwOqmfgQp8cKjbvnyl0qkNLSpizanAqUaoNlpqzFJC59S8VISLh0xX5kzt92tvwYSqM8uQ3x/skt5hH5/8ADCnzoS/0OqCge63QCaFpd0VFx+VfETNngOJvMYboHYzDkD26Guw4JbOXTKH7nlt39a6IyVNXNFABwn0afiBupBprceiKqHw8V6fXBdl+EdNiOXPq8WvECK5W1ReZLsI7ZZXnKdVorCEsuNUwADLgl695svTr++7DfYqBQJTsZomzJwd7enivn+umOH4y022AWRqd/wDimz7a8xRyq4qSspUo6grxErqKDXKtnTgir4cuKiqU6StX3huK60bugA0q6CC+Gnp4YsUqSN9ncdaU0JNFMPKuI1akSHnECPvmd3xV/wAiL1xnFP3D5LZ2JkxpQraCgirCVHRxd1pc2qWKIrpovhgUmQaXMI7nzE23EHnO1C8q8vjxxcUuoyn6mTG7e7ISA8EiQ3ophbw5vriDVaPH+8CcRyy/U1EU146f4KuIlBtF8Pc9akhZBipsuAceay4Le+js6CALx6eC6fvxWx6wlPq0pXnieOSY6mKioB8v71XBBUlVuARmfZ/Z6Xl5V9P54DafT2mquUeZHV0HeRSZK5RLymi/649aaceTkXzqxspKZXRDVFJhztYtq6TF1628E9NcV1dkR5RxZDejwGCXj5kVFxTtVpyn1Rll+YDIPubommg3xMogrxcBOt3y8MTavWm3ak9BpkgIckWkbvej7tx4Oqmymq8E6KpcUw1GG5muIgwE7yR9BMnTtXpMKCatYj1RqSk8rbQsf2IadNPdT/XGl6qlOzA7l6oxJBluxkhK3gNRnGvE9V46j0UExb0Jy2BHA3SfMWrjcNNCLiuuAnabTpJwErgGJnTXwfFgeZwG04FyeOoKf7sDYU4EXRC2wuoZc5jar53KlKyxW1cJ9ZjIODpYtwBrwRTVcecpNPh5bdeaMn+Yo5E+6qOKCpx5OmmipgVkOOUd9pNFANUNWHUuEv04k5rSbCM3nWD3FmjRkGgmiJ/ww2VdMl8uNtwNYE7HlqRrHSp8NZgFev3rCBHdgwIoQJDgi03xjGgELxL3vpzeXFu7S4jdZYjSZaNAaI8dh2kGqdLvrw1wGrmI5jINJFbaMG0ACaNRvX1UV/0wT1Bh3LkaA2bjL5y7u0C1xsVE7n97G4tV3HitDWFLbSFtyQoAAwBMaATS+4KcPzXGcwYEd53rXmbK+XdptPp+Xa/RGK1ChsXkUgjA2Xh5RVt0FQ0X4ivHCXm0vNP2cZcZgHHtoWURVTASDWq01E46InNv2xQu91x0lS4sWmsSjjONm6gBYD67o1WzzCXhrgXz85SomYcvyZ1ZYivvk60mioqg2jBKRLovgViYztu9dW7q7K6bzI6Hkes8qvZWC5mSdKCqNW8ibU3HioU2JXZL3tWosdV7Sxw5+VbXG1TRcZQqPLguOx/vJ6fCBCPdSQQnm1+Y06ppd3kxV1yh5H2gwxlVCFSJswmFjvT2HdzJbc6KaOAomh6fHTjgCj5izTsPYnMUOuw85ZVVlWVotTkgdRjIv/lupxe+ALxwS3Z2t4S204UHoRI9J0/amcuI5UdVDNzlMzbIp1ShyKLG7K21/X2LGXjB0jBQd5k4o4XpgwpOY6blKMFQdghV6nv0CHFMuBoqcV83AfewmJX2n6ZX3jgR6I86lQFkG3cxGsAGzDW9sicEkVVT5tExoGhNZiYg1BvMNNy3GfRwm6JSatebbaLorhXkSAi+bTTu66YMGGONrQ+55MkQDrttXxWlxHC6045OdGqLQSm5jrY0SVPceZjxClIbLK3W3blCUwbFObUebEClfaZytRacdJqVXnZ1mNtgrcynQLXr+mimtuvTgSjhWURvZzR6tEjQ6HKz7WT6sQyWQBn5kVxeQPqq4PNneUdptLzk/JaPL8CLOfckMZfabbJ5iMiL7FJIhohj8wrx+uOkYe+vFcxbPDWgTBnzRuY1gUgvEotAA4JBPbT96I//AMNGq5boxNRsgyXY4naw/UZXZ+VS6EiAWq/TCc2g51qG0/N0rMVYaCPMcAI7UcNSCMyHQE1494iIviWG5nitZYy7Xaa7XqRVsv1V+/fVOuMqYLaiWj2kSJvj3Rt0wC5tye5mBufX6To61oUhzdczXTvCacOg4KQ1jmKYY6tSf0246SR29Kqau7G2uW0JELV+fWlUZI9JM9enLaPlx5whEOHLjG1HB0QVHhdditmzHxMgBve2pdcK4wrYmtUqpnamyUm70F0+gkvMo4uaJSZFamLHjOI0YBeTpt3oGniSXJqmFwtS7VUgBFQH7xEN5y+b/DDXruzWOWXxM6sESrsuI7HkEAux7/AVDzp6/DHjyEpUlBMTUgfLTNi5X2qyaNHZby/l+sRnJAPb0ZT0F5G7OBAh6hxxhQ9qP/ZtTZr2bsn5hpUg3QZMihjIjimvG2Q2Sol3xRMKimbX6AkMKfX8qJl6pQitWRRZbyR5On9oySHw/AXT3sH+XJX9KKNHlEVQhTT1L7uk1J54E48nEy04pounhdhZeW7TA/7hrTaRp9iR9KFQhS/eNGtM+0xliswJsynSWKkxDEnhYJ0d8WglwVPIq8uOG9tWZ5P2h9sGXMvwrhZvTfjxQQI1vd09EFMNv7RoZaoeTSqU6HEGSydsQmkQHnXvNcvXQU44V32WMlVqsJIzpTKjTSqr0hyIzBmNm6ZogpeVocQ1uQb8P8DsbSxt14myIOoE9T3/AKoR8DMGRz39KY32sqbGo1U2GsRw31IiPoyEMg3TICjzKWfG5Oq46in1hmj1qOwbm4DdmRg2Fm5NFSwi9ULmt/Djib7R9cqWbtt+Tco1p7+ixUiS2Mk357cyNGIzA1cBxsB5Lbe9x97HV+booi8VX++plVjzkB1BmPAZt2JoKDYiBoVxKlvvYCxyzUbK2S+fOAr6nr1qbSglxeX3dKL3Zj++lV2O4zKNtgXTpl4j2kwW5XGfBHNLrvBfNb1xy59qnLI5Zz5QNruUhEn1Nh6tU2ShsGy86hHzNroSIQLZqnDl1wyH5ySKHMVqoLANiUy6wIs3GZ8e6Xk5bhu+bTEmC3lzOTUpvPKPT6X2A4KP8xOskacHBt6229Pmxbg/BsW25Mrc0M7RMQfhzNQVK1ExoNqN9h2c5mdKcley1ThrdFjtm8596yk7RHbX9q0hfW4k5dfmx92g0Vt7LFXo7U12GNVimaxqiBg6y6q8CB5eRxCW3ulxxzv9iXPzVDp2c8szZKR6M3LF1l9tsiddVbhJOHGzkBf1Ljrmj05+p0NZUObv6K5ZvUIVscTrooL+HGkuSjB+GGW87gJIIgkawAR0oBKi64txzQbR19K5Agsm5DBZCAT6JY5aninexgbIXEenN4Ya22LJtHy/UItQoUNYdOmM2yGBTkZkoaoVvwLl/hLCzNvl/PCC8bctrhTbvvTT9h1LrQWjY1TnHcFd6nMXgPy42FHRy005hxKMd2HBeX6YigSN2qC3NHioEmrqzHQeHDFllupLS65FeREICXdODrbqC8CxX3XBrp+rGp4VFNU/F1xAjOMtfU08x1SDlTKoV16pNnFdfJkIomm+U9EIEELtV1/5cUlOyvnzaRMY+7WiyjFPpKfbvmWKPNYHQLk164qckZSCc5IqNTi1CRV21333xIT2TLCmKMrH9PRSt5V+qYe2TqlJkPm7Gcd3bAWuOkqEV/lX/NhS/ls1hu2SFOdTt/HzqRcUpJJ2oQpWxDL2XHykSYMmRVzTdBPqIrIcRxPPavDXBVB1bhtOSw3UpVtMRO4TVPMOvgXXTFvWZkrtLUh269V4mKrx91caG2wkTDfaJXzI7kJ8biDXxxmbm+fcSG3x5wTqZn09K+Sgbg1XVF58gJ+NHbOpRkU4+9QQvPTlAi9C5U/n5cC0rakxVK07ETLz7BNoDUpt19N7Hd5hNsht05bbkK7RUIcE3tXme06XAV19pcWiTgSFgbzJlN6dVTr9HMBqgNgJxnETczEDvNnr01Tul1RfhjfYbcN3Fk/a4wvz5QWiokxqJAPcbUqcb4TqF2w0khUR9aHKxT2IOZxahPj2VltGhF1e68Zai2PxsHzYLMuw0jm1J1amGFxKwC66fu4/qHAbW4s+pdozDSSYlxzXehSX2908DyBu1Uz/APMDmTQuHx6Y+5NzC+45GqtPJym1OKqg4PdcYPzAY/8AWuM87bZ20kL20PrTnNKaaNJnSItTYVW98+24jqgYc56c2heOmIG1TMVQzDUhkN9pagAIrugcK3eeKkP8sWEGoVPMQP1lJquzxcTeCS+1Dlt5fVP8MLrO22eDCqo0+MLVarhrY4xANBsLXQVdLuB82KXsLdRdxbHiCAQdtxr6RtQ7LiVjiLGU1CyZmutUavFlmPOf7FKaMIEU1U2rFu3rAj8F50T5uHTF/QafmHK9QlE7mF93spm0gOmlzOqcyXrxT+LFAezjN2bwVqsnDy22pczFObV6SnmFUeVdEX4imLOtbA6dTyCTWGKpVXdbt/VJjjiOfiTXT+WHr9upCSVyFbGBOo76CfjUQ+ypWURVZJ2u0igyJVMkyYrqlygMU98pp5gXd3Ki43xHsxVRl/MFLyxX26IyiR1ucCFE3S+8DnFbVLwFPxYJMu0eJGqEL7vp0OI6z3NwwjScPMWmL6m52ljkyuZemx0seMXmH99ePXnEfHyiuNVgmCu4hhty9ZpMoiQdZ+XOkGIYoi1vGmXICVTr0pE7SKTm56oRWMr1RiHTZDKi+MlNXGV15ub006eOKM4lJpcCczUKm/X8wo3um5JtkFqqmiAApwPm4+OGpRp331GlPuRmh3B2KN92pfMKiKp+rEV+Dlai1NysV7eS6a3F3quxW0bNs1TmDn8R9R64zqXLizX7JcN5FjlEE9J50/Stt5OdtWYfSqXL+zHZps8ysWacwQo8t2E4shAfeV4ZLf8A5CCfC/8ALr8MLCk5aH7QOdXa3IpTGXsktvkcKlRQRrffLqn8y/JMEeUsgVn7XuYnHCNaPkKlOKzHYJxEN73brel3LcenDDSh7J6xlOpjT4FPOPTABN4GhWwj9SL/AMtfe8F49CwyUq4s2VysqeM67hHYd6EzNKcycvvWWcsuwRi0ZynxYzFGp7fZ48YY+hMLpzARepW3a+OA6MJSKq83JjNOtG4RMOiA3Ai+C/p93B3VqpJgtlCeRGJYLa+w6nI6noQ+PwXFEVHflNPyI7Ck2wCG9bzWJ/wxkGrp3LDhprkSlNUGZeyvUKoRhaZloLB3sOtooronTTABlDL/AN2ulLqmXG6rSKs021IjsAhyGBTuuAi9fiiaL6YcEsfvh5p9IbTBAyLRlGbtvX3z+OMWKaLciO5ukEmVF0Lg66L6eOGbOJC0QUDWfWh3GeJrWnJGQcpS48yNlncjTWFWW266zvnjcQecL14gqD5S6YW20qDRcsZ1cpS0RnNFLzA6CRSkSOz7mannvUdEvTgf0w+c4Fl6qQJlap006HmNwBETgs2g+aJaG+a6GnHvjoaJ73TCZqVSoWaaCdPzC7MazXuViO9qADFlO8DkfS1FZ1FF4cfXDi0DrTou1OZ0LG0yR6xroaWpSXJQREUOZP8AszzJVJB+dRnfaGuku9RZRePBD6aeil1wU0XYHWEI6dSKhGcJG96guvaBd6CfrjHJmZ50OlvRAqDkUyQo86G1IKxzTry+KFwVMGDMV2ObXZ6iMph7UmXBetJPhbdwVMUXl9dJc8yv4qYYgUls55PqdKlLS6/DmUqUyqEQuCoKvuki/H1xQvyJFJpT6sIU022yJAdPmx0VmOfVqjUov3045WWnwRpDkrvi9ETj0+mAzMez2AZm7F0jmPKbGl3/ANjBdtiqJSlY0qRYlOm9LLJrjebqRFkSJUWmvPIXM+p7pFQvVBJcT5NBqLLHaDjOHF1uR1rmHh43J0xTZCy9OpL1bp0iQitQJ+5RgtLg14j8dCwS0+VV4sgzbI4Z62q205cJJ8w4eXKy04eGdKCbRI81Um+d3xLr3upa41hMVl4vMJLwHBPJrj0hsWH6fCJ3XndNpf32pbriLQ8mjWHp6OVJpwwZORu2Gt0gAhacqLxXvdOuPGbmU+cfvUnGwNqpfvBHBcQNAJVtu+bGw51xNaqrVi933sbZmVz5m40hqQI9bVtLFNUodQpICcmK6LC9H7fZfxYKbdbc2NUKbKKvGKobY+0dvI1LT/lx8aqDjL7pmbxERoSAJXXD5sDQyEIflxg7VDZFpxsDPit4l5kwRwQahnq/pU5qlyZrpuPOk4/arrgkX4fyxszTXHxjPgkJmRFJu4zdeHrr0sUcDr9UiMutSH3Fa39oIIhdx+bAVnbO0OVWmoMWST7UK43yDoZr5RXx0wWxaKcczRVa3cgq7ybkqkZgrzs89/R2oag8e6WzX4L9cStrGY485xpulwSMmVssH9q4nmxeZdZizsqsEw64bUnmv16+XUvjy4qFo6w55SXAUjBFEC15kL3sDcXNc53D7ugFFZcjXl50uafXYUpzcvuGwacu6f5FxKlZip1DtbBe2yC5gaDQv72GJVaFRazA1nQ2pBWftC5Su/FhCVHLp0etymFfQRRLm+PfDGktkM3PbtSp1a26KHJ334L76uBHJtODQr1/Fiwy9lF+c0sg3nWml7gif+mA+mj7MQRE43d7zYZNCzE620LXZ0AGUQUIVuHHlyFNjK3UW1BZldVlcjzclTmKrT5cmOi6BI3BqBEnrwwxKBtOzAzGjvxKzMntd9AfNDTT3SwP1qqJOpptADZOu8lrlvTzYEYFXlbOZqRX2HJlLkrc3YqCQKvhgc8S7tyyr5cjUihtDwdy/HpTTqmc26pUJUqflyB7dPaNsMevUsaoeY6CkBqJUFlQGLLCFolsLm7tvhwwORM8Ux4NJD/ZJWtu4khuiH9/DFJXc2UpmaTKSUmGScRDnt/VhWixUryZSKOL+kzTaixaCzU47bFd+8qa/aEWZ2kv6qq+R0PBPRcPjZrsgg19mQ5TzixZUMLl9mhXn5rT/nrj8+1zYw5NdGLHbFR7l5kJfyw0sjbRs9wwacpk1ym7nm34mvJ+rxwvxTBLlbf6TmU96ii7CvKK7YrNDSi0kkkSIsgXE3QWmJi5r7unFFwuctjIpeYTp3aWJVSg1FvcRIp71p4TG28Ct1VRK3CioP2ksyw5wxqq9T6oaOXrJkxbT09wSTomCDLO0ahjmOVVJbYOyjbUWeNwsn74/nbhXYWDlg9mumw4jpyNe3RU6wQ0qDTszplws6q/S82RwkONLzi4G6MST4pxRcKHNuWq9kjMUKk06uhRsmTJAg7UapG7WdMBU6lbxMNfH9+GTD2jUutQ2JkmoNNTXk9s265zX/i8cXEF6NVKhHiKATWJYGLjWokJtW8yFjr3/wBHYa5bm9sH4TBOQiQOsTtFYRnHb1t0W9w3JmJ2P8GlxlbPcGBVpFLqdRakR5KkbEwmlZ01X9maHxRfjh55Jy7AlU9qTBdbkMKpDvAMTTh3uZMBoV6NVIpjNixpRKBaG6yh26p8cX2wObGywZ5ZIt60++rrDmiAgEo8U/Ncfl7FXOOwt1sEKHLke+wrrhBimc3BYit694kwOVaYDJGne193DAqW6baLkD9SYXuY5jbYGiN/UhDGGtFFxfmqsUD1iUxIUr2Fu97uYHZnabgVuSLoit1rid34XYnViYrz5I2ijx82ILQppq7/AAjjcMoyJFXRQtXqk4yBG5BMzFe8xzcPTFREmRZjoQp3J2lbH232yFABe9g7MWpDzTC6A0K85D7uNh7PRym+OYqc65KJ5y/tIoqkPm5k6Jhyi6aQmF6K5V8E0ua5kdMmz5dPy9NdqGR6y2ATojvODDiFqCKX4h5S6+GJmU8oU2q1aFSpsRiXCcW1GHytDVO75sMKs0Oq5sRrs0dYAvsorhRmOLwrx1IfQk95MBk5prZ1Vaa7nKLUoVMcW8uzALciUyi2KUdXOC6rw1w6szdYnlabPnOnx5E9+9DLUhkZjTBcyjlTL8ZuLFy7S5Eo3vYkbCGRGn1u5E66dOXBPk/LGRpGZ4/3hTGZtQhxCGn0VqPqVQkqupEWg/wh+JfLh27Pfse0MmYtcn12dOelMAbYA6DgtNmmtqO81/DTmHRPdw0Mg7G6TkB+bOtYcn3ODHkdVZZX6+Pqvphvb+EcTLo9pchEGTMn5UmdxhjIUoBmuF9qVGqFPblS6jTmYccjtkA1HsFlFW2wEt6eHLhZvQ4zDrQxGEQUS5sBS1E+bHTv2kJrucKS6zGzDDm0gpJyG2X5AANof2iur4egr73Dy45qXMUaNT+zw5NPluK3unH2uJN+9bjKsocaztJ1gkfDrT62czthR3qX/SaazCdjBIdYFwCaeGM4o3gqaEJevAiHECOKEyLQIgtANqCPKKJ6fDEBpxRQVbBf/qY3tuXLoiqWvw7uL8pQnSpk5jUr2TyGDzTMgFRR3braGI/h1/zYgSGQ3o6pYI9PlxZA2pJenNr1HG12GJJoqc30xEOQa9FVQSnof/hivJf7Ml0EsWEZ5KhHB3eGKryrcloh+nESY5Hhu2Kt7q81nexq7UZNbttLAXmX3sTKc4kCrBWdfciVKlSKfJTdUVsFN0SPvaJqqqXry4nbCdlifdiV6tQ+2Vqpn2iLIqKXvRmNNGtNeiklq/qwI5ur9Ro9MCn0uR2WVXXPut0hBCuYc4uhx6XImnDRcGI7VNpVlJlyKXTahFYZ7K2xGBuPaCdLx66pboi4YuMvJsShhYBX102/nn6UJKeJJG1XOcKGeX6wbJqguve1MBVCEP3euKYxbcAgML70UbfLiPXM5TcyVpqTLpixJT9rRgDqGAaDw/fiWDZtgTigvKPlS4sJQ24yhKXPeosHNWFOp7UHkYasRfKPdDh/hg9ybS6k/BqUxmA89ToVnaJQjq22q9EVcAoz0F4W2var4l5UxMGqVBuK6wsl8Irq3Kw28YgZJ4kN2iriK0B6Q7+GvDP+NE1Yisak4zoGq8WxK7A/JFRHvmPmuwPT5CuMk2q3AvmHEr+kwQ4d8pu52+0Ba7un54pRbKQBGteTlpnZUrFOlSQjOSGmHtbQF3QL/wAPrhmxKSwIiaqrhfNzaY4fzTWm2pTtblkrr6aNRo92ti+VAT1XxXDc2TZm2gUXLjG8qTUh6SquhBlR96jIL3UEtdcDYlgKg0H0Ox2P7VFLuc5a6TSnpoRg3Z6uEnNhPbcaotHbp8WMjCyJMlO0Nv68jKcVPh466aa4kRM0Z7qlS7DJqLcM30tAex9nAF/FxXj0xU5tpbmX2FWQgVKpEhEdrnFfgKr/ALsJMOtFWt0lS1hXYVbXNe2PLlMoVOb3jpy6vPmAfbJBqbhtquuiegJ6YxodXl5WcmvpMmzYqiryRdOQF63D6Jg02q5Rr20MssN02hvpWXJysswxcB0ntAuBRUOnxxqcrMCJsKrk42FKrg29HmRnAUHWnyK0uXwTm4Y6826o2zSV+ckwfif6pOrR1ZGmlKHZVFqcudV6ycKUDVSdOOs5tsrRNechE+mvMP5Y7F2LU6FliGcRXjedeUVcOQd5FonKifBPTCM+zzsvbrGVGpNUfl9gV69mnC6tjx6aXl6enrh1ZvzBk3ZK1VJkmHIkDGfZiHAlJ2d27cNndGUF1VbycvAvBE5hwrx1X+ovqtGVajl9BV1urgtDPSl+0vm7+m+d4mWae+jzKP3O2HcA6cBQvTTmVcU7+U0qUPtVIhGyw3pEjk7qBPNoNpOaL7y66a4DMtUerZ8quaavGdcptSebdmMNRo5EyV7g3Ben7NLfFcMzLWdWLGKTW1eiVdsLHAlAXtFRO+JdFRcMFsmwtUM2+uTf9zXzKg4slfOqbLOV3aLmOQrtMZigSWx5TS6kqIPj8cHZU9XmRdddUj15bV7qY1JDOc0RtOKJDqSDr3/dxaM0E3BaccdtJAuMNfNphBdXRfOdZ1pkhGUQKpjlS2TNl/SUxb3h5tP+GN8SUEgdNeVA4t/5sX8SK22yKG2I3dfmxVz6XHeEnG7glLzcndwGHUK0irIqPR2WhqBuI0pNElvL5cErMhgmzUnUkaGoGDa6ii+mA+NOmxZQsvg7HJxU0Oy4TFOofBcXTb3Z2nUjMC0SrxLhcq4i83mNeVZPZqWDJYjMMN3H/ZkK933uGF3teznV8/5TqQOzFYoFATs0YGG0EXzQtT5vRFVfquNVffqFSrDtMpDcjtq6A/UrLW4qL3lRfE9OiJj7tSghlzYxPGIwrNLYQITLh8oumppd1768pa2/Nh3YWiGFtqHvqI++/wDFAvHMg9qXNNKr7Rs/5cpYwmqpDyvDbEIJuWA6tqLqRL43EP8ADj2edjdcpLFQrgEDVSZe30iC1Zeie+FnDX4YPPs6ZRqFLpEuvVBso8yqmhNiScUb8F0+K4YtYpNUKoT6k+5dFcW4LiQSDROPL10wzusYNvd8FojInT16/WhG7QON517n8FJ3ZdtgYrDKU2uuixPDgzJItBe/EXrhzVLOlLyvl6GsmbFYddcIlM3RHRPxY5/2pbISlA/WaCwho5cb8Vvx+cP+GKHYlQcq5glv0/MrzhVLeIENh9xRZcTzJ8D+GLX8Osrxs3jSiAN0gSa8TcvNKDKxr1pv1L7QeUqeZNx6o5ILVUIWI5Lr73EsANYz5WdqCTEhZRkVBhwCZYI7gZjN3d/4uLw1IsHtUyDRKhmFjL9LpEOFCgoEmpSQaS/5GEPrqXVfhhggIx2gYDQQHlQe6OFxfs8NCVsNkrPU7fLrRBQ695VmB2rlFiBnSNVGsl9tegOvOf8AhmHrBRFS7W/DPyh9nt77xjPyTp8iWbgauykOWa/pW1P8cbNu8eLDn0iswnLK5CO9Rb725ReUl+i4auzzPMasU2m11iGsonB0caA0Ddnpzar8MH3+JXPsiH7dOWd/X+6pZt0ZyhesbV0BSab2eE0ww1YIN22glognyj/lTGNfnMUOAxIfkHFZDviKeGnj/wBd7AHSdrE2l011Dgi7LeMyUnDVQAvC31TTFNLz9VqxMJJBtO+VsSaG0Nfdxx8WD7j2Z3am4FXWSlYqVUm5qmVHs4vkUYIsnQEBsF4cvj/9nETOJnmeKtBpwuzRmErJuR27lPUvIPVVXu4EJ8PdyzUFTivk5ebDN2UjRqxVoUep0hqQ6AK8EsjMDBU7tpASL64aOhFsr2lWoH0ioqnLTbyJlim/ZyycxXKhGSr5zlIMaMy9wahN6dwF/D3iTivTphZbSNqsXaJKUq+9TOztGSBBVoN2373Ak1VeXquGQ/syh7QKv9w0ap1amvlrJddanPPMsonHU2nCMSuK1P1Y4y2xZaqzO0nMtHhR3CciTnGH3HDReKaedOGluNiLi5xa1bWP07flpEkbknnSa2aZS+c2q96ZGUVyy1JqZ0FuEy24ob8Yvql3US6fhwv9oWx+Q5Kdq1BbSQ08ROnBDvD8Q16/TFlszyl/Rl503XkfkOB7c9bQEES4k4+Gvjg3j1A5bSSm0IGnOIAaKhaJ46L0u64SLfcs7grZXmT3508KErTlNc+0zJrkitU0Kuv3HS3HUCRMlLuhAPG2/quHdnX7poWVwq1Kp0muNk63DhT4dPPdI8qWtg48Qin8P0xNqNMp1dOI5UYjE84p7xonwv3Z+qfHBdJzXVqtTuwSai8/Tl4HFc5mV+JB44suMUS+ULcB05Tp/NUcJQ92ly9mik5dd7HmGNVKXJ3aX/eNMeYbPVOa3W7hjn+pZbqGzbM1IqTjajAlSO2wLk/Z8+u7L0Wy3H6Et0lraXT2nKlK7OERixJu7FQIO9zh6JbrhKbSchw885cqNKBzflzHDkWWaOJ3D08LvT0LHmF40wlwthOVKtFa/aqHEFfqKt8s7WajMgT6VSsuUybSWQI3psyc40b148QBETTVEt/+ziHlqhpmB473UVqM8G/s8DRLyAfW3hcWEDsoq+b3KFFisMwKv2Wotwyp0pVB5HlPl5+mmt38K+7h00usZ1yw1WI7Ozirqwe+lqUEweBkXEFFRHdUQ11RevFEXF17hiWFlDMA+o+epqxt5ETRJVKc3mGBDMg/qZGi2F5lBUW0vztxqrmZY+UIozJDJSnjcRmPBaS52U4vdbAfm8fROOM8vZgzE9TYABsnzYRA2BLd2cBPVNbuJ+luKtim5wZrlXzLXtnVTCWJE1TAcnRQjwoypb3lP9oa99dPRE4YVNWakKIfWnKOWcSe2/zqzjIV5U0A55yZJkRX6zUxam116Ux7AF/q1PRXgXdgPp6n1XBDXqjAytNpseoyb3ZSKW6igpumqJ3QBOKqRKIpiBPo2YczlMbqrsWiwJZ3ORYJ9oeUUXURJ1dET8kxL2Z5fHKGfmpL1Fg5io0l0yfF1/cy93uz11cMtFt6pzJh8gofht9weX5cufbtNeKKkAqSKqMw1CuZlpzsB7slCo58qQxYCRI0+cz1RF/B09cAf9FDpbLEdrMdRGEyRkjTSgFqqKiS3ImupIWn0wxKxBSVLddiMOtRVcM22nXEMwC7lEiTgq6W93FdDy+/PdD2Dggau+0cC0eQFM+bp3RVcEMXXC8qIAq0oBGZVLPLeTaXNYdltxFdEZzmpTDM1ebRdLC5vzRcMHLmSMu1i9pgJdNdG7miz3m7PiKXaflgayzllsqf94R5s2Ocxw3bQc5NLl04KOmDeg5YlQYjri5ueii/rvN3EZ3vu6Iapw/dgm9uSpRyuEfP9q+bSAnar6lz42WobUCRV1qG5JQRZRpvgDykpJ30/n9cDNTq3aKqSQUSbHVz2jprYLaea3Anmih21eRAhsPOsMrpv9blt4cfj9cfKRT5kWpfdyA6EUCS9uxedevXASbZsDjZpJq4K5UatN7wxb4bpObFrEHs4AoIIlr3i5bRxQHFrM6v08IcI+xNIu/I7UE/prgjm0unNmAVGOVSkMqJpAYbI+Kpy3eGnXipacuA1pGZIn5VZmy0GpEOfVJ9YpNTbXfO2uNyWb2TFNOhcq/8cCrs5ykbSKY7VYCtwqo2dMqFvO0QL+zcEvlXw6phx5byLK2lVh9lt1mBVO3KEcRNVZtABSw9Oqfh8cUm0vZfnJZ0zLb1FJrR9mItQHjGbePRWjJ3wQr04lphpa3qUvcMxtr2H70E6UHSdaj5RjhmTJU2lhIaemUcyA2nT1J2xdQNVX4D1+XErJ+WxrsKVVKjQGSOeaSO0vtIQnr3AH6IKYV0+Q5leYD1DWS5FrEFaZNhvrq9GldyQHxsPVQUuqHph5U6tU+Fl2K4xPaj08AsbN0xBE8NC16Ly9MUYg07bTwD75+XX61a0pKx5qG/6L5epNb7BV6LT0beW+E6Tdgva9UM/fFfD0JMRswxaJkauBPpzkWjoUc9YzTd9x8NBsQteZCxdVjOEapUyU3HYbqDuqAAut3MmnDn+KYBwy/S6epKcApD58ym+gld+EeifTFbHEd1eJHKOvzqwqCPdrXC23tSs1uxpjJHD7Ha4Ea4gvv79p8U1FdME9FrkKJSIrJFuUbuaaAzESJLuHdL0txQt0+l73UIDIGvUtzaWIYUKNHedchgDROcptmqmC/pXpg523t1pyoTlocOnnRe9VjFwlvEBPlUCTvJ6XYv6Tn52G2Uc6ZGdBUtR1h5xp0f72mFJXqtOoG9nC5fSwbEDYs1MF16/TFrRas3Uo0ebEVShucptHym2WKV2CcmYiRXvEz6Uc1SvSZcWw5ssmAW5LnriQfS7Ao7k6l1KlnFiEbUR9DKxp5bFU+q/VfXE0HlvHit2vdxNp7YMu7ttE3R86W91F82KW08AfpaVIqmoNHguR2BgOJ2cowILfC4BToP5YtHM7nSIms6G2G7IWkYjoqm5rwTde+q+nhirzFWQjSmokJvt9YNFVqKJ8ATzG4vkD/pMaqHQipE0arOlFUqq83dvTSwG+HFttPBC/euLFW6FpzvivuJPloqyZWqrnNalKlNOUeJE0ZbpxJ/WOfuuOL4d1dET44LITloWKql5VL1xQ0nOUbJtQarsuG3Pig3uZ8bXQzYVULgvgo8pJr82FjN+0hSxzn2eG41DoKSi1lPsmZ7vj3gH8u7ha7hr955rdGnTp/zVqXgjyrpt0xl+g57mQmHQYj1hvtjZOLy7wODo3L+S4vq9WPudvtEl9tiKyvtDI+7hJZm290SuRqJJpcCpSKtAeSSe6jLYgW6Ojr6Yos3bW8zSp41OPkWcUGKAk0ExDFoFVf2h6DxXwHwTHicGuLhSFOCOswNtOfWqlvITXSNBqEeqGzNYbdEnAuUTbtIfxJ4YIZk5uG205I3giaFY35i+OOWoO2LaQTF8DLcaILtpK+UN5/RMU2Yc35szzUIcqrZ/WAcMPZjBprjIB+kR0XA58OrLmZbgA+JP0Feh3Nsmulcw9rzBTwavchNEZChCvMqJingZGkU2CxDpCOu7ia3LulOa3e01PnXpw10/dhc5enM1LLnYqntpkxRYbuZaGM20RqnzqmuuN6ZEyTWoz41PazWpbRkBgAz2xRDRe+SeOmLEYcWE5FOwJ5JUf2FTzwIAroCZOOn72O80jriKKiRBzDp/wDbYCYNelwc1vR5xo0MkEJgBS65NeKjhE5mrFRo1YlUui53l1imhqDDtRNCuTT30LhhiM7RpFMpdPZreXHoQQ2kBuowf6wzYoon1S7Tjgb/AEc26MyTnn4H5GrwsUwKflKY9VpFZhwpkgiPekcZk1ANPG5MM2FWjqUUFVLx05rkwJ5I23RWsrCzSp7c5PLunO59U8uA7NGeKjXKm6SvqAqvEWlt1L1LCC5tXLhQQsQR1qrzrOtNY49OinHmOMNbhsDa5U/ZgY2kQjihnwYxNkwZI+wKC8DuvVPe/wBuI2ZcyZfcy9SmodQUKwYaSWCAiAk06391D1wFzJVWnU92NTqiMf2wtMPtJeV663BovfQuun548as3CkJWY7182OdNqiZVg1OA5MGVFidlNB3UhT1Lh3k0wEZurlA2fQKxmCQ/c6SoLbBOXITmmgII+Gq6Xfhwvq5Wlp5vUPO0iv1CpOoUiAGX30jMzR1HkJpBvA/W9dNOKLguybs+o7Mb7yrFNpJVAGyODToYG8MVT0uWQ6f7Z4dLfdTw72uGKrFu1Ql19enb/LXqT89NKrlQVU3IeZKFljKUKNLzBSmJbqdomEkoTI5Li6muqfEtP04JD2gUNkRaWqxiaReFuvN811uI7VLps6KcSTAYKK8lpgDIjw+X0X3cSoz1YhThjzN3NpxoW5nEtj2ieV0Oir8U/dhc9wX86zM77j6aUWIq4Z2kbO+zQwk5lhQ5pcptNOXkenuhbrrpbheVbMdEzPJfcYiz6oZmWjkGId2mvLzqIphvZWeluA+De7AWWyNi5tBtMytvut197ECqZRbo8A5KVFJBIojuiaUSL6c2OgXGEMXGDM4nYWxBSDnM9I1j+KzDN6GL1xh5zeMo9aX2Vsp1eqvgcbLsNkVNRZk1uVvVBfgy34/iVMba3s9rNKrD7BNlUpR6Ouuw4ljSKvKIiAcE5U+K4ZsRl52llMp7StMwlTeW+i+P6V6/XDCyHIdrVCkFIcQ3WTIEIeVenDHNDiDq1aJ0/imj1wWxmrizbDRanl/KkhuTR5bUmYYRYjTrBiRvKaWcvUuI3fpxOypl2FTPuPKbEw3cx1iW0ciSwRiYgBXyXDuHqojbb4XY6Obyg1nLbSUszdnRctNWA7IP2Q1J1OBJ/wDRb5vqeBLaAzmFzarEmQkdkNUOKMeW6/abLTr9xuiRKWt+7FlRtFe8N2Ox+HLC2vLFd1cLhDZlSYkwevwpHdYk6HAw2NVDQ96lStipjIF1ioAEB5zgL7ZC6ga/DgvL9MWeR8rrl850t0FadkXMtsEYkQMoXeIk4aly4H1zBVJliTJjrpIPA7rf/sYNKHMOZT2XHDuMdQMvimHngteB4piq0tMlK0SUyZBG23Ub0nx1V/a2ozuSDodKzcpcb75+8kaAZW4VlTFOYkUh735DbiRdzY84WMC6Y/RTNu0wDwkxJk+vWuWuOrdIzq2qRdcGF9nqnxy+7ae2qtAbjjrcZpLtXFXmW39VqfiweAXLbiIcNhyfHlmCFIjoaNkXk17y4V4xhoxS0UwDBUInoDE/MUxsL02ToeOoHL7VU5Pyi3ldnevoh1R1LTcFbhZD3B+PvLghPGpC5uuMic5cXYXhdthFsi2txAH1PU1Rd3rt66XnDqaxuQceBwbsalJMfLh9cOIoCa2uFzY1KWMzLlxqv+OJVE1lddjG7mxjdwx8Uv04+rya2g5aXHHnPXGgnEEsbSK4cexXs1qIreiYWlS2hVeY8bDf/dIgdtraCRr+teH8OGQTnHTy4VedIfY68+vdB72ofn3v545/42v77DsL41kYMiTGsH7VrPDTFtdXfDuROmlRDrE/fE4k2URlzXb8/wDmwzNlebqdW5o0qvdq7Y9/4SSwYiKqneAvj6euFApG3x0Qht/VrixyjMI83UhtklCR21lQtTii3px5sfnS28UY0F+S4JJ6mfpXUrnCrJSP9sadoqZMkb6Q64uo3uEq+9182Isrd9llA4qkBMmR3L4Wlhg7TNmFQpdXmTKbCelU551SQWuc2SVeiinlu6aYRO0DMk7LrP3SEF92tVJ3sjEYgJo0C3mPj+L+9jPK413dqLisyyTJ666mmlsW+GOFtRls/ecj5Oorm9N0wigaH5lXy46R7A1NaBx5HDB9lHEcY5vC/wDdjnvJMMKpT6XGgNPJvQBptt9LTDTlK70t5tcdP1F4MvtNsJHQoxADXXlBOn58MZbFkqU5mCeZoW6cghKd6oWKXNbiEizjOIJ3NtOt3kmqa8DTw+uIxTm47BdoZdjk4Ag07otjh68ePTBfCGMUp1IxqLDSbpWA7muKmrjGaWRH1AY4gh9nLjqeipqPp1wgsym4ueGSBodT6c6CDp6VdUuvLUqI3HMR30TRlDFeJhbwxQ5ngC0DMt2x20+46ippr6KnHH3LBNSKbKSCi3E5ql6cARemq+OnHGNaqAQFaiqPbYLx6uGTntB0Tlt/fr+nFT7q7q4CnzqABJ7DTb71SlvhuENitVLZjt0cmkny6lKfTeg07oSMki+q8V+ieGLCrmLhU92LGbihHbF6R2fVreEfCy7roPj9cQJWWwacJyM/2YEbTne5tV6/likhrM3U0HKgUhCO8rQ1aMV06a9PTX5cNk4uVMFKEAQANpOhmZMkfCpJYCznzVZU1Ke2zIb3TDRIaut2Lpfr0Tj1xUzIr1STs0ppzetmToFpa62vmIT6ouCpmkwex2Nq28aImpivMWNE6pgoyAVtmVIigJtMNOWleaLyJ666YS27irlSiDqKvza+Wh7MmaZuTHhhVIxk08ktbqYgg7vXwdER5F+KcF+XG+MIZuhuwo8h+PvguN3eCYFwXgPjov8ALF1CoB1SabsiMQQjaQ1FzqZWimhfndgEqsKPlvMDI5SWQ1KeeUTi0wgmNKei8zrJkKAnxExw2YaU64VAQR8v5FRCkxlG9WjlcVKpFknGF0GGW2txIQT5UFOvza3Y25ozdFmvxY8ymzBMjMVsS9WyRNVRdOKpaKrrpqluKukMZnmuPO1rKTrItOGRlTJTRFqvOibsy+bykuADMm3J6izElHRZUydHVLFktpGED1tJNFHive43aYIRZOuOZSJBPL61JCUqOnKmZEby8yfaqdHVx1krW3Qf3zJmi8y+iadf0pjdk+ZA+9nKbLfU6k+DwnwsNNRK14C6e9zeGE2xmioZkZF6jxqNCkVB7sqk/WCKQyihzvG0yQpw9S6rbgglbNo4OyyqWap9en019I7Dsd/dJulESO5EQtULu9eHDGqwlLmFv+1uRABBHMSI5c4qL7KHk8PX/ijut5woezckKZmONIdVU0End8gLqvkHXj9dOuA6tZ/l56iVM6Jkx2uSwkMnHqroBHjwwC21Li5jW6/UfmXE6BkekSKbIbpdPiwJAIJgW5EzXTvWkfXEvIVSforM6kyp8d6Qob9t11FjqgmpWnwuRE5tFW3TBL6bSzTLP6gc1B100gjXoaqSlRMqEEfk6UFZ6yhmpyhSpE6r0yAKoBS6XRIomaNrpcquGnHh4YLst7PsnZAWU2dJqNMTd6hLabJ9x8uHL/PVOiYiZvqbgSoUSHEQpEk0ccfcntmyCAaGpKQXKl2mgoo6/wA8S6dmSRKkyZz0YJFPhATrMRmXcsiwf/DByapqfrwRCX4YUMl5S0IWgBM7EwCO8a/WjVBSkfk1hnEH6nlx3LL2W4sz7xYCS4dYcRWo0e7k1ZG5UcMhRfpgLyNsvy/T6S0zLjwiZWY52qLBjtstGqJ1VE4mmmmmpaJd3cFDkjNFT7RNkU9oKzPe3z7vbuXVV7g8hKiCNoCPy410Cn1OLIlMG3QIs0jc3EZ2a8TVtt27us75L4/ljXW2HX+OldrhUcNvT16kn12oN25aw9AW+YWr8gUQAMOl00W4kBliO2qAjEVNyAp71qYrn6k448DjadlIFuQmjISu967rriI29VZTpU9ubS4rsm7QtwbuiW6laKmOttuBzMFHay2faczZ3UKc8aAHtmaeypL5SJOfX4XY7n4HwS0wS2AxRKU3OusySJ36VzfHX7q+cm1JU3py2PSrnNOfG2WQjVmpuTF0IWYLilIec95Ba5lX+HCyqez+st02fmGh67O6aDZm/T4sggkVUeZNHmQLctpzF6n16YNMuZu2X0l1xql1yhJKcd3RuDIRo3HPxKV6/iu44kbUq5Tm8gVJpie1vjQWWGozgGREpXd27XFfiXxba3DS8FwdBLi+ZECBqYmBsKMwbBLi2eRdXhgeusnQTSTMvZkPpiLV5h1B431YZYI7R3TAWAmiaco4+re2Apfdw4lifmOnw6fDhBCmsT5BsXPmw6JiDil3OHujjgoJCsprqVBn3Wcp3dt7siFbl3qaiOLqpO0uQwI/0spdOncUVgGyZFHPcJtF/vW4kwxiU9sXpakENshJ4m0uLvc2g+OCXaHn3LudpkRuhUKWbUdsR3p0pbjX1JeZfpglLhWseXQfnSoq8tLM5Vbp52Px40/ddH4bnMo/4Fhw7GtrmXpzx06qy41Nq8YCFkai4LJHqmneXhqOFPU2WqlGdj6usbwFFSaVQNPwr4YRG0jL1AysQC1MlyKga3r2h28Q/EPrhrb2FviQ4bw17ChblxbSMyaMdv2a4G1LagzRQqrMOhxX9ytQkno0HHnc/wCH5Yacf7U+zfYnRFpWVaU5XjbiG1EKGHZkF/TkeNTT2ia9U8cKjZh9nLNdYoP37MyBUc10uUm+ZJp1yPqieYTDr9FwwajVct5QpykWwdykPxVLR+UZugp2cFdUwVVRF0LvJh6trDwlu2Sc4b/xkQT350pCnVyvmfpVZ9neZU6PVp+1nMcmm1KXVZ5U+RSpkdztO5eX2slsFCw0TpZr3LsPLM+zqk5hRutbNqoERx4jJ6HSjImLtdOeIf7P8sJyifaqj1ptqLVcoOy1bD9lSXEMFPhbo0vFE6+bDpyVtMytUG25cSkywnyHG47APuWAya94i0tX8vlxn8WRdLc4+TIdt5EDYEUYyQlMb1W1Ic0bPKbIi50yy9IpZbshzJQW1kRiE01bJWu+30NO71RUwutoG1WFR9m0yfS5LNQakOLH3oH3FVOXl66/DHTmensy5hysDATZSw2N2CE0GoIicQ/hURXHDX2ncyx8758hMTWYsCpOOCNXkwoqRudC0us4ISW8ULrzYnYWdtd3CDlIOhPTv+fSvuItDZOlNL7NWxjMVPyXAzR91G+OY2ykwyAxIuzAunN6cfD8OOxMnUOqU/IANOzOwCshQftVD08bQ+Ij3i/LHMOzT7VtaZptIpNfojdZy3TWxiBMorQx5gsoNvK1+zc7o92z8OOjcmbVtnudMqxomXcwAc6LKM3odR/q8wdV0T2K8dCS3mHXiONHYobZfdxJ8AuJIgEiMvX1HcUlu+O4lNv/AIncjeelTZOW6fMpXYHw7bTerhXpqaKveQvm+HTCFzrs1l0WZUnKdrPpTHOTQ80iMF3nFOKp8fDxw8mhqdBpsxtVgNQHNXUfk95nXzB4p5eFuFM3tDbyBUJdekbx+xowcFF5lv4LjD+Ibd5jEzcNvh5Dmoggn0MbGmmFP57YIKSko0g/tSsRzeNJZzgXm1xpkM7xrTVBu6YZc/ZmxOobVdiVVqpVStn21qNTGf6mjKjrYGnnG0tV8ePKmF84zavELSTzaYi7bu24SXARIkdxTZt5L88MzGhqK3yjYq3cP4sZmKF4Jb44wPUuKeXHt5vELj8t2Kqvp+7Jqc3Jy7Tu0Vf7ncaYLcyCidpuBT0Jsgu4gScVEvQdOIpiXF//ABEl1KPMBBia/wD3WjuCcN4PLzDxDvdD/iwNUiRUcoUalhUhV6A+AA3MaD/waKnLvvUO6l6dNePrg2gZwolHlSIdbbGUchhWkYG8QIlttuNOnrjMZ0urDD3uEk5xJIHPSeXSoqbWgFbep6f3QK9mKaNWmOtSLo5uESNcCDTB1SZAWsSX2HDB5i9AA7eK925fguPVTJOX27TkMSopaiTnZZCJza6+IkmItZfqOXctfe9KdhZnavVpI7rDkd1jRf7YguBOHFO7r0HH1xYe0vFLC5jWTpI5GD9q8S95RKYJ+/rWjeOUm5x3dr2lBNwhTlMu7zDjDt3DdonKXuebC4DP2bakYdsp9GaYXlVvVwhBF8U04/li7bpNejvx4btbjtb9TNh2mQN80TPvXmXBblt0twE5YKQYdWPz4UWCOlW9ZyrUae07nSA207SmzQKpDdS03A7u+bHpeHinnT5kwB1qqUqdW2jydu65XFC1yNFO5k2f/nH0DTXVC6+GmHNFyNl1zKhs1iXLrcg1WxuoyzIAJfEW0tD+WEtmFym7KM/R6hG0ZotWYWPLjsJb2ZwF1B4NPBeOofmmGFg82+eGJUtIMcgrsf22qmVQTV8GWp0tppMzVsGYoJcdLpZk0BaJqt7n7Q/5JjdLyXT5FIcj0qGzFp8lq9rswInIqeX46e9gmYi0+qQglti08+aIQGK3Aba8veTqhDjarbMo91YkMAb4AwnKiJ0tTAbl68FCDl7cvlURVbliRUXqPIpkt5xKvSEGPKAlt37OnsnLfwcpfhxm7UJb1u8kvOaIgjvHCLQU7o4Eq7UJuVcy0uqK4w/DNsqfUZ2hNOgy8vIRDdpoB28w+BrgqOO6I8W+78R5sfsbwZiFqnDG28SebJMRqJggaHuK4f4gtX/bC5ZpXHPQxPbtXu2P2km8W0uvBMRl5vDGRaiuipaXukmMC0x1u1YtWkzbJASrpWHeceUr9Uk+tYuSAZAjfX2CDc5cdvKnx8MI3NdTn/aIzjHytkeBKLL0FoHp7+o3KiFzF8fQU6rj7tzz9Iq0+PkfLirIqU5xGpW68uvdau/mXy4bGyPKMPY/lZqmRG0lTzPfy5hOFc698unRB7qJjmni/wANpxRwLw9lJuR/kTAA5T1POtzgeKKwxr/uVnKrYfv8aiwqSmT1itQGHqaEVtAatQgIETzf+uC//tuqFBqdPGbMndlgW2RpI3xCEx42kFyaKJebTFvSKs7VKjKclokh91ENALucOFvw8uBSrwX4cx03IxRyJVKzyin4vTH5/fubvwHirlpcIDmdI3mDO5HoZrorHs/iO1Q8lRRlPLfSpbuaWaAMx37rj1mgP6utytRM6eq8SAyS7VnUuVU7nTpxQjyNIpEdmRJKXGhFMjqG6JdWXA6kHpgJbocKUyTzbbkOUvKTsEyaNfrpwX9SYGgyJVskMPDl+Yc+E4ZOpR6iaIAKq825cROT6Kip9Mc4d9mvXFrQrhqJ21j5yfnzrVpbKU5TrRBmKW3kyqxJ7Zq1SnnEaelBzDFVS0G8fc+Phhps1iI3B3VQaceF1CBG2G7iJbfe6ea7CWp+c4xZdqkCtUd+E09yOhMC8AJeCoZJ0T49MVeWM0T4qM0Cozr2TC2m1ETuR4Lf2Kn/AOYKd31wbZ2bBUHLprPk5TE9DI6cxzFVvJcUMqFx9aKMxUlymjIYBEkCC2oYd1U9cKXPUMarAFlyM06BOW73VUdZX1A07i4d2Xszw69ECJElM3w1JX4srkeNF8yovFMUlepsOpVN040cWopn+z4F+LFFvdqtXzKMsUTlzJhVJRYpZSpkerVNoZQttbkKi0pWvNr4PJ4OJ4L0Xpww363sLnU56JPgVuBPpc0QciVWnOA4BahcKGGuoLg7boeWqfDprbDf3g6qEj+/G1o0+YF4YX9T+49jcl0o6K9l+oSOkOPecGSfdENOKtL7vguGqcTReoWhCDxOX/FL1sKzhc+WirMMeXl2G6tOqbM92QxuVYmQbRM1DyABdRXp4YGSoNSpcCG7Pjtb55vvClwX6cUwevORxbhuXi7MYVHo7grbf+El/wAMb8tVSTXJDtDahId3OYyUuABVebrwxSxh1/dWJv2kgpSdYIkctpmKGXesMPi3WSCdpnX47Vx1lOiT6XterkCog5vZwJOii65eQ2rqPN4qg68flwz/AOj4uGSuqvjqJd67Hz7QuSwyXnCl52piPkxRJaMz2+/ewq6KQ+qJqX8Q4IpMduY8/UKY627Cktg8nPcBoo63XdMPMSW4eE4DygxtI5fKKIYgz8/nQzLy/HcDkvAh6cbsUNVy/vAFFjodqd4V8flxszfteyhlIN1JqTcqcq/+Fi856/4YBi2o5or6qxlnLL7LDy2pIqa2jx9EXE7SzvCOIRlHU6D618640NJ1q6p9PfocsiEGZjAWluJaF/dVOP8AexX5k2kRhokymTJPYmjvsaBxCAFVOojgPzbshz7Kh/e1RqyXmlyMQzM9ePdtTx+GPtN+zxNjnH+9Ybko9yMh9uM4puoPumHkX1HjjXW1g0+kvZ8+XfKNqTO3fCORQietCtK2uBl+jFTvuuJVSFS0ddHQuPzdeVemPtNn54zAhuQsvANy3Be2oaj8t/VPjjovJOynZ9mbL05t+LGpdWhryNElomi/XGEQXcqynWOyNVeK0Ag2Ml4y3Qp3bCQuCfDFi8TYSDw29e/9VUhlSjqa5wjZUz1nGbIpqk3CeY/aQ3XwacP8KeP1xIr32acz0WGMhKNVI8guYHDb3rT/AMBMLsdA5rSiZrkRZjMNMvVKMousTGNb2TT51LimL7JW3PM2zbN6FX5502Ub4vN1EGxKG+dvLqC8G1JPd4Y8t8bcUQoIgcwBr8Nda+esTHkMnvXHtHzXmPKotUrcFHa3nckh3dO8KYbE6c+Tcd0wQCcC+wu8mH1tZgZZzvVxq2bYzCypS73esIgFIX19nwX8WFFWqflaXLNiZmEqHKhpYy2Td7RB4a+OuBjiTF8vO22U78t/lNEi3dYRClzQFMmOFM3dpC4QX7oeYV+OAjPVQpzkYSbJCmgtqMF3uPewyWY82U86NKiv1lpldEkgG6aP+Pjgbm5HrUwzccocOEKneBSXCVdfxYe2rraFBSzHxoN1C1DQUBQ6xClNNMttnHkMGmoF5kwcI8rLe8b86XKPmLFRUMiPNyN7JaZbP322+9jzMWS22TCyXAIUttBE5cGuuNO+ZBoNKVo96p4OJaCcTLvXEvdx9mCNSiusyQvaPzenzDiAkNoWdGpDomnz+bGllkBSw33rl6jfy4glIHmFWTUqnSmnk+5660ModLYsk/EfxeuAOuZakUSqG23eQL3C07yYLzo8WYz7R1y/wvNSsXFOV5SEizJDoyA/ZkZ8pjhiy5BJTQixI1qFQMtrMnMI6q3kfd9cdFZSy/EosYUWY6+0fVp1Etwj6XQ5kesMN9rVgzQXUMCuwxRj1xtgVj1q4vdfjiQ4WYhLxCc9WsDJypg1Kj0eRHM2oUftA8wESW83zaeGKQKO0LJuPwmyPS5RYT/LgbjuZkhgR9rgPGfMtwGnHFkxVMwttiblPhv3dd0+ol/PCg26wICqPDiKkQqa1KK8FfjkvNu3OUv4cXMCRV6W7vKfVH2DTuEK93As1W69BN1yRQHZd6271pwCXTGv+nhSIxBJhTaU/r+03V4248U3cjRJ0rwKaNPCi50pZWNnU4g38oET6f8ANjVUdoNEo9Qfcdr0GOrZCaWyEvT8OmBqT9m7KUpQG6VHAjTm3qr+/BFnP7NmQcl0RkYlPSr1U9LydfXgPwFC4Yw8YVxAlS1meUD7zT/NcgaAfOmhlX7Y+SqrHciVauxIkplERJJa7p7+7wXFXmr7TmQCEkZzPHd/+kBr/twj42yvKA1NqE7RopSnguSMCmZInqXNwT4rhw5A2fZNyjS5UVvINHrc+VoQnUGd7Yqd1B1u8fd64CcwjBLdzOEuSeWlRHtKvNA+tAzv2hclTZBf989VTvMH4/pxM/7Z8ouARrX4Y2cq3KQ/7cVdO2FvZF2iVqgZ8y5DdlEyzUYAC0Gu5dvs1AO5baQ2/LgUzzs6hVRezUnI7dOG/XtXOBn+8tExoHMOwxD3AOYRHMUOl99SeIiDRnM255boKSnlqNPlNGzYIk7eSaqhEQinj4YFh+07SoMSQ83IlkJmSJGigu6X3euAalbDIUWSSz6fzr5ScIhTHQez/YZlGZlCpMSKJKrs84e+jUemNa7xw10a3zqCW5Dqutwqtug3YORYYVnS2gFwn0qBeuchXoKDdlOzbaN9onatSolOrcnI9Oq97x2yC3rEZsBVT3SEN693ROHe93HfdQ+wns5jbMJUfML9RzPmdiAYBmyuT3nJTbiCqioCRqAAhdAQVT8WKv7PezbIv2XKO/Vq5m2ly87SYIMvNSZwD2MO+UcLiU9ELTUl4rb0wJbdPtl0HMsCTR8s1SYZoXPMguIyRKn/AJZlcoBr7o3Lp3k6Y6IHrTCbZJSkSnkN55fIVmnkv3bsImOprb9gP7QjZ7J6llDMDLFIqOTzeakSqo8EYSC8lQbF9oqhooly6Jyp14Yeu0jO1Or+ykK9T6vDqsVx8I5NRj0iGq8DbdBC1PRPIS/lj8tZY0spJy1jKcp1wzOS68RukalqRESl1IubXEKFXJlHEo8KW6xCU1JYxHcImvLcOF2IeITeNuBhORahoeh5mjEYYkrC3FeveuxM1bXlboUmkyUppQtd4kGHTmWW1XoKKoJjmqpU1JlYcntI1FkOcyi02ItfhsTEPKpTXhkSJMhXWXVTdiS91U64uSFd+Nuv4vXHJ8q2HSXHCtR3JrUNpbSjyCBUAqg+Lu7kJZ8zfMK/8MW8Nk3F04fhxHCDvhLVOQvKXvYtqbF3bRGq9zEHXBHlq0CoFUblvSoTMSc1TdFI3TJreuGnoA9PzXEubMVkRRhTO3q47bcX7sfEjhHcdfPUnnOpF4J5U+GK6Y848euq2p7uIBWfKnpU/dqC8852gnFW4i63ebEtskIBMCC7S5RHwxAkvKQmipze7iVRZUSLEIJbjYCi3WkvDBRT5Zr4GhnNkKqViRSZ0JsXY8GajqiSXX8ip3fTjizplFqkgVBJBww04t63/wAOJcvO0Lt0hlG3nRbW0DaBND4Yi0WqV2vVUmgdbpUJtRM+Grzg3fuTB5W8poJUAAnrVPkz0RxqSsdkYzj1ryJekguYy18bcfDlG8gsI+VgdXC7zuIk+U5Ikg02Km1xvdv5tcS4+7jsXq2o6fDClQPvKq4GpUYWhtQFQdPNrjTMmIIiCOqX4lxn94RhbEA730xWk81Kk+y0Ik8voXpiCEFRlVSNeN5Wy0Nbh8MRam8HYH0VFMhHktTvYFJ0PNLk+oNrKZaii5ewVia6adMWVPqD4xwblGByBS1XATlw39myFJCgaoK5qiyzHk1ioNZimxEfEFVqBAJCLeH6/wDux0Rl+snRnWJ0+lTBAhQU7Kwrxa66cETj1xMy1Jyu5s7pFayxSqoElj/umqdpiq8rclAQ7wcRLEBwSVUAbVTTiOKqXWuypIky98y0ragpdzTXl1IruCJ6rhdjWZb/AAHUbbQdwdoqm1USmRTAm7UadUaPNba3ju5Xdm0+2oEjnpaviOFMTk6vZhaffkuPOiaHaXMLaeuNOYq3VXspBmD7vfNpTFNwPfRteAucB8bdfXjrjZUc+yaNl+B91MCzVagghHhNs2qa+Knr4JhNbWHAH6I1JjfbrRuYVLq9adyjtIpzzLb8eLGp5n2onHBLeOKZdbuGgIS6J4dccs7WtpkXPmeTZoUyUzFmE2E6Yb1seSidDIeuia+Pu4Z2fafm3aNOCnf0jmHFplS3U9thxLGr2wvcAeXprYqfLgShbDP6CZyiVQd/U8mSEKnT5RgmrBPAqCSinFU10LW3RMdHwxu0tIU4uXMug+vzPKktwXXNEjSd66Hye4/kejUmPGiDVGowNg800n7XRO+Hgv5+GAz7Ve0DLebqrlNMvQX5dRebedmNkqBu+IAKKHgeomi/TBHlaj1zIWzybX5D7Ocsp0LSPPdjIsepU1tNLTNoy0eS1UtUS6YU2SKgu1DahV80yQVqLGe/q7DidxO6yH5JxX44RWtmlm4cv1+ZKZ16k8o3+1XrUHSlob098jxf6K7PH8uMMMtHLZEX5WlzoKq3Gg+HvJ8MTqdstk5kj1N2MtLeiAi+1qD+6ch+be6W8bU1xSx6luT0VxCEehe9i4XNQ0/LOYQaNXXZEQAbYbQr3F3gqSD6co4zGd9TxUN1GaYFOVOlLrZxV42d6Kbl5hLiuLGft5RVU8U/F1wbwcuo2F6vuD8vmwh/s8zqm3VKuwjZdkVxXXCLutua8v5rzDjpOnVQCAd4Fh62p5hwbjLarW4Ib2r23cLjYKqraTkkoL5uSJJSI58wAaXKBel3ji8eorTLQqEYGnTXkEUwPZn2p0HKUpj7xqrQOimpxQbU3VReihpy/wAWK3MG1hiqUBqoRldp8eSnsydTnJPm9OGFPst66UuqT5TVudM5c1Y1KNBrFXegtOtLIZRLwBblHTz/AAxBN4IqE2fM+ytpF5S+P0wvIWfH65nGBHhQnBh74EfMA73NwuPxRP8AXEfbO7Oq+cgypR5DzUdVGPU6mLejQHxXdofjb/6Y07GGKU4G1qhMT6VQ48EiRrUbNu1moTqquX8mxfvSqa2uPt8wMj6j/wA2KebkWr0qvZTerFWOtTnpgCLUg1djsNgomqAB8C5vLpphqZQyLAyxTxjU6IAcEE3STncL1Isb4mU3M57acq0BJsWnE3GlT3H5S6ICABF++0eGGjN+22vgWqYCQZPM6fSh1tEjO4f4o9/pAdSem1apOATpne5YAiP0RE4J9MB1RrTkyW6WiC07dq39cFuZBhRYY06Au8Dd2uOeZSXxwBSYrkciRxOX3hTGQtglalLpgT5atqTWYUGK1T0bbjsgljY+CYVm2TZTRZ1MmZlpMpinzI3tZDWtoOce8OnQ8MrL2W6hmqc0xToLsshcRFNoCIG/NqRdB4CS/pw1atsOkw6Z2Cpwnfut1nelcBi1ovMt529U8btNMMWr8Yc8HQSOvehXUIeGQ1yFst2yDk6Y9R80xnWRff3rk9zUnhNURNXBXqmiJxx0vAy+/OCHMNtRgTGRkR3W1Qt8C9CHTAVtVydkbOeW0pZtgWY2UQGK0wdtiJ4H/wCYnL/e72OfYFUzvsKngyTrr9KQrgEjUo5p8nuLh05bsY0gvW36b3Q8+4oRLjln5XNUda6Nl/Z8Ydfm1xysyPaKWpPgjvUebRPMgiWFJk16Rsx2hzMryXbqbO0OO6Xx7hf6Lh2bEdqtP2zvNUN+QTLwNqfY3zQT6pqIl5083D3cDH2lMmxK7KfLL4si5lpCB98e/JeXmNsPg2I8fnLT1wFaPXQfXYX/ADHy6H51a4UQHWasmc60jLkp1ai4rkhlLt0aLavu8PHH2dtYp9algqtqw+beqCQWapij2c5up+0jZ+BlqUhtUjy2yROcw7p/Reun4sSMvVunVCY+rbiH2Zzs+7bjqZun6CKDwT1uwK5atoUsOIOZGlGIcCwCDvR0RNyIUexLpS8zlvdD9WD/ACGEeisHVFNHZALuUiiC62KmpOXdO9wt6+bAdl5mI9VYtOkOEAkim47paIAnvKvTyjiyPNMN6ou0um6ylin/AFhwUVAbBOXXXx8vdxl321uIUhKZSams5abGZX3sybM6tTmln0hifNZdOpU1zcvCjZXCBmha6a28OGFVJ2Xv02MVRSS9IZkuEZyn+c3j4XkRXaqtxcy+uJk/MTrgi3IdUtPJ3Q4fL06YkRpi1CmMLepBqQhx6c2K/bL1Nuhhazw06AchQrLaUrKkjfeq+DlijTG3I9UlyI8dB3rfZW0MnHk6NnqvIC+uImYHjZkurHBGgPuD3sWkaCoy70RHOHEdbdcR6m37fRVQh0EkxAPZyEq5Uf7pmgs5Em8hU3APvJ5cNfZPkmRmSL2maC9n1sbIu8fvFgGCnxJk9gJiujH1uMgTm0w2KXtnyrk7LzcSTOYZCMisob5o1cKd3lXx0t/PFd8p1bYbt0So9K8cJjy0e0dlvLNVhU6P+weVQ3WnKnBVuwQns5yxVpIvHS2gcNbz3RmCKS/KJY57ou3BKvmNZdNpFVrpGhBH7OzuWU195x6wME9F2tZ+qE4ozOWqZQGmZCNPTqtU98DIddd22nFUHwvTX1whGFXgWklWTrJA+kzQTjZOoOtc+QKlQtgn23JozEWPl2qv7wRJCMYu/auZcQfUDIx9REyx3eUeHmzLSQY74u0qYwTQnGPVNF8R+KY/MP7UeUjpGYItbbrEipuzZT4SKm+lm+NNDZMQ8iaJoieGGtsBz9mCRQabVZWdqoFLe07dDgCzE10XnBXdFVF4d8dF5u9jpOLYX7daW94l6CkAE66x/MUAlslRRzGtdGZjzTmPZrO+76bAbzI8C7piiGSHOfZQtBcGz9miD4noGF5UtqdU2hpMdm046RHivC0ECzQg711+vFT1FUwc5x2jbNcrZPkO0nMDNLR/SQkyjtHMkK54K6XG5ebjvTxyLXvtNVGVmmpTaCxDktzXI5uO1OGJqrzaJzi0h6Ddpx1JdebCuxw1zEGjlbiD7x0NGtKSjzLroXaFkt3LcyOwBq6KsI68JcF49BT+HA5Eo82oErnZnBiihamKF1+GHrkSvwtr1Hy3m6XFKNIep9jkEwuZF8DUDMPeTUS0+FvpgqztS351GCNAFrfEupuujytgiKv714DjOP3jlq8bQgEjQmaIRcbBVc+ZYyzElTW0KOhiC3KLnN/Fg2zXCco2Wqm22yw2EiCUdu9vXd6qi8g+ClpprimyqTUqoE05UkimvMDWtiuF+LAXWKs/KmOmbrp6lwuMitHy4m3xnHswO1EKTmNKqBLOm/f1C3CdojGjscjDhY70t/CuuIDA1HtMpp/fOMEdrZtnqKpp3vhd6YMs6wVqDDFSggyNZhrddrp2lvxA1+nTC7azlDcm08Kcrkd1ZVj8U/KXdJF/mqL8MdCYm4QVoHr6/wB1DMEaGmBQ3HqfcYKbT7yC08Q8pGHDlLT8PTDDq2W0gjFViQD5yGQdNoUtJol8heq4qKHl1xwO2SW90Ta8GnfZFd6ki9MGGW30jsSMwmMSaFPfBvszrqa7401BSTqqcP7uEGYvXATyG5iYHP5V66rImU0NZhoMzKNZlU+aoNTGbRMWzvHiiLyl+EsD03PdXbiVTLVOcB2LMVs5zrgCqRlDuWl13mironzccEOZ69IzBVTqE+R2iU9bq4dokWg2jypilyxHby5OjSIrqtdmc7Qjrtpe2113h69V197BDTjbDi1szGoE7wetTALjYDgE/vQ9V8txMqyItQaqs/KboOBu5LFxAhonKZD4HoPXh+eGue0mu5HyvS2X5zdUnI05CqFUkuq8077RVZfeTmVzTU0XRehD0wuNpuZ3M+0uq06oTIxzQqQupMPQ5bhI2gkPL5OblG3y4DJhVAqENGYqpU6liCtFum75Biuutyr0u9B6YYJt1PoQFGesjl96FXl95Qow2w7NYOR801Aa7XhWn5vgJXma00CKbM1vmMVAF0QTI0+VLvlwszrVMpBwoM6Q7UpU95DBrd6iriJpvLfD4rigzDkvLUCE/U6jUJUgGE4uuuXKSeUMQMtZJkM3VkXziz3wXdtOpduQXoi/l1xq0MslrMpR/ul6XFg5aZre6cXeWN3IlvTwxDms9oE0bkPRz+Q+7+lcC9AYkZdgHHmzSkOvvm6LopcPHw+CYmS8yN08N++tzF9qkK935sAm3KV+TzUVn081XMaQ4y0LcxUv7qO90T/T4Lj7IecbaN1r2pAn7Puiaf8AHFCmdKRIIb5Pj7hDj5CzVDqFSGMF4+UC15TL5sS4K/eivJqwj5giVqDIbQEIm0TeNOp68w83j3cVtIqAU1fYIgFx3zRHyu6l3vriuksv0HM5uNOuFDk6umwXd16f3cUGac0Q6XMjoqf/AHurRg3zGvHl+mDm7bOciNjVfEyCTTpp7gPRN/vQJpLi3pLaCJ7xF4YGDz27mNyQNIcbpVLjOaO1ufwD47kV76/HphGz6pXK9H3ftRpYEp9mJfZKXvL6/wCGN9LeLtkVytNnVX2kHSDJcLdCPlRETr+nBreGtNStRk1SbhSzApmHtAi0Osx2MlR1zGRoXbvZGbr568FI/wB/wx8zHWM6PNxH50qNleKWu7jAd7q6+9jTRNqwUmS6TeWwgtK2LINRlRoQHXmK1R5lX4+7jZmSuULNVWhvVU3hprNusUm7i7vMvDxwPlyOD9P47n+KIBkTNTKdlCh5saGTUsx1GtT3GzJWn390HBOVBFOqa4s8r5ToFLgRZQ0GD94Q3D0u50Pqmpa9bcBskqNOelzafMKBHjcrDTpFvniXxAEHp+LFpBr1TosYVmA3Phnyo4S8bfQfjip5LqkwlR9Nq9bUiZiiyh5+k0upSHwpXZYpRyjtwyS4BVF5lFU42c3TBDH2vSe0tR4yttRwYsNhxbd6Xza8fLgDpdcYrEgWqU6rTulvZZLw3aqvdEsS67UAnGESq0wIc1vQeZLDcTl7xfhwodtULX500YF5qdGSM4O16JFYdcRqe40RugDmpAvoOLWLQafT4gU9oFKK0qlujO7TVVXT+9hB1alxqKg1GJUZVGZZPVWn0Ix0VOW1eVev1xnlvaFU4U96qNNjVBNECQZIpGaJ0IhXjr8cJX8LWvMu3Vp071cHU+6a6OqOzelU9vtceFFGRYhHc2J/vuwNVPK+XcxRiGRSoe9AF9q02IGnzXJikjbboVYadZ3/AGWQ8lpi+dogq/N4fqxYw8pxqlR5e6qDjj8pg2gfakETQKqcq8OuErTF0yqX1kGiRlIqFRKfQhiixTYcOXHZPc7/AHYGWqddVUeK/HBFcYhxb73vLjl/Ke2eVkF+bTnIPbWN5evtLSE+mor4oumH/s8zT/2hUMaq3HeitMmQOg6nIS6a8D9Bw5v7C4tf1V6o61UlxCzAqvzJs2pVZM5jQFSJ4rd2ynObo1+opwXFA1KzTly4JUb+kUIf/viPaMhE+IeP5YaTrbLscHNbwNEUCb8UXmG3ECNF7QWoN7q1e6WAm8QVlyu+Yd/yall5poTpOdaNXmZDLDpR54DaMeUm6d108qeOCSh5YrOaZMRqHU3qLE3lr7rSoDpkaWchqJIHxXwQuGJFTyVRa+gN1GExKkGtzbulroad5UJOPLjU9Scz5Kgbyizf6RU9pbvuuedjwJ/8p5Ov0XHnGaWqLc5Vf/lt8/5qOvOi2Js7y/s7lvxISpOqQOuJInvFvj5v7JHF4mg+vLi+iTIVN53AbED94vHAFlHP9IzipsI4sKqN/t6XM9lIBfNwXqnxTFowUTM9QiIiC1SIr1wO90Xn0XS78Acfqv0wmurd9bh9qmvkARRXTLxkkhgYl7pYOH4Mf+jxG4AFPR4LOPMIe6Ph+LALAmOSpW/Q7w8CwbRqhFkz2FGOosmjYaC4q6npoa/n10wDbgpcyhIM6a99JHcVU/MT01+VY5eqD71Ri6qYjojCN97k93DCmZGdmDHjzXAZvNSsFbi4D09EXEXJWVRg5lDs09DNUNswNu0TDTw+e7DL3XZy0VoDIenNbjdF3GcGw9WCXKciHSDJ5CRMR1rE3DtteXIumDJRUPLdGiU1vscdodwqcR9UXrr/AIYXm0WvxdkWU3ZNJZYm1uoywiU6nKaicl9w9Gg9VBOv0HBFXqw5lFl2oVyS3IiHyK+0fKx8xFy/9a4TsDMETaftLkZim1Bg8vZURymUKQTwC09MP/xEm5eqCNraF+IsfWvh/DWblFncu5xvmGwJIgHr3qSXLhbZfSn4HnFNnKUFjZfkFw6nIST93sPVCoTFUUKS/wAXHj/NdUT8sLx+c/T8puyKown35Vrpshq/9i68t5CXrYloJ+DFBm3NjmYJ7VIpAtVanQ0ZqtZMTIhOM29cDDXLoZmYX97usknmwc116JmzJ+oKEqostocF8O680vMQ3eZNLiHHXLvwm94ewW5Vh6863Pekco1AHWKQWuItXd637SI1n48qA1p77kqP2c0fiyFDQrOmuDGm0dyhm+0b7chozuA2ruVU97XAWFWrtDaaj0xxhhkNCf7W3cd6rzAI+GDCBUlnAIIaPmAJvnBRA0XTlW35ubGL/wCmtrhxvQ464Q+JgbAiNafeJ13Ps8IALfM/HSrE+7rjHHi7mNWP1TXIDW1oubHw+9jWBccZOdMfVGdK9b9ceEuXGpXPDHgLjjyK+msi6Y1qSdcecK0saSLFgFeGpQEhJpjUZeGNbLlq49I664+jWvuVeUsfLkxqIsYqWPYqE1mriemMgcuHGi7GQFaWJVHNXj5SwOZ1op1am75htTlR+ZBHvKnmT/dgjdxoJy3jraI82F+I2DWJ2jlq9soR+elFWt05ZPofb3FJ1BUk082tuCrZ7l3fVh2qOoQhFbJptwVUS3q8OUvlG7EOp5+o708nWsvxp46/+Lfc3Qu/G0ev1XBVRM9QK5GsbTsrrKWpD0Tu+WwU64/P+B+D7a3xgIeuUqKTISDqY6/xXU8Txi5XYFaGiAobnYTTGHPT5Qij1QQOKDaay2G13o2eJgnf5R8vH5cLLKDlD2gZxzLmmQjGaKXGlHR6MZaiyDCCBvPNKnHU3OF3oGLw4/bg0mJc0qf+F8pfj9fp0xHoNHgUeA5CgRmoDUZ52wYwIFomV/h17/mx1x7wfhK7r2wtjPEHpGp26661h2Mbu22SylfxogZzllPJM4wSMNOJxu04zDCvEQLdzGa8US73cG9Lqn3lRxqCuNTmHdEaRorhMA6qOnRU0+GOb9pUN6j5/qMKS+2/IZbji4TSWiCqyB2fUb8XOzbM33PXGmnHD7JK1aIQXSxxUtA7f7v0LH5l8bBhd+u3tU5UNiABpO2/XWa6lh1otdmh5ZJWdTP5pXSbAjaZpy6Gup69/wAdcUNUp7sqSJtIoK4i6GKpx9eP0xNZlf1EijqRtESCtyaIi+bG0n25DCsXqOtwoQ+Q/BccBWnhPk7TV6ZbM1Eo9PJhCZJqxtR1sFeDmnBNF8NMV9ebdeRi1FJhV4FZzKXl/LFrAp8xsgN2QhAbmhCS3ap8uK3eVCGLrkneOsPB7MiXmbNF4XenDHqMqveVFWpV58wNSqhOafooApIrxtgVmnRUX/0wMTqsEEGN6+oC8ljYj5/hw8OHjgmqMMOYXFdOQQJ3uY9ETm+vwXESJQ4r0dwS7O9PaVDbu50ikmtuqdFO7w6J4+mGrGGAvFAWOGNSrYD++1eIeQ2iSKp5CuR4ovOiSEYEjcYf20lfRoOq97r0T1wNUUcwSa0EiM+xST5N2D7SPlyXdUu07pF64YQtwDiGdTjxps9ornDMUNxde6ty8dNPyxGmfdzarIiNET+o2E0logvh14Y89ot7Z0JtkHQ7mJPcDlUkOKVII3q9CoQvu6Oy5JZcA2wZMCcQVO7kVFROmq4D6q89Ta0DZLugjWA2CFrYz4Jqg8U/LGp6m7jttQOGT0gjQ0Jg9EZJT5StS7XmwUV2mxKsw1NBgnnTRAN1gluAe8SL/h+rHzyXWgVgHKs/X+KqSA2v1oPzlMiOUmtJdJdkoabqPfe2uqii26deHveGLrL0J+c87EkggU3/AO+AfThZb3VT0x9rVMBmPF+6mkQQNSNR51UlDp/DrhbvyJX3hEp7Li2F7WWQqQqbCeQiT315fpri1pcrQpQ2M/Ciko4jcJNap+z2ktPTzkUaNKYfNBjiccQXswpyH+I+Zfe0UcUVJ2T5Wp5ynHKOT6OuGSD2pxoUHy6CBDww4Z7ivjF3pAcdRAxlSFtNW9OAJb106fliKNGhWSXFlckXheKp3fBSHxTXxTFzl9cKcKWSQDRDbmVHmpfx9kWSZEWSj8Cdu1BN00NTfFE48R73mTXjiLXdiWSO2icb7wfTdALLjtSfN1tPc1UtcHrK01uxRecfbVPaEyK6gtvc0PTj/piDPZOYgHGBGCTluLnvL3fl/TiRxG9QMinI+P51r5KEqXmpdQtj+WyqKNhOzK1vNWkbCruC0uvr4/3sY0nY1l2ZU6pDRatfFfRk3zqzmjh6F5vl5dcG0aLJKforLbR6haDTimWt3xEcSKJAkRsvx6o5GLfz5EmS86CqvMZraip4aacMG/6hd8MlTh0irISDHWqU/s85MXs6HOnSL1G8Bqz4qg+Ze9/rgZe+z/k+VWyixqRK3u8tbccqj1xF5edSHvYrdtW1f+hMAaTCNCrE1tebX9g2vAj+peGCnZDtIczRlxmqpTkdOEgsmJre0PLp+X546X4Z8S3eAWblw6xxM+2p06z1FZ/FMKVfFEOERWbH2Xsp1J0JKUeTvd4rLzRVJwjZdRON3NrYScdfqnu42x/sybLJrDsv7oN8QRTNiU+45YvTQCVemv8Ajgzky6RUP6ywSw3FO8hbcT2fNx4InBP8MYT6rTcvVePQ4Tz9TkGLkmWEXduWBy2XLqKBqtvDqluuiiuMfi2O3+MXK37VRQBykwB2mKLt7b2doNrMn0+9Lxr7OWzJt8BeylFGxb0ISNVT48SxmewLKdSYks0KhMU+rCBnFl7wuGnd3qqWiIXReXDDp9QlnWXYsuiNsA2Ohyino57NR1vAEHTXw64hNNSo0ye7H+7yYeY7OjpyHAkIB9RRq3Re71uwqs8XxG0dlT06GQdfXeYPpRrjSVpj0/NKFdlv2fqdXaL96ZrbV1uSqssUxE181l5ki+vh6YVG0zKtGyhnSoUqixQiRWFEXAaDhvLeKj/dw/a45U42W4kqMDMSDT3SjuzAlGDzguFrroI6aJ6XYQD0GbmjN0lsDWQ6+8aq65ryjd3iL8ONC1fFbIn1n15fCvGUnOVk01NgGWIsGNNrFSjNSAOM+rIOj5QBVJR/Fp/dx7Lu3GhZBpct6pxX5Ds+nKLDTTSkSPIvAdenXr+nBA1muq0CL2KDQkqUdmGYNuijZ7tN2qdxSFVRE/iG7COzJUlg/Zwn1Ou0sI78arI1TZQNlbu3uKqJ3cdFaMSTw4euIYSVvOi4SJUFbaHQiK8cCTmC9jFITaBmY8v0mRLOQpOygP8AtOe9ebUcLbIFBfr1YhVqrNFIhuP7oBf47xdPHXwxVms3bFtHahq/uIF1puCHK22nFV0x0HV8vw6Xl6HHpjzToMMg8ICipuzAuAf3f72OnuqThzSWf/uL37Cgk/8AdOFX+Ap07DM+VGHGqFGYaddisneDAvgAoqppoIr72nlweZ02j0/JEVuHmaFPjIYPbiGjCG66fL3HU1TROGuhccUmwmkUCi7MKptDzDNjU2iFI3LhOLdIcsTXctp75Hw97EzOMSPX5NIzbUW5DxMMNpDbK0hZZMksSzlC4Lx4/XvY5u/bIs3/AGx9JAWYT3I3ntRbakOrLaOW9QqJs/yNtT2XZf8AvTL9KOsvS1juSWm0ZltrvS7xN2n3FFebABmv7MWYciFFk5bzDPhG4+JtwZS9sBARdRM9RFQttu6rwweVnK0SbUok41btYIxcaQE9t7q3paaKngqLhJ5/zbtczZSq47kGr1WmZSpLJhOk1GdfvCD+zjm4JHrp5AXp10w48PXAffWl1w5CDvsCdt6HuWFNiW+tWmctve0XZJRIEXMDOWalHCSMoJEOQ4w8aolpATK+BJ18O7jleq1h/ahtErucavHeajzLzaj9nOQAJpoIEVwroKeZPHy46gyH9kahTsv0DOeYazMzSlSTtANOnYy4SLziXiqa8vFfKWGzteqkKLlKO5TIVMpruhs08aZHbE+Gg2PBdxQeXm9MbvDH7d0us26xxEiTMpkdp/qlb5UgolBgmNNde9JvLW0HZhGhR24k5qJIbZAECpxzjkPDm01HQvri9dytkvakFjr0WU+3zNyob4jIZ09w044FoUhyuUnSsxIyu6qCtNtey4LyqiHcuI3/AGdZXkPi65RmUXTrHUo5/koFjKuOMJXmClJUOhn+Kb8FeWiWrVjPmxifFjDV3M3ZWfRAkRndQmMNKvUl6OIifniPtSqDNYkDQabMiypr9jvZydS9xtVu5U8ULGhrZFEmRnZGXc21enTBBEWLOf7Sn7j8PphfP7NswzKtKCVl2FmSdZczIp0vsM5okLvta8DX4cdUxJhq0u30rCwFDtE9JG3yNUqWtoQaecPPlQoGRoVKoVUhw6rSdN1AfUUacRC1Rm8OKaoWmpePG7GSMo5IaF5ndG7pq0S3WkvVNcclLWKrlmsVCPUHKg0/HeQezTo/MCp7+nDXXHU9C2gZV2h0qHMhVmExV0Ad/BffRo0NO9ahfHAOK2FwwkKHmBnUcp/airZ5Cu1XczJsCYJ7hFju6cCDu3fhwATIMiMU1dy44zGS519oCsBPKpeifixe5yzBXMn0mNI7YprI5Gn2F9rr4Jco4jw8x1LL5R3G3hEjiCEps+beKioRIXgaKmoqK4S27bqEZnDIO1HHze7TtPMcan5FCaZC1CaZAUdk8rSXjolxLw5tcKSsVFzLzRyWBKbEPvRy5ljInmb9U+Tw8PTDMoOespZkpL8Ge7Gjwmw9nQ5PLDcTW7TdJwXm8hcMBWQ8m5WzFWqzlKLXHYcqM8Eymw94BKzGcH9lofFUA70TTohDhfZ27TSXFrmQdRB1HXToagXCNxpVjlXNH3tlQ2BfMUZcB6O+K3CLZpzfW4v4cekPONy1lxpRNSN1uiJs+Bp3uYei4spmzWNsvpsprtpS/vNgijujaIMPAfMyQ/8Azeo/EdPNgGGoLKDRtLhPluJMG3VhcICXyCG1CQSNxUmXm1ylB1G9NrJUGmVKm9s3DbRAik844F2hB3uvhivrdcfnTWqgoNtOs/sQabRBFPmROvxxu2L0o6tEzFBmz5EelaNyCaaBFLea6EScC0TQR1Txxa17JjdPGIcCW1NCSqpYSWOtqi28R9F9cZJ1IQ+oZp/irQ4M3moEqWYJsyqjPcb3qiYkTTXIKD5kT0xSZxcdqlfor0anyGWG6nGI5UxQs5C46CiquunBfri5zE23S6m/TzkCLzehOAPe/didDrxuUOxiPHfeUxJxh0P2ui+94XDhmw5wMjiE/hq8+ZND1QzUGzGrAox3Hcrvn7RsE1WmGa98R8Wi17vk+mCqt5q+6XGliNJMN3muFeFnvXfqwMvR0qE2e67GGPHeNdIxHvQAO7Zx6p+LAmGuRp4RnyUsvPmgRH3D/wDBmq/sT+Qi6L4dPTBfs7N0Z3Wn/wDi/v7+u9BEUd16VHnRJDbgOTRfVWUEW7t4i+b4fqxLyROmVKK7AklvZ0BUZcsS7eBpq05d4oqfzFcRKdVocGGSyiIReMmQIQutXTXj8MfJX/4tvMVwDcKG5pGqTYLylGVdRMfwHx+hFi6yQy/cJt7n9NBO45egoa5UpDKlNJkj60WVMmo8dqMGjj4rc4Wt2nwEsLvajn5jZ/lh+oGSFKP2UVovOf8AwHrgvqpHTZT7a2m0HRwV4mPvW450zNS5e2rbG1Rn0MKDTOd63UdG0tu71vEy4Y/aWBYng+HWKcPsngtadAJ1JPX461we5w+8ublV3dt5EHUnt0FEX2csi2wZGeaou/qlVU+yk4nM23rzH9TK78sOleuMWWWorLUeO0DDDICDbQJaICndHGV30xtrRgtN+cys6k9TWXu3y+6T/jy9K+x5DkOQDrRq06C3IWDyJFczdT94h71jS1wWksITRNS5cABYMNmte+7ai7ENLge50t95O9/d/wAuOUf9UMAGK4Iu7aRLzWo6wNx1iNa1HhbEl2l6GSryL0+PKoObsujTYrUymusiR2kcUVUb08VH0X5ceOZBgxmWptQU4rziA3vRRDFfm9eb3cS6225Krkhs1bEzPj0EcR6hlcyltNWNyDDQwt0IdfxY/DvESoAOafnWv0ICBoTVXmTL51o+zU1TjyLFJh9suhW8w/EC8UwsnNnFIqNAkvRwdiAD4syxp0uw2H0K7Ug9eUrdU8uHG5On5LmhHqjABv0U4z4/uVMVlRzBEg0qUwjIdqkpwIQTprzXYa2d6+wAkbcoNQKc1Jp6p7nMh08pbYVkAsh1k2EaWUHoYdL/AFC7TxTBNR85AsxiDmln7qkLyNzw1WG/+vyH8D0/PGyqZQjZthG0RBFfD2seSS2K24nFFRceoVVqG0VZVCqdPYZqsWL2eZHIEVlQ8r1viC40SnGblGdSdt+o7jt2qJJRpU4KtHlTxgONNb1lDJuUJpo+F3S3wVE8PzwG5mFynsVyLJVxDnNiEAmhW03NOQk5uCiVv7tcXLWz+HS4r8Rh9tqK04huRbFKOZJ5g43tr9FVMW1RzdTsukE199iJu+pyjSz+eKW1IQ8PZRn/ACa+Kzlq5oxS5FDp4TG2xkCwG9MVuvc04r+/A/nPaExkEITkuqLS4sl8GnnL+Xd3cV7pLw64T2cPtH1SvyZFFyBEcqU50l1qJBa0zx6iK8PzLFTkzZhNquYfv3P8v+kM8CvCDJ1OMv4+7r9OmHNphi7UKuLxfDSf8BuR6cvjS5xYd0Qme/Ktue9uTtfrFSpWTKc/manTzJo5MxuxolUdF91MAEDLVdJ93L2ZalLpcKnACNUqE5yGh83f8fH1x2TkXOTcF9qFS6FS2JCEoBDYigLLqF3bE8hj4L/FhbfaEy7I/pG1UahBSKzM0OPc3ZYYcq9PHzYb2eJthZtmGoHXcz16bdBQhS4HP1TS8y7lDL1PjNLDolPbeAuEh1reva/jO7DUpFPB6lPSzkIBNspfv3uYyu8uuF9RCSQy2DXfv5sMg4cIdntZWp+yYZMHkf8AM2qCXHEU213i10m1aVKidJP81K4eas2i4vQCoVTjzIrLD8JxAI1EriS7p4/HEqLWm5mbfaS0B96ISK0YWXvqQ3EBehCI4HGdqtOSh/d7cj703ZiYbhhTdQtNLcW1AzJJqFThMM0sEde1AJht75WbtB7ieP54ZeHb67wLEBxEeWYPpP7UuxazbxC0KwfNGlDsrLeZKwU+dmNiJFlSVEI7VJuImwQf7UvE/G7HmcruViKD8CvxO2xEslQ5VrJXeo82GJJyyrim3UKjNm8SExv3IF+kP+bFK9sxo8V+PNo8ZmjVFhxHW32mxMT08pivVCx+icU8EWl+Te2hgr/x5fDpXNLHxK7bQw/rHP8AmlvUHGmzfdcGVLd5WgYisqYKqd60+5/PH08q1KuQCZCA3EacS1fvF1DFR/8App/xx0NS65S6on3fVWHmmGkTfRhtO34h3eGLHOWxluktQpdBktyIExL2945aJ6pcIprwReUsfn7EsHxjCnQldqdToRqDAnlt8a6XY4tZXo/Tc9eX3riDMOSKhl02okmY+/FbRdw0LmjYIveQU66YqxymxTWu0vuqTqqhKOlx/wAWOhs4ZbZrUUXBG02udPr7uFc9D/akYe1FbbT8NMUWuJLeRCt+dOFsgGoMePuWRfgXCCrwLu4wWsTIsxhx+ScgGz4tEvLbi+LKlRoFDh1ctHYE9S3ZivKiovMBei4ppzbbzRIAc2vdH44mlxK1dRUSIFSXW3ZlGlSHTZdFtFVu1vm0+b44HsnZGdzxnVaKUmJTrovaUk81uiacPrpglyk5HKosRJgOHHdNARsTsuXXpgm2s/d+zravkerUttYcGeykaVGM0O3m0IPj4LibdyttxTCdyCR8BQ7zecZqpHvst1yTKlJSpkOcoMq8jZnuTMU93Xhr8uFXWMl1SkyZjEqA607EOx8RC6xfdIkx3dMzhS6PlurOy4YHNeY/qjoJaYmnu4VmzORIp8ObMdjOXvLfKKU5rvnFIrS09NOGA7TF71Fv7RcQQdBqJ03moqtG1koRvXJD0c209234cuIFVp4VSPu3QtIeYXB7yY7LqWV8oZmmE7WaAxebhGbkFez9flThhfbSNi+UabS3ZlCrMuNI0Um4cxnegap5RMB1T9WNBbY5buOZAYPpQC7J1I2rlBvMEzLr4NyAvMO4pd0wwyKDmxjMVOVGHVElG0xHvBihDL72cWnYgUuZ2gDsu7OZWHpdbwHhwxT0KkzMk10o9RYei9oS1snQURLG1XaG4Z4uXUUmD6WnOHmpsx6gnZvfIUxLYqiEyOmlpc1o4EWpRtiKIi2j7uJEaoex90teFvhjPFqj5oralBbyGYlxJRJe9ixiVBoRFE/hwFxqhzA4upbvUU/Dies66SDirZwxWWqlXUFVFhyM6AHaDicDA/8AKWFudXqNYfdYgmT59x2pvp7Fn3tPfP4JwTx9MeqSS3qdFplJZ+6qQAbm672tnw9F+OKY9mlH7G03IkTZANpoDcmcdo/klqY57ZsMMj9RXppPz1+k1qConaiSnNUXKAFJm1GJGcVbzflSkR1w/VfFVxCpu13K8GslUZtVkynxcuA2leaBlfABs4Yj5ehZbyJXW6tToEVJDIha2+0kgN6C3CY7y793jiDVarR5T8qQcNp+RJdN5599L3XXD75kS+JfLhglhlSio5iT6D+arU64naKrMu7ezl7ec3ZsrL9RqUGoMAy066anYLajaIXrwbFLtE/44cc7aBlqvwHZsOY8+TyISW2lZ/w+mEPPdpW43bsZgg0ttJB6YgRRao5l2Y1Fg+YwEuX8WDL6xYv3A8JSuAPWKFacLIy02na9ToLwmCLIfDnDenyoXrjWe2SuUmHKjU+ou0mLJc3r4Qz3W8PTS8tOq6cOOFVMryC2Zq+2I6cCJcC03NQCJIb7Zl4Na82LrXDlpMpr5x5OWmXLzYVQfd3jhv8AlMiW4i197ABmSnC28MmIJWqaaCHLYX/DGin1g3C5AW4+ZbkxbiTkgODadO7hilCmVyaHKuInWsSzA63GaaeWyQIJqPzYhPTJYvjIcFQZRPXr8cTBjiSgaWDcneLvHjN+CjgWSGlIU7g+H1xMBA5V4SaaWRpCTMuw3ANHeBakPrdgoZik44Xyphb5KrzlBgG0MXtAlzo00Gmn6sXz2dqjI5I0FItul7jp3Wf8cZK5tHXHjkGlM23kZBRbIlRqaBOSHAaBPMWAqftDkP1AFp62wWV0dF0LRcwPG7IzJWHSdkuSITGpXj3L9O6PhizpWQ6vWpAhGpkuY06v7NjnJNOl2glg61wrrqaHdu0o1JgUbduCczvEVD8qkPdu82NTug2oug/KODrLGwvaA9TeXJ1U7KyHIYxTDlT8Yjqv0xWysny4bzoTkbprTK2uvzHEAG1RdObCS4ZXaOZHBE7Tzopm4af/ANtc0FuN3cNOZeuNQ0HtjguuogBpb7xFhjf9k2ZBgTa43Q3yyxGY3x1eUPZEeT3m2j9oaaqnG1LsDT7aiWmnL7uIqdU2coq9CkObUPrlmILgK2K+8pEveH0xBiDJKQZym2WbTVG2mj1EU8NS9cT3quLykjdwOIagpGCh04cNf8cRnNbCcPQRDjcS4KQpeWF19A5VJelHT1FW9SIl7ojimerk6RIJsTNq3l5g1EsWCaE2LquKoJx+XGRxUeEVbG67HqMiNxUdahEUqU5yGm4LoPdLXHocx+U8TRt7guZTL0097E95lI4cFTl0G0u6ONzTYR458LtU8vmxIuCNqlFVQPJImrH0vIO+RJickdoR4Agl4W42sttxQIySwl5sRmf6xJJdeblFBxEqn3a+pq7LpD4xzhK66cP9r2bXkE/Mdvrby4sc4ViAsZ2Eyiusqqb8W0/aIi9z4p64CYFQOm0s22Lyfe5FtXupipqPbZAvtKrYDom74lyrhCbdT1xxlqoidKN3s4bkRRXQICW3lXpiIeZGG+J7p+0+Dh6XNe9zYEJsVnsoGaXWp+9fmwOSbJ4E00BtAIe3tPvfKmDGbJsma8minZ24syFXqo1oUKRUnGgd9801Veb9Q/uxjtKo837rpsimE60nPHcBpOJoemnH6ji82ZSYWVMkS6C5H7Uw+r0ht0V5mnj48w+mvDFlU6w1Fp7sl1zcwmG73CJeCaJxX/lx8p5aL0rbGk6dxtVYT5IVSSrGY6vQ8rnkusyZDY1xR7hXGDYFqF4+KX3cuJWymihlka1r7V05AChDyiejfur7qkuItKo55jzK/mysAoPPFdT4pL+zZ7omSf6fni1P2dVMwTle5lL1LprjVvuJS2bdPPVUbTQraJXxFfD0orakuOOkauARLyqXlH8OLSA9uzE9UIFX9o4uBxmC5YOj58vvYns1RILRK+Fxj/exl1tzomjpogoWUOyz6pMo0R9/tWkmQxFZU9NE4ucOic3HEpHH5DQLYYj3uXAkO0CbFN84kkookBNGLDhARgveQtOqF6YIctZuiVBm7eIMgF529eXT1TFFw2+RnWM1eJj3U1zjtIfq2edor0OmxnCNtdywBt2Fanjx9ebDiKjwqPlfL1GqOrr62i5c9eglpz669U1LB3mtuBIiR6kLYPyI5ojbgpzhrw+umFpmmiHXZzUV1EmkIFo13ebXUR+HDD1N+m9bbby5Ep+9CNs8Ile5NXMqC2yvY4CqDCFyGK3Wj64lyqfLiwGadT4SXueyaF1pdynDUjMui/6qSYXEfL+bMuTQmU9p90HTISjgFyaJy6EH+uOlJGbalWcuUqFMAqfEhMILdOFUJANepFp1XXxXAF4o22RSVBY/fvRCSV1T7NKg7TYcdiox0CpsABiBaLoKjy3F9dU/LG/NbcP/ALdNltXnWVFp855zBYsJXSRu9Et9NbdU9NcA8zMUj+mTTdiNR3WzZDddTRON6/nqmmI9Sdnt5oodbRQgO0xXjZEVvNy8LCQv04DZYKLjjExmSfqCPvU3E5kZRTF2p12JU831CoR2GW+0OCdzIEAEtiCWienLhdyZRyDIE1My6+6mN06sLIjA6+fIC8SBCWxMWrOVao44wiQ344uihtuSWyaFRUddRJeqaFritADDYUupf/imtFDzBV6PRptJjT3Ap8p/fOsd0Vc0FL7uuug6Yny85ZhcgTYpV2okzMCyQDkoz3yei6lxwwMn7E65Pkv01ulFPlzYbm4NowUW/nQlLTX8WA7N+zXMeRZ/3XWoDsWfu7xLS4HBTlUwJOCpri0Znke0R5OsafOqOK2lfDkT0oDep6vFqiWGPTEyfBjyqT2eW23KaULTE0QhxdvQfuuM04qKT7wDoDidz5sU51B+PJacFqMVmnsibSw0T3hTE23VK8yeVX5Z96lbmfYSUCEWYMq1JyFUQcA2KZoaEo8yk4Dydy1UHh4qXDu4p9n22yZQBGkZgjf1eNy7yy11vm5tU8eJKvrh/T5EysB2t9Ld4l1vlQegig+CD7uOfdrFDgy870hhU3b01BbftXnJL7f+ONZh94MQTwLoT35iKUvtFr9RvTtX3KFah5L2ny0p8hp+i1ZS3ZtLyii8woQ+CiuHhsdrlOy9L2gFVZcWkR2p7Ex2VKVUaYB0NNV0ElPVU7ojqq8Ewg83bDajleOU6iPrNjtJebB/tWk+Hrix2TbSqNHzyFSzaquuNsADJuIpNC6HADMU4Kooq6Kuul2uDby3avGlONHOIExuYIP1GlDturbOReldM0OjzdoMytLJhsv0ipP7mB2m+NIMELQH3RX9nf30TqidcRMyx3spy5OXkqc2r5ZFxkAqAeykcipdy+Ld6FavHVLcMbZXVabnOoS3VceClx4Tkl+RBb3zSKiezB0teRFW5BVfHlwBbSa0OYprEMGGooRhELWEId4fvlqRar4Ywag+2oBxoIQrUa7AabcvXnTJsh1UTtvUqfXmqwkeOEFiPuL1OUCnvXE9F1LTRNOFqeOCOWFbyk52HM5RQqUZpttiNFbQEBncord+nBTVFRV+N3NhdtE7BiA0yxv5sgFFGxXpp83pjOBmdyvVaVDqaSY9YZRDeaf1JS4D5sVKQhbChGunTYabfvUlgoWFJ2q2mZiqUpo2kcbZeP8AtWm04Y9HqDsNnePuIad0y/8AbjWjJuFqugiPmJMb4woRloVwj5iwvIQBAFXJJVU/tT5B7LkEk/aEmMssZPZNyVUipsdHHni/7xkheZ2Il3OqdePQfeTFZUJTpcA1auS1CH+9ifQcwPiAQj5wJbk9660U/wBuKQVttqyURFXFUqFZKAYU8WTkNtr2fenoV+nC4rfXAS1nDPVAdfbr1IR1g2kKU/SX98Sndqtza2qv0TX5cGfaklV9hmI2ZtsnYW6W5Xj81uCCNsnarbUPMVZkADTD/wDUKaXO484vV49C5EBBK3Xqq4nalACw82CAJPUfWq3VhEEmkptioP8ATbZHNrVKcbqDNMVqp3At1oAtpgQ+VbSXVF48uF9sliUn+nlcosqntuxX7Z1OSRxGxRuURS7Re9/dx0XtJyHTqg5PmwW3aRNnt9klyYDm534Klh3h0PgXimOUGaxLyW/l+tqPY5+XakdPcdbTndZQlT8+Fw42OEuovLFbDCvTqJ2+oj47UucP6gcNMr7V612ltZJy3JB6FSGKUUyNBbTdAJPPu6qSJ46AH0wiYbKx3CBBUSRU0XXu/wD22OuNp2Tqztjy0lTbeeqkumNeyddPUtyfGxPh48MJTZrsPzFnXNUyj9nSnrDRSmPzOQGQT698y8E8fw4Nw/EWBawtUZN6itohVdTfZ7zTIp2wygtydR3ciS0yXyI8pa/xEX8OHVHz8BZeddBtyU6ja2NNDcTi6dMKfMwxsgMUjLzcITiRYje4MHeGmnMn1uu1+JYo80Z+XJsXfNsKEcm96liK6Zl6CieOOR3Vsb68LjQ1Won4UzQ0koE1RSN7eSuJaZLxu7yLgsjZZhTsitVAN52i8wfLXuqhdB/K3ArTJC1ymDIksLHlPHvrjW40Fe6heGuL7LeZm6PTp9GfDek8e9Y3Sa8dOe4vBOUcGuocSMqNwavIqRkvZpBzc+cSJOjRKsXOAzCtF4fMCaXKq+P0TA9tJ+yrStnuUBq7lZH+kxoogMZm5AFB5kEV76ClxKfBU5dNMQ/vp+O+LrKKBitwODqJIvvCScU/TjdmPaBXc2VFiVUER0G4vZABvuWWpd146laKlje2VxZMYYoifaJ66RMz8uVKHmLtdyFJI4fMc6A6lm2bROzws2FJSQyCD94uyjmA4XUVM+qH+P8AfiRJbalNtPtONutloQOAqfxXYsp8w6lOdN9ploy74NBaK+7geZpoUGoi7EcbZp5HvTi7q4UP1D018RwvSpD5zDRf0NMgrhjzVDr+0CpSG4cOh5dcmVcpBRfvEjvF1EHiANII924VUiJcaa1s6zPmWKcfMlZejR3EEuxxf8CIOH+OLprMTFHmSpNPYFiZMeV2RKJtN6Wv+CfAcVEzM1QeMhOpvHqZFcRp/D3caBpKG0gtog0tU4pRIJ0qpTLbFF3qRZkoA5Q5VC7/AC4xEX2x4ybwS7UXQ736sV9VlVYpBPNIEhoUuUSC0iwEZhz5MeD7rMAgLKc3SyB19m15l0wa0wp5WlVLcCBVgbB55zGDpqf3FS3CJsdLhkvp73wTBkb1q6a2jpxbxApLMaLTY8eM2gMM6C2Q+b4/NiS5KQb0PwAixa+vOcg91NetiPNVFmGsR2WTNx1sbOa7XC3eq07Nj7Sx2N1T2XOICXOq+pemJueaLdU49SRwrE5tw4nVcaYNWChukrUO+Q+twN/Hrbw4rhxbsoQ3mRqaEcdJXB2qczFOZNFuOjZO32gGvNr82CCn1yhZBPdOyCqVScS8yYC4ePlHAMdKqE6dIdlOtUUbLt20HtSVfLd4XYYmUqXQ4OXgm0+I320OVx10r3b/AKrjx5tCUa6+n81YlxR2qKy5mbOBE5Y3SYCoujllzyj5kHAxMyg6ObmKdDjvSj5DN0j5i19S/DhwUhuQ9TWlc0YAFIVEe8XiX/XzYm5ay65Iq0urGCNb/kYt9zpqXxL/AAwqOIC3zHQCieDngV6LQaRlWlEcsIpEC2o4/aIfh44r/vOj5hpEmTTctuViLBcIBfGOjQk56BrxXri2+0ZFh0vKGU4bQCE+ZLcdNvW892ACgmReFxmWg/LgqyJBpUHKseluyFpxkAmpCwR3mveItP04Su3JZtw+sEqWfp8KJbRnWR0pV5joLjMZqesRqK0QATkU2E9mvmQvX64HplGGrQjcZp8VZbcR+aRBqIqLaaonAvHDPziUeLTH2pL94mlljaXf9d3AFkyHLzFBktQWxkTWNLGneAmC8CQv7vDB1ncrWjiK0irHWwDCaxd2aRliZddbJxuVV4ATm2hXVLFIh97XS4S0u8MV1b2ezae20wkkDN5yxkWzQiVf+OGfsbpcdIT6SksqbDix1a15kEF0xe1TL8OjSpbi9rnT5gPSIrTEYrEdROQCVOCebiq6rbileJLTcKQkzH58qglrySa53k0Or5dXSoU97lS1C3aiSfHXE+DnSnyHASorIkWIjStvnaenggn/AO3HTdLjx6pk5IkyO5HaJjs/Z3VQjt6eHDXzdcCMfZZRCoUWn1OOzJlM6j2xtLDMbl0u+OnjitOMsuZkvp1B5VHgLHuGlbKrQP0mVR9+1VKQ+Cbg3zXtEA0LUVEei3dFToqF5cN3YTR4/wD2cyI8mLFkPnOIzkkNzuiAKCF3gHMS4XmbdisOmiEyFJVmOZWbwnF0bPy3+iL64B3KhmTZ3USYbnSabI1/ZHqIl/oqYMcCMQty3argmoyWzKxXWGYNlWT6nRoYo0MuS6CuyCECZdjOa8qIvimnjhdLspq+X8xMOUqqG7S9UJ5gXFZesu46+B/ywLZS+01V8vy455jobNXhgaE4PFrej5uZMdE5S2+bK8yUqVPjzGcvOoZh931ADKQIKPKoKgkh/kvDGbftcUsGS4fOCYga8t6vQ+2V5B86VFR2bZdrE9GjozCCBd8UsL+LFqOZqXQtnDrcMfu06m25BjxhG4QeusPX6ceOLHLGYKVXnJAQpCPutc7loEPDoK8cK3OdWboWcKhHq1PSqZdcmb6yMHFtxxvSz5SW2+31HErUOXZ4L0+XWP8AmjVFKRmTTSm7Vcsyfu2jwahGCerjMdHD7rYIPNzdC4DonqqpieUw3pBL3BJeA45Nep0qJWmpkKGM6lm7/VXWOc29HNAQ06oepDwx1JSJLsqGLk2K5CmontY7qcwGne+qei4rxPDGrJKFNmZqpl7OTNbJg76TvF7wJaBYIKTXX0jbsYj9QkHyg0xp+9VXgifNgeVt154WGAJ111eFiXFd6W4LafR5WWXdJre5mvsoaCK/swUuhL68uM48UJTCt6KJoYzbs0omZv8AvnNseMy61oDY041B3VeVLnuCnb6aaYEqZtIlZKkFS66UqrU1sOSaDX9YYHm0FzTg4mlvOn7sNatut1KE1BAG5EgHgekb8ORtjjot3qR8ET6qWAmTT4Uisuo6asFvCNAEO7r7un6cMLa4zt5LrVPIdPTpXiUf5J3pn5LlQ6xAjyITqPxXETdugaEBj68MOCk5X+53TfloBPtmosgK3Dcnn/4YQmWtlVUyPRAr+UVa7ODinJo8l/2crjxUPFtzj1Hgvjhv5N2tUfaAUphkXqbV4oXy6VMCx6ON37lT4jjongbw5Y3t+q4fM5YKQdJ33HOO1YzxFevtNZWdjIJHKiuK8bM5gwMwMXBJCFebBFV6H2ys/e0OU/ClOGhmILqD34wwAnmSIMaPMYc38dy4kNtF5U9e7xu8uLpva/RsqZcmTMy1BIyUxvWRK3eu+G3UDAU95LdE9SwR/wBVCL1VuzauAlJIIESCYienas94ft7hlC1qQdfqKHtv+c6hSaF/RmgtJLzfmJDhU+KIoe5bt1ekknoAa8V8dMBWTss0DJGT4EB2nw3GoUcTenSYrRF3dTNSUdfe72PuUq2+7mifnvMEZxnMtejoECGWn/ddP/smf/qGnOa/NiqzSM2pzYVCd0fizVOTLNpLS7M2qez+pmoB8U1xxqSyUWbKtEGVHqe3ptXQ7dqEeamNQc7UWrVyaTsl1Y85AOA623ZuQAbQZMfjzGOnVTLH2nUWZQaw7DbaBily/wCtMCZJayarzgA+hd+1dNLiwv4cN8QkGLTjYjqKCSaEhouqJ8FS7BtnDOQUlqO0012+UDYO99BDVeYkIv4sd28H+NLu7dct8SWkNgSSYEdB3msTjeBtIyKtQSsnYUb7a4dJbp+WmoCB2whU2xab4KwqadU4Lz2+uKCFSWqLDFoGwB9xd6+Q+Y7bf7qYH8sZufmPhE3dgg2W7K9TIATugJL0Qbu6OmCYyLTuH+7Gx8M4JYXl+vHbVQKSIAAiCN/jSDGby4YZGHuiI1nr0rK7kxqIsZNlcJJjdBityjd3imItBeQh3lTXmx1C6fRaNKeeMJSJPoKxrTS33A2jc1FEubGx3piQ5S0GdGbadvYeO0HCTp8pD64kVGDHGmjJjq5aLm6tdVObl64VoxyxW4w0hwEuglMayBqaM/0+4CVrIjJvVRd72PAXh3sarubHt5y4fxSua3yOmIxF443uElmuNDbZyHgabS83VEAH3iXHw8teV8QrSxsdK4MSZ+XapSwFyZBkx21W1CcDqXpi+DIMjs4k5NYGRuCe7I2ikaaJcIF4alhc9idlbpC3HgATA13PSiUWr6yQlB0oQLpjHHxSxgpfXDMCaBVWa93hjAi5uuAvNWcJ8GpFDhG00LaDvHXW7y1XjoPNp3fNimTNVXJ3VZ7hfKIAI/5cYvEvGGEYS+WH3PONwATH0itNaeHb68aDzQEHqaaClcGKTN8o4eWKo62qiaMKKF9eX/djVl7MB1KLIN9E3scLztG3h72DKp5WomYtntVdjSJZvpSe1g/y2Ee7vUFG3hookmPrzxXhbNh7WHBDmiT1PSKixg137UW1o9yJrmh4WwcFVQURE86+GLDLDbhZlpMiOxJN3tSCjcO3e2qJXKOvDu9fhdircHtBDwQR1utFO98Mb40d15xpI7jwPk5yEwqid3d5dOOPyzZXarfEE3R5KB771259tDtqpnqIp9yJzUFgnZDjbDQdTdW0R/fiokbQqZl+qA4rqSrwCQyLAb69UUh5tPDlHCjqFPm0l7sVR3wnDuEGn3idsFebxIuPNiEgtkoqiJx5VJvlx3C//wCpFsyC3bsEn/8ALTX0Fc9tPCBVC3HNO380c5/zBHzVnCbWWk3RVBQeNvRRK9AET5V+I64roxOXjukXelyhZ3iPy2/HXEDKO6oVS3kkFqMA1LeRn+fkXvCOvFPXHVeTMoUSj0qPWKXSqecxxnesE06Rk4ij3h1u0W3wHHE7hv8A1Z83iFAFagMsxudxO4rbruP9PaDJBMDf0omV2KrUGloJx5jcIHZRbvT2liKt/quProozH0sQhRLUH/DA5lgqgM92TLakbp+OTSOugvwt69O7ghnSAjtDeojotxifp5sJf+o+CBi+ZFk35coK42kafCs5hz63kkr61FZmJIbeblIgFG/aOitiIvy/liRKvfaaZZjlIF0OHIqiqYE9qNRSj5VlNE03vJLgMhz8U1Tj+4UwNUHPUzMtCaoxm67IZTQ7F4vsomia/FMc2tsPZdIedUQgcgNfrzp8GVrGdFNKdNZpzTSNG3MqBNWoMZwFNgF4X/FfBPBOOKiobujQJhQ4om6AIStx+4CppehKnX44FHLAiQ2twTclg1aUl5UVtURUDRe93df042T6tUSNqA1Esi6Ju2Nwo83rd1x0V2/wLg2+QH9KCUkAhXWTprQXsdxKkyNZ16dNKvmDOtUZ6RApbdSbvtY3iqJsKvFU+NvNiRmqjwo7zLQBuY+7EV3Srynp37vqX8sbYkuosxojhonaBAQGOJD7NPr6riI7UQKoyWyV3sjzayGzQLtyad9FRU9fD44QYri1jdK4WH24QkKzSYJI6HtXzDLyF5lrnTlt61lUaM3SGvYmAygjo4gPJuicSzUiDwVe8ShwXri1aocduOEUkM210JQE/wBoqJ0/PFXVsyRohnGltLPkNtoCCWhCBL1T4eXGb9YezIy67CdWE6xq5yqiKHuqWvBU73DEsSu7O9RbqtRkWkmUnXpqPXpU0tPieJsedRqTOcNltxpzsUeMGrkc03oL8FXv6ivTj46YxLL8SQzIqMiIyzUpnO4Qa6ASDojafh9V8dcQ8vwKlJq+tSJmQ5DaQ3X42gtOSlXXWxPEW1D4a6r1xchT5sf+rNubwVNCS5vS/wB7Vf3Yz964phz2UqnnsJjp29KvTEynShjMD7cNafCJsRuE0aARMiTxLrd/L441sU2SUR92OjdqN2qLjiDqK/8AWuDKh6vtvK2aOOsHa+F6ah1TXTrjTWgiRKc6aqkdwTvad1t0NV/64Lj62LAuQh9CvOPLBA1258quL6k+RHx50NsxjGhsR+zLKbGQDrzgpzHpwJP3LjGjNxmai0y64rQy0csIV5g0483urbdi3lRWYWVpP3igvORjB49w4qC46vEUu/PRcL37yluPPtuKUIGXBMiFUsaI9RHQvQrrcMAhV05FyDKRGgEyNNflqatb86SUdavdoLDGWoXbXnylyjVw0d0Sx9EHRsU04a628Mas55spGxTIRzKvKQITcdtptpwbzkyUTVGxTxu5tfBExVx4bVWpUl2QTchg3GY0cXOYTeU9TMUX3AA/zxzp9tXOiZgmUmjyHDffpnaXbibRODyhaFydbUTD/D8ObxG6bQs5BBMTJMQN++pqRChCTrG/3pCZyzlLzdmCbWJNrUiS8TqtipWtopcoD8E6J+HDE+zln6Vl3NnZADex5jZA9G10FzQdR/PVP72ENFkWlw1t7nvYbf2d4/aNo1PcfW0GEN0i0+XRNf346NiLLbVmsRoAasQ5nXXVWWHplYqLs+qxmY7BPqrFOhyD3KtroujhcqqvVNOn1wwJtKpFQo9PahQmYkiERWGEcEaBFXmbMOh8NOOKeLQ3HjHdNAAiveJbcX0OEEN2Qj8xqPoG99rytKid7m9ccKeunFufo6dhRLiU+9WFPiBOmuwW3orMrdb1ts9GAcX0HwRcV0NttyeSSVsAuVPqmJkyc3VI7ow3RlQmnk3b4WkLhIOhKnwuu+tuNcxuTOo7v3fFbWQ2BvGWirpy+P8AD/exWsJ0b/z5moIJ3Pu1um1yiTspg0EBSmG6oiTmpGyQefjw0X3U49cLjK9OKHVa0YAICcuxHCXmEdNcTaW9Lh0mPUalEWPBm2EzOYPeRw1To4vVtdeiqmi+9rjZRHYzkaoTZbgsMHKIbiO0R0RE1u9OGHL63lIyZQAABp6/epobQictW07aDS8hRqlVpchpIDMQwM3U4cU4j9fD44/OHaxtnzHtSqcig5eGWGU25py41MaC5AU+F5W+P+GDP7Te0yfth2jJlfKm9KiR1sQWNbHjTvvLp4J4L6fXF9krJDGSaCxDDQ5Heff0t3i46lglg3gNum5uBLi9h0HfvSp6bpZQ3oBuf2og2PVzJVF2cw6OFB7VN0Qqk6Wguk/63dU+GJGYplLkTt9TmZMeBuLHI75IVp69RX6YXx0V+g5obcjIZR5TnEh8E8yF/wAcEz5KSFboI+9iL7YU+XwSc+u9HN+VGSNqi5Q2k5ao9YptMzrWHwy7Gfclw4uirHSUugK4Yp8ETHUjO0uhbRchzWKBUGKuykVyOjrPKYOdRQNbePd/ix+f22PJsmotnUIzloxedxovRU4lgWyPtQrOTW2mmDWVCTrHLl/cWGl3gCMWYRcMuHOnkdhS5N3wHsi06da/RSP2wY9Mp6TN1Vam4gb+SFoMapzuaJ0QPD46YL5lKp8XKrGWYKFIp8BVvfILUeE0LeKSL51Ii1XxxzLlHaFUI6M1GM641INlBUDPe6IvGz/7GGXRNuwM02c3VYLXb7EaiOkS7p818xj4Kn7lxzq5w26YHDQJ1n8HSm5UlZzVrpOZYWQKPCkVl2Q1RWHypcxiO1vHm3Q6PAF2mhBZf9UXAHVc1HXJzs00N8jVd2W7t5NeVLfpiHmCQ9JqrrkpxZRVDQTI04bxPl+nL+WJTuXTytR4U5Jzc2BNVdGiNN7DL3CH04cFw9Q22gZz75/IqAkVrZlNFzn3vHhjMZAOGKIto4+WraKoF2JESmyJTMp9tq8I4XuXGI2jr/PECQKnXmpBxz1bcUDHpavNij2zy4dRy3TKhEech5kjzRebfb5RYEQ974loWLlebqCW91cQKzBhTmNJivDFH9tugQjt08uuLbZQafQ70qpxAWmFUDZayvXswUqq5yf3VShjIX7xdYMSOOaaXOG113ZXd9NU/DhrZEydlraLHq0KdTqLKBsAdbOwO0vmnetMeKBoXrqq4GKHtHfyjlx8Mh60ukBqD9WqbwDep8DtE+JqqcLRRdMK3ZXlPM1Yz07Kyl2iQYayHydfGGGl/TUuoCpD4Y1Cwt9tx4q4cbcvn0NLMuSE705az9n+jwpBLSa1WKLu1vRhqXvmQNO6Vh4EtqWXc9bN4NLkzq3HrIzGCkWvxFada57LCJOCrpzYf2ZtneZqwyFSp9diUhvdIUuOMQXXBVO9Y4q6fywnc37P2qzQBkOVusTZG9/qxVFTdebJNUIEbAS0QvXT3VwiwzEQ7/5LgXy2kj4x+9GutqH+3pSXp2calSeM2nS7VS7eNc+Cqi7TcvPEjoI3FmglydqCx278S4uaJlCXVaR2RyNLiyofswKZHVlXWk4Cdq4zbyqyr/Z6tT2JXFBW4EX/ABw9eesiopUnXsaFHEHOiej7U63nDKchluqS1orAGSBIW6zzlb3lBNREvqmGBAcqtcZGW/Dj2tAgKQNi1qWny4XuUPs/ZTzAshj74qOVnnmVBuTDcuaMl8CBeCp8MS5lP2t7Pt/AoNahZ6pYOqChMjjHeBE4XaoX+5cUugXbHAae8pOx7fMfaqkkIczFGo50y6bmx/L7xIy65FIkS8WjK0h9C9cMuiNv59y+dVCaYU2E5+1JQNwZKJyXNqqLoKknTHMb+fazTwvzBkSpAGnPKopjMBPmIUtMcfKPtSyzXKgzHplZZYqJko2TtYjjWngV9vHGSdwBZVxMk9xBHx3o32gK511HmbI45sVqpQnIbtcBgAnC0vK4tveFVEcA55Uq8GpMQ1gOjIfX2QDzX+HDFbl7N2Y6KASW5vagTpv0uFf1Jhiwtu9FqEcTrVKmR6qDVjcmMu9ZBddbkC5FDX88ZVVreMFSTBA2ovjlMBOtaqhCy7khNcz0yRMcfjq021Dd00cVO+pXD0XT/wBcCFByn985PdGrPRpovMH2oSb9kupKll3r3fQsWm0CuUjMlBiTIVQblutPrc0Z2PACp5gX46d3EHZnmUqdW5VOVhH41SjOMuIS6WKiKYGn0VMM8PuA1alFy3KtYOxB5GeYFVuocVCm1R19OnalMrlVy9VoGXa9IV51mOpU2Yq8X2f/ACz/APmBw19UtX1w1qG4DmVI7bgo+DrZAYElw6akmn7sUG1jLsetUuE7Xpn3Y+Diy4k83Gk3LyJwXjbw9Q8cBmTtsLSGeVajSkiV9j2yyRf9i4wui74BQeIClxaoXdLj3cGuMrxS3Fxbp8w3A+4/foaulLZyqotzFMbo9Phw0cN8W0JljeftRa8gmXjanDX0EcVuXqp2Gfv3ZKxw1TfjpcLjXmTu9fNhO1jayGZNrP3XGlolNh2A/P8A/ENWa6GeieA3f3cHOY5VYjmUWFT0eJp7cqN4oBaee70JLSH8WNLaNXmGut3a/f0OpjXlNBPIYu21sf40TxMySalmSPPfuSAy4Qtw2zLindIz06r8OiYvYeZFLM1UjPuAUIHEajuN82mic63eKEv+XCbr+dYNHmDT5lQisPK2rp2uWkOnlHTxx9pW0OnwpbTk6UzEp7wDuHS5k/NR6fXpjoDXjbHkhbm5VBGmgA5D1rMu+F8NUAIiAR/ZroRRUeulq8yEPjjJmQ5FeB1o1B0FuQh8uKbKlap9Yo2sKoxqiYuERiw+jpNDpy3ChcEXF1GhvzBuYaM+NvLj9A4VijeI4W3eXkIz7gnSdo161xm8sl2l4phiTkotrlaoTlBpr8KMpVZ5C7UBGVjOhaaW+N3VMeorkic4J0s0d3SgasOAN6aLr3fr5sBhct2uPMzjgyBdYfVh8O6YHaSYwWOf9NsExCzUi3Tw3JJCh35HqKf4f4nv2H5cOdGxH8d6YudMx0rNDT7tQpISGmVQGLHzZeBP7ya6/DC6rY0eGgutuTWmEtvblIh2J63B4D+HFrS6gdYQwNWWh1UUt6HjGpUKMVG7WFSD71CQTS04m11VvT9oJ9OvDTH5KxCyfwy9cw5+JR0gfI+ldstLlt9lt5uYVVODPZRLQlt8CHmTT8WBPOlMktAFao0lIVchCStu32o8HnZP1Rf8cXbmbGcmhVFmzRjwgARkFJXdFG8RVdfAvKuFrXJWattwu0+DT3svZPkWJIr8yGoSJjK9eztLohJpxv8AH3sX4ZYvLc4xMIG5O0dO/pRjriUiDVDnb7RlPCiMMZeH7yr73ei6KQs+t+npgNyPsor21qvFWs/1dx6K05b92MLby+AoQ8AT6YdeRvs+UvZBmGLLorjmaMs1BEjVGobke1wju4OGz1RtddF01Txuw74Wx2k0kDWlq0BHoRk4aAyGniIp1w7vsVtcFRwbFMZ9l7nvHT70C2lT/me+X80qCyVR6RQxhUaCxARnmZaYDRCX5vW7A+2Tgu6JyF3VHBXKCc9tCqcKNrNpkKxGpINqAqdvPxXrouIVdp4N1V00Ns9ebeeU+W67/mwhQ46pX6is06/OmCQlPlTVZFedpNRiz29RNly7DRfyfVPtDUeUDr7bp9lu7G2tlhgNt7PoY8q6eN2FNWpSx3GWNR4jdi62f5iqGV6nIqM2Y9SKcKDoQIpHb5nOHRfTGpwPF1YO4Xi2HAREHnrypJidj7YkZSQRzFKHY3lOut7W6zkuoVGCw7GZOQyVTMmbgRR4iVvHy4Z21+Q7lWgtUthEv7QHaiL+0G0i1+mttuFZtaq1ULaJ/TKmyoEuVTZRutzYMcoxT4y95DbXgCkl3T3sNOhTo+eqGxWIGhQnm1MAauMyRR5gMvl8Rx1KzxDBbRD2JrGRxQIA1IBI0ggaGs1c2t9cPNMe8gEE7CY6ilRFnOcuvMRLxIcXuWM4VDKdVdlwJKMEbaBYbIkSLr1FVxWmG6p7sxmO4bAuGCEKcq6Loq/TFTMiRqwRGW8AyQRuacVCxzeQ4sqVtWyKfLlp05RzhIzJJOPJje3FCNXxIREk+YfBcFFvrhLUGtT6DAdhwprzAOLefBCMuHvKODnZ05UKkc+ZPflPsCAi3vV5b9fd+mP0F4P8XIcbbsLhRW4TA05dzXHPEWAlpa7lsBKB3/aiGpNx2xGW46EVWUuR8lttHzXe8mALaCNfrjEL7rfckUYkIXAhv3A4akPluxeZ1ocfOkYYbFUFh9s/2V/Ia/MOAEKbVMr0utUVqWD4obbrjTCreBfL6fNjT+LcWTa2ymVIJQoQVCPKTsIpRgNopb6VoWMwOx5j1phnSWhZixnG1jxxUQeb1t5PMhYCpEaiZrQaXSoTdPrMU3QXmcQJQaqiLe5wVdPTFtR89uynFarpxIpI2lkrtQ6GicOOvRcVtYzxl9s32nqkct0DuZaigsgS/UmPx+20+0tQyme35rXf0kLTM1f1TJdSZyC1S9/DkR5RdoajNv2OsPeXejb0+mEpmahzaPLBuTISI8xzOECezVfQS8Uwz8qZrp2YZkiLHi1CO+03eLspjdtuEnkRV8cWubcoPV7K61TsozKe43/WDJu6RGFPFQ8QHxIcE277lo7wnuZ+9eKbC0UloApVnjbiOI6/Zd7I7vzxAzzW6pmpuFAnvI69T/2YaJcCp43YgS6atNq7vZaMlgLwdjvoIOfEfrikzOL7z/sMtzO2cVR1p3m1+VUxsmWUKcCx8NtPrSxZUAUmujMx7YKPtA2d5VpwUb7rzTSmCalyx/ZSl1t1QrvTQubzYo6ONYmU+Q6hi5HYTnMjt/hxz/l2oVCRNjmjsuO0fIbD/Pb8cOCmlIpuWHZMWSd4vq1IHwNteIrb+/C69sAz5ERVls8AiOlFoVKQLAqiI7b1482Pj9eIYykjLpr4W4A02qUukwnTkusmSByCB95fdwH5o2phmuNRY2XWJbdXCRvHYrXNenuCqdcCW+EPOr9yB1q1V02kb11Dsnh7mhVSQkZuK07KF27ukZqHMpfw417UtncDadlWRTJANdo0uiyS5iZP1wi02v8AZ7GqxTajRRNbQ7YwYAX6sMfIudBhi67EONPiyUEjIXLiDTu26Y7H4d8VN4NbJscQZMSfNuIPbnXOsVwFy7eVeWrmvSk/lugUvJdfPKW0RlynSH1/qFeaP2Rp0FC14aYN699nOoRwF+kTWai0vMAlyFp/guGDnCm5b2pUZ2l1qOjQqlzb5d5tfVC8MKHL21KufZ2zAmVM2b2r5Z70OcFxGw2vd+qfLjeJt8CxNJctVBSecbievOPtWeU5iVsYXKVdDsfShqtZDr+XWzan06QwC+fS4P4kwMxqsjbxRHzS4FtQtbtcdvUmq0zNlHZnQX2ahTpIXAYcwKmFRtC+zPRMyNFIoRhQajqRKQpc058CHw/TgG58HIWjPZuT6/zV1t4jUleS7RHp/FXdvKZ90UwI7Qq03QaAciwzI3AEB+uC7fOdm4orRD13oEP4sI7apmdnM05qHGRwoUPXS3lRw+il/pj8w4YwX3hOw3rsb68iKGJGbpkwjv7l934cVU3OUnnjq4omqpYQ97Gh9l4Y46CjQe6PMS4j/c/3mbCuN7sU5eVbi/PHQ22mU6kUkWtfKtjVSRvjIkE68C8geX9+Nx5kkyks3yND3bRTGdLy+wUg94u/HXveuJpU8IpIjSC054DpqWJnhTVYK6oJNjYiTrjjvHgJL1/LAzJEG6sTbinx0sBtOZS+bDMg0GS26bqt22BcbrvpjRlnZtVq7MV9IZx2XHLg4WmaL05l6Jglu6ZZSpSzVamlrgJFUuWp9YaAwj0d19gnPZmZ6W/8cGtNcrLwNtNU5p2VpcdrvKP19MXVchQ8pzWKPKjOzqkgIvYIP9kK9EIvj6Y6kyTkzZ/lnKNPmVOnG7VH20NyC+/fudfC1u1MZXFsYbs2w7w5zbRz+tMWLVxXlnauSqu5Ny60EmYENC8jQOKpGv7sMXYLsazdtzlMtUcqLA7S+YI/Wpe6L1KxrvnongCYtM67DsqVqfXKjFGaUh8FOIL76qjC9RFB9PDmxt+z/mM4tLhdjbJmdQZYOtkB2GGh69eqcbk1x61ilmpkPQSARPKJ/urTauqJRMHlRds2+zdmPPeaptLm5uoFAagMOO7823TBxANBLQbhTza8V/TgJ277H3Mk9kptHzlHzC6kd56plDgnGZb06A2pKquXJ1Xhh7TMzxyzQ9VGmGnjffcllHQLG2zNVKxOq6Jd1wM1GGtWqTsuWt5md3Tl1xn1eI9QhLQEc+Z16VcmwV76ln0oO+zlR8l5bSPW61Cq+Z4/K7HYj1DsgsPJ4qIp7TjbwIkFPdLHRcn7RsyoNym6RTJeWyETBp9uuyXjDVO9aWjaqP0JMczRRbyjnWfSmltgSk7Qxb0A/OH/AF64LabIbeFVHXVE1L4YMex6/aTkYMIPMATr1+1TFhbOHOsSfjXQOXvtCy3tntfgZj2gVsc0qiM02GMSGpzNRW0gtZFUQVHnMy0HrdzaYTGZ8jVmjxqPVSzhl/M1Td0Naf2RwY8VNNSMCE+J3cNTHXx4Yrcq0GNR8mT80VmrxFqCz1hPtCt8nvru2wBOJJpavBPeXGyRSqpHyrLr89hqkQHVVqAxVnijSKm9/wCTHZESc5vfVEROt2B7y+usYuUGAMggmNDG51+em9VNWzFqStCiJO1MasntXzBTqHR6jFprdFktA668y++Tkq/QgLRU00RETRFXTCmzpSanBkOtCtPpqRyMD+8HiEUJPmw5V+0LmLNdHGmVaoJlSlR2m2W6dl2OhkrYaaAUh649RRE4iI66YWO1qlZMibQTcmU0o8eBHZmVAqxOWUcx5xL2uZSJdFFLyTgq8EwoUhlF4UtHOAOQ/k69KKaL8fqJiaA6XmvOGYMmtN0yjQXVevjdsaYM49yd9bzEQQ7fcvVLteuJdYyDWXKbTpNUqFOpAz/2LUVghBGgX2zxGfVB6Jw4rhhx80U/MFPnzkju0ekv6zW4prY02qoiGYj4XWCug+9he1bKZbS5x1aJmKbVKfGPddonpummgD+xaZ6qgp4rYmvguLmrpK1qGXhpT2nU8pogoIA5mqNs4ssHQiu9qaA1aQyS0V8MTRZVtBbTkIOVBwX1IY0hqKUanRWWorCR2GozOiAHvF8xe91xjS6HS5ECpPVF6ezNFv8AqLcFAtNz0O8S0AeuuBzcIUYTVuUgeahByH/5vMJdPmx421G3UFsTmS7Eqkm5IzTEywK9urDkYpJm2mgAievprizk0CWU2LDQAORKC8GhNO4nVS9MWLWWjlV6/DrUUxQuROPJYunXjamJDFLMVEwVB+bFhtDo9Y2f5S++TiNmIuICjr3EXxL1xopObv6RZNpb5Rm4rzYEL5NJbvlu5TxaCXGg83qiYrwETlrYl7LBNsamIcyul3lxEqYtluldfdIlXvCtumM+1P2GaGjQad3vW4gNNuVJwzdcd7O0lyD7+IoRlOZVXVHCOdSe3bbrvZ/EjXExyOsek6Np4ebxxJPSPRxsBdC/u49IZRunsNmaiRIOgl/xxMuTX1T6ZpaCmihKaS1R97/jjHOIMz6akeRqTCqJLGFbUeJO6h/D4Y01l6Pl6mSK5JIgSGwuoEvAvd4fixRZLrp5noUepOuCbpkW9LroqF0+GIttLKfaE7A/WoFY9ytM2CbjAm64t99yAC2/p+mM3bxNhE0K1U8MTnW1eeNzVOZbQHGMyOnZQbBbTIxJSwTn2Cq+qxCRuQJw20QfmPFDNmPzpOoaAP8AlxIqchd3u0Tl17vvYrgjyHkKw0Y493THzSAPOa8Jr4xSyGUbj676/oOncHBTlIaczUlV/QQBnjw+OBaXvIaDfJIuNyCOLXKdPeeltSZipunFsDjiVwJaJJr5O9HzkcKo7fEZWLHJbN6HeP8AD6Y+TcpysuMSFpsFZsh3QmklSdEBVLm1Xrp4+K9cS2XlII8cDtET7opzW4IZUr+qOnIdAgbS64uXlxmDcLaUANulEEUJ09kqOx2iW5vpRIgyJWlgfhBPBMbqtWGCA2gATB4LVuTmXGiXVSqSB2eQCxF5eRLxXXouKitTm6SyLpG2LGnHeN3XFghLanVyd6990UMVaLV22mn0NoqgTnABXgDeqcP3Ys3qosgSbMLnQ5eXmLERuU0zJNxtUIE0VBLXqvHGuSVydp3nXntHTp+WHShmhJTUZq5B4BaHwd17unh7uHds+zR/SHLjVLmEsufT+RvfuEZg35dNeiD3cISLVI0y1sHRvXy4+RM0zcu7SaKdLfEJCWC+K9HAVbVAh8eGFl1ZG6bU2NCNflXkiv0H2Uus0amT6kENZNbCMrUYScVERV8t3lu/24p9sGcKZnvZvl2rNxAj1tmW7DVoiuRnQPaDr1UV9mqfUcBtMz/LqtPapdIiy26hKHRhxhBVb/QR8debF9L2XVKNsrNyqRkpdagvO1FBdMrZENQRO8vAXEt1IOv8WGWC3OIXmB3FoWRkQNPnJ9TFZ26ZaYu0OLVqT+32rleu1tyruWSYLlLfhD2d5h3TiSKS33J1RddcD8N0J5mEZd6aLYogNxa4O8zPU5yRFkRyaZrTMsHglOsdpa3YAerJs3aGhlYnw5lxtgZwjykBsoESjG9pvGII2sgvoHjpqRFzYRhzIyFIHw6Voo1io1NyypUgm5ZLvTW5LV5gG3pjnbbJQ3KXtrygyDpyDcbF1LQW7g4X/DHUVYrC0VRaWIhC6F4O38unm5cc45trL9Z+05l7duIJ02Mh3Cnd5TP/AHYa+HnHS+64r3chP0oO7goA7iiJ7MjDkk46neY9fgi4Rcui0yPmNztYOsUapPuJBmaWiHHlJPVNfDDczJlFp7MjdNgy3/vCpOdrlkIAIMRkXiWiDw16In54JdpmSKPVtkE6j06ktpUoTjcuHOQyJ0ABFvZt6KioX93GktLhqzWhOb/c+nf50LcILwzRtSkhs542Bz0qEd5yVS3NN460Sky4PXQx8MOTIm0Cj5+YOoMm21PBCN6KS2mHvEPqmB3Ydmt/OGXn6ZVxYkFCsj7suZTZ08+vXFJtE2HvUCoO1bJ0hWjRb+wCuli+Nn/BcU3RZvHza3fkcGxGxHeotFbKc6NU9Kb1FqR1R8ZygoB3WRPgVvrg/rOWUcqpPIDTtQFso4C0okrpa8qCadePTHL2QtuzQIlMzHGcizGls3jYcuqeoY6N2fbUMkuVmnyqjnKJ2CHIbdcUO+2gGh26LoSry24z7uEXKbpLYTAJAncQedEm6QWysa9qpRny4dQSHUaekR07hbPechuIuhN/BfxYlQJTEiDvEbeZdLmsfbt0/NOC/vwT5p2gZV2gVec8zU4MtqoyzdRsZIGqK4eoDw8/0xComW34NNqTD005DDxkTQueRPeL4lhLc5WSW1JjXvrRDBKkhRoceve8SIe6I64n0qmuMmTh6genC3qmN8COEdgHHFue0sMh7vX3f9cYuyLVKxVu+XApWT5RRiavMqspRak08wvtSUhV0u8WGBR5h1AOztuoNmrtgon15sKWTWlptPvVtSI+VHBPm19BH+9d8uDPLWYEy7VnQrtKcB1QZaRspFry8qcUFOAcPfLzdMAOWa7lXvATzNRcOVOahTbNtMWi1aNRm4BG6jG+V0luFwl8B/DhKxdmVQzw4T9WYlDHrTMnsD5Gm7OSwiKaIPw1/wA2Ojtr7lBnVaA/SoaHCk871MkDruXUEUIL0LjdbdqPvYsK1Kh5ty/QIceN93SMvxNzDdB4iNlwwFD4p1uS1OPHGntn28IbLYjMNJBkEzuO1CDM6gKjQ9aWOxDNcx/IlNdBXAlxUWJIt8ptrYv+3B1Vc0VCcAI4/wBxV5htEi194uq4Rez2oSctZ9zdQgfcjo44kxGxXrr3wL88M+q1CPTRaOY6jF43Bett34fXAV/aJF2paR7+o+OtFNGUCaIpnaa/QG6nP3TsGmTGYzhEVjpi53gT3+CXcOKJxxszONHzJkyVJpM2YUqHN7I5c2gAhIiXIK66p11+KLgIHPUF6nlAhSFKRJetQTRREVXhqOvvYntx24EdWwTnNdXC8xrppqXx04YFLIaiEkEfhq6qGbVjy3BJ2ZJSOHd3hnw/TiDl3NdOrFS3Md4pBbtSvEFsTj0JfX4YAdvhS/vClLqvYzAgDj57ubl+luDrZhstzFmDJrDVGiLv/wDxHaSWwGV11E3TXgiLb0640zeHpXboXutfSh13CUE5tAKJqiQCAGqoIlyrctuA6v7SqbQZQw223Z8jS5ezaEIfiLB5mrYM/PBHazV40qQA6txRAgZTTvKOvEvrhQ5hpMjLpG2SskG8GwGAG23BLWEJZjj/ACoI3gX/ALdape1JyYQuR2zDjbcLfKg/i8cYN5qCY4InMB01Xumtpa/hxTWyyadskNtNe6Lfd/Dj7LGPYCyGGydVOBinNrhs3bMt6IFDqdWrep7tQOQ9Yoc+tqD7uPiCYkS6pzH3S7y4pwblxbTBSdYLrd+1D/jj1UkOsmDce8TeS1SJOUPjgkN6wmqs1WkarI4Vid8V42/82KuvUFiqWl3H/AhTvfixAlVeHQxaadkNRzULk3ricS/xxXuZwajsFIk6DHBbbiXpzdcEt27syiolwbGrWFUCIOyNqhGwnEdPL0uH9WNr1Uj0uOL82S2yJryX99ebyD1VcUDNUq+ZHScpLCU+OaEKT5TfMaa+Af8AHEqjZSi0xFkOG5NqRqJHIdXU+vNb6JggtIT7/wAqiFK/xr5mV+ZVID7jENumRwbI0cmczzn4g6An4tcQcjR26bCKRJUXZhkhK6Sc6j6XL0wUy2QbjyN+q2aFqRrcK8PdwDlVm4tEF42yPeKYtkKWl04YvbVnbyJqMQcxqmzJVlkTJDyqnO5aANrzHp/pijyvm5+m1t80VWt+FgbxbRb18bfG3GMiUPbWt4hcpXmRJ0+GKSM27Upbr+6cUmju5Qu/CmHbbSOGUqoFTis4Ka7N2f5RbrWVaTImTBkOutmasC2lgDry8yFqt3p4YKp7zdLmxYYNOvPvc3sg5GxTxUvDHD2WNoFYyVmFidCeeaebLS2/lNPcUfFMdUZR25UfOkPWUQUSeiCW6fW5o105rS/5sc7xfCLlpzjJ86D05VorS7acEbGhbP7x5s2v0ulmqupGbAbfRVW4v5YY1ZeapElonE9gbgNcqXdemFlss3maNo9fzC42tjaluyJO7qWg/wAsOWZT2pTIIrlth3IXXRU482Ab9QaW3bnZI+poq31BX1NCkig0uVPi6zHjjG+rqxhfuA3NNMAFDA6DtHrFPBxWL1Pd2raXvDpgoy7Uor9ZkSGSkhDcdJoLk5Ee8dPguBfNafd+1mmyl7spGuJ/wYNtgqVsrPKvHSAAsdaIshwGK3nSe3LA3nYbjrqugajopq3auqePex0xQtkk2sZQlVWfmg6bSI7gve0iDIdsASQiPmHhx+KrbhB5RiSsqZlrkSUrDs18G5KuMJaKLeqEI68VTRE72GoWfa7WqD9wpICPBcNN+MZtBJ9E4ohl6a+71xm8XLqnkFlQCdO+napZVKR5aGYW+jtk1IkLKPVSvFsQG34J4Y2m9aBIih3fN72MX2VZkE04lxpzYiHVIzYC4jlwXo0pNpcJKvhgSM/mFEprbdCqTzLEhtJjRrcgOARCq6LiLDyJArk+HlPMLRLRJjyBTJUkDE2zX+xvt6p4L6YsoZbt9uSaIQtOCSCXLd8uL2rixnSOFMfmM0RojA0qbqqZxnAK4DaBPOJeN2C7NxSbhCNchImDqNdxVL6f0ya5dzJs/m5frdUhZbkFWWoZ+1px3K8iXKOqB1JOCpcOM8j0nK2c5TNPqFZPKcxzh251lXWWy+cE4onzJ/Dh2VinrLOH94KNPrkWXelQpDu6dbcDUN606nHQrb9Ompa4Dm9jLObqnXEmVp37yYMHY8sWEEyRxLkN0k766io/pxt14nbBKkFZhJ3jfWJpYlhxImKF6fI2g7P6gMaG+VSgGBOsnGXtDTwIvEhHqifkmLE9q1PlUSRR65S3mFeUzekAvtd93gctXxFUH8hxqpE7NOwevuP1OAk2G8iNHMa5kMEX3vBfxYZAOZP2wA6/2NmQ7pcYmFjoKvuknFcL7l5tCg8pEp/9k0Y3MQDr0NVGVZlE2gRwnsSWqRmmMqf1qDaHaFTumQLwP44tqvnKdR2BjZhaEgdMGm6rDWwO8l2o+Q7bsB1a+zQJI7KoFWWE20l1spbQT9fh+rARSc9ZxoNWdpoEWZmqSpkbTQLLBnhYR6ohcNFt1Xgl2IN2rV6rOwvOByO4+P7bVUp0t/7ginfJpsiDUpFayJPWqU9VuCk1GWrzrSe809oOv+bBTC2it5uZlSIzTj9eZD+sQX+R5NO8lq9ccsw9r1RdzoJ0hImT0db3LzogRNH4ipDzJr8Rw1cq5Np202nyJdUqtbkVmMqA7JJwAaEvkIO+H1xRiOGJH691A9BtPIgaR8atYfBEI1qfWM8U8psxmRJCBAYkPcxyOdwDsMmy9U16J6pi3y9tYyiFoQpEqbp/ZQYbzp66eXlxS5dynQco152l1WnxQnPEpxJ7raEEoPTVeh/DDWy84xDvQGt3w9nu0QRJbua705cJ71Vq0iAgkesA/Q0ckrit9GznX6hT35FDyTmCXFZ03z8kG4wDqvLdeuv8sUlfybtGz5U49UpkeiZRqMBhXQqDk9e0iiaqQEQpoqEl3AhVMO7LEhurZekUmntLKnunvVMltabVeUSMvAOUviq9MDWZxSghKGeoQuyqoP71bbFTvXFgxLr2D+z39sjyrGhBO8wR+ClgUi7LjC9x9utIenbVtoMU4GX5SUFg3W72XarMcZalAg81rvcS1BLhw0xsoc7ant8aoOYG8lwX8uUm0G45VEY7VScb5UeUXOLgB8vD64sQab23yGqTIYWBs4ZljIcfBgQkVB4NUEQO3VtvmLimL+ks1TYuxBy/VarVqps3aO+PWoa2S6IV/KDxoJasERd8R4eONxgSsMxB5VndkIfcH15CeR+NKMSVc2yEu24kJP051Z5jzrnzLM+HNquSGajKlSgaBpitNKb3rYiB4J5rdE8cb5OaMxjJkS3NntVbfkmOjTFSjugwAdxBO/8ANV8VIlwUVh7Lz1PJ+jN6VB15bqqJ9rOQz5bnTIuBd7l8MegVDsKErpjujCx67ukPmxzDFkNYTcrtChCyNyJPw35U/tHTctB4AieRqvpOZc+5teE/6JWOqF2/q1YZZAdB+QVVf8cR69lnaJHAp8l3KzAOOFyRu0yCbTToRLYi4Igq0aK8SNSRdaHmQw736cVtRzI/OAt64pgPKretuIWd7hyrV0usnjH3TMj4gmoONXPtCFNkZOYjX4Vsyfs1rDn3keYs21A3xcFoIlDQYLSNqCHzHxNfL5kxcSdhuTpyi4/EqjrqBajpVyZf/FvcScn1II8CYjYJY1uzeuO4/duwXJqI8UUeHmx+lP8Ap1i9vc4ULZg5XEk5gNNzodO1cn8TW9y1eF5fuHb5UGUrLOY8lzNaVWJOZaIS89MrTyFJjj7zMi3n/A7/ABYcWSafDeN2ZJBXyAxAGhO3TVLiUvVPL/FgPbLntwcZCLfRJkfszh+0Q0d0Sy622xSXGh8avXaMFfXaf7kabdRO+m1IcKyruUZ9q3VWk0qlttTbyCOb57y1bhbXn3eg+Kd0f04HTjgUYIyvm+Be2YcBLhIVT3cGckWpVJecNtt0G0v3A/2heVE+OtuB+MpO090QjJFmpHIN2SXWaLyCA+F1xY/ItpjuKsP26kDK81ICY3B3Mba10/2dl1taVahW5n5UIzI6w5LrBqlwLapDjZTabLrEncQ2Fdd0u920feIvLjMxlzor0uY3aKpeDtlty3Wl/wBfLi22fk+VVkI2qi0sdd8XlBLu8WP1pYeJjf4GvE2m/MgHRWmoH2Nc1uMM4F8LZR8p5iq46HNbmvwTYtkMpe4JGloh713pzdcR5dNk0mQ0rlp8RMHWjvAvN1TB1WG5DNY3kJRffRlAN0m04+CAOvvD1xGCorSqW007FX+tSLSjbngqIqKRgifu0xgz/wBS0ktqcYIbKZUeUjQgHY60+R4cSpByL886enersMzPwIfbzgymye0JsXWVLReve/442TnpDURJxJvagel29IdQBdeiJ10T/HH2PX4rb4yt+rrYGhO3IqKKa+bXp08cUizFmOOuuzd64YAHwB3irSIXoXEfqunjjmzF9aY1aKXZN8NYWYBMnmZSDpPTStC2w4yuXDIjp96Fs30liCbUmM2jDT93shMjFNPdL/b4YHLuOGNU7ZTwDOIm6cLA79gQ/Y/FPr6+uFu8QERWa268Pw4/Q3g7GFYpZFtxKszZiVASdN/WufY5ZC0eCkxC9YHKl1nAT+/ZSmnes0/DbigjOIyeqryF5sHma8rnWA3scFfdssNgfOny/HA3l3Z3IMgjlGdhU0C0ccf1HRPMI69Vxwfxbgd87jjiUNk5zI03n+K6ngmJ2ycNQVrAyiD8KvcuZfrdSypXJtJdNpXGUjIyIKRy21NFdQC6cNE+vTAjFzDUqMRpGnS4uiKDrAumgGnQgMPHzcFx1NRH40ikmrekSAAorBANwsDwRQX6eHvYC817J4+eZs2TTTYkRW75CzRQgeb108OhglpcvBf1YxJsMVZUWnm4S2ogRO/p3pizf2rsqJ94T8KT0GsZY3dn9GGQdTo32ozEh/Epf3cENBzZSoLu7YpzNGMuXetIhf3+qYA6lSX6PXZVPN1t0mDUFcbW0V+YdcedmNiYhel3d5VxrrTxauwcRmtUEp30g/PrQtxgrd0glLqte+nyo3zhlGRXFKfTmClPi3e800ikZgid8fW1P5YXJNj8PewxNnO0p3JlQJTHexXm1jkZKt7KLbxD+HpgmkZBpW1WklVsvE1T6oh6OsE5aDji6raY+RS8CTguFviHErTGb9FxYtlJUNR3H9VZhrD+Gs8F9cgHQ9qS7LnL8yYYtK2gPQdm4UNh54Zfa1Lfjy7tm5DFELrqR/uTABVKdKo1XkU2VHKPOYXRxg+qLgby1m4p1aqUBxRuYMrRFbtBTwLGZ4CnATG2tPylDmXNXWGz/OjuZKJKTdr95MWDIfEtbg8p2+F1v78Webc1xKDk/M80JkSRWXI+otG4hFq5yCKInzLrw9MckptfTLWZ0osSaTMaa0jM9wD0RU11QLvr3sEc+ZGrVCd7O+2Y3/tWlEtCuwbauXGHZiZKHRBHx3FArw9p1wE8jIoik7VZWeqTSm5qCj8BpWnHR7r5627zTw4Cn53YKdlcOTUq00UVtXjFvw+OOcg7ZRZ0UHN5IhRpAm+ww5ujeDXmG/wux13ssZptKp8dmPMVt2SYus1G1UGxUuACHqnAhH63YJZ8OvYmHBbJkASQIBjt3qq/u2rBASTEmBUjOdVp+W5NOWuTyjlK1FB0V40BF5z5buCa/vwW0bMEavMCEB7tsBsBBJAnzJ6Xp8U1wnftJsuR8703Vxs2ihmAWpx1R5b9fjqWBrZdWzomcaU84662yT4NugDlomndG7wXmIeuMfeYQ3ZSgEEjnvy2ivQjjMB3nXSElh6HEdabNGlVdAIdSMF72mmKSNSqjPccR5wiBxQBy49bxIkQi/JMTKgEl+Easo6clHb1Ie+3x8v+GJ2UkklAeB5xwD3iEhF39PTj4apjCAtrc8ug1/qqSS22TzqsreUGpFcBqFIRoDb3roGuqpoopw+uJ1OpMWC4+2zJlG2fsXG2kQh0XvKRfl46YoHvvSZWWpsCGMiE9KQJJEdzpAidQRbUQNU6ccV2bK/Oo0gYUI2x35Kk8t17Vb11EgJC0IPIvLqn0XDy0aSt3jFYAET1+G2pryHFpDc/nerzJmZUcpCvR6a5IqUr+sPMOgoGZqvQNLgROKdfDBozNMqc7JRpRdbFSdbacR0k0Tu8MCVKmSqXTO1myjROaorIpogrprd/6YvcszhlKCirYSiC9y3/ABLHz+IW967lfZgnSRofU7zPOhnmcsrTtQrTqu8mY2ZUds2APS9k+i83+CouCSs0r7yjlodzraq61fqQ6p3bk8UXouIWZs1ULJkdoqrOix2ENWW3XVS81TwRPzxTptBpWcqYbNLf7Q2bitP2XDoNvlJOPFf8MVptLz2xlkkBCDudtY51NcqHEQk1SZgKqyqJCipPcgHeRyohABtBw5RA1HVU9CEtNCxUUahujvzkSJMoHUANwLYXPEq8oXW9F93phhHkyo1Zz2G+NFcvbN8/ZN6eQl9F7vLx7qpiJu0pNSfjxpsp8428J98g3TTB93dhqOvKJFzEP4cd2wvCTdXa8Ru1hthvWANCI1g/U0ruLwtNC3txK18+h5VSZrymy3Q5UzKaMsV+kxHnlba/8PvlbLRuxbkLSxRVU8V72PzOq2c6xW2janTpMyMcpZxtPrcKvGIiZ/UhEf4cfqLQH2aFMZIdI0Y13T5md6GnqpeCJj82tquUWsu7RcyU+KO7it1KSkfgv7G9VDr8CTEGL/Cri/eThw8gAg7T170ztBcJZyv+9S0ZbVuVJBPMt6DjoT7MFWo1FzPUZlYmMQh7GQgUhe8SqgkI+q4Rs+Go1MEDmLQdSxaNSNy8ARAV11tBG7u9cMb9gXtuWSYkUW2chr9MortKfokGVCqcObIkJegR3QdUAt8dC4d7pjXCzU7RJrqOMb6I8CtPtaDzCqaapr/0uOCqbUJcUAUHFadFP2jS2ldh27N9ujru4gZsU3mVtAKh/at/j076fHqmOS4pgjiFB5jUIAEDfTn3mjW0pyEL1mun6/Oo9HbZkqnZ2ZKqgE03aCKiJ3vTXFSNGOSUZ6I8u5fRQUhXRUVeBtmn/WqccG9Op9KrGXI4ArNQgG3cD4c4Hr4ovjgdqw1KnkESiw248KANhjK52T5dUJPEOi9FXGEYcbWtaDovvNCIc/wFQ61HapORqlQ2gAXyj2E00HI2BKiEPoqoi4/Pnb5tilhTHchZVmSJ5TLUqJjz+1Tq2ySeRfH49MMv7XO3efRaY7lKmEcGt1HduyRivXqLardohJxTVf5YO/ssfZYLZ3BazBWUplWzRMi71+HJO7sbZhqrZB1v06r+WOsYNbt4RaDEL0SSfInee57VU84dWUHXmaBdgH2YpWW8mBUK3BalVyoRH3nJLUhd7DALLW+910LVcUqCrzKKCoYknKXvYc2dapWchUSTSY8NZVJqDb0UDNOeGrjdoD6oqGI2Lx4cFxA2o7MJuV6dClHC7IkOLGhSERLLiELQPT1W3r44JXeqvFe1KJlXyH8elENJDI4dJ6QPDdp+eIjzYCmtto93FobfMS+XEF1lCTXBKF1caF8yUluqxXoqmqBJaVlS07vxwhs55JqFBfaBWyW0EBZAha0a+o46VlCjg6ppcPMmIVSocSsU11p9tHQcTiHrjRWGJKtDlPu0DcWwfT3rnfZvtGqWV6x2OTIN+Frqbfe0H5demOjGqhGqkW9tzetOpcha90cc8bRNnK5fqBSGG3twacjop3PgWK3KWZKplioR9wbr/G1GC10NF8LcaO8smcRQLhhUKpYw85bHhubV1BAnLWcuzW3XBGfCNRv110UOIKv5Y+Qs2MVKMH9XsPS0xPwLzYjZIo9Sp9Kq82qwkhPz3AsjbzUkTTx9MZuwwiu70UuTuuDp/PGJdQ2la2/zvT5KioZquYcjdsiLSkIp5Sxu7YbY9FPj5VxVW3Dw1H8OPGTlngVuF5bCjU81X4uK4AqCoWMD9p7I0W4k43eOB+PKdjuCraqNq3Lx6p82LtmoNzo5Ki2knKvqJYpU0UVIGaMck7O8pZuyspHTN1VWnjB+otPF2lD+q3cNC6W6YiQ9i+dMg5sp1aidlqsZlktywBpHkPsrw9pwFCXx+KiOJewx6LWG850+Nc1LB9k+1CvLrYSEFvivTjgupciTT5uj8h10mVIOclt0+XXCt+8uLR5xlSsyeh13H0r4NpWMwqZC2gDMhSGZtOnUaUbKtGEhvoqYH9k1Lfh5Lj1aoOOPKzKOC+Jd/RdCEv03Dr8MGNbZWY6xIFUdMgs5U72iXf4XYH6aLlLqd8Nhl3to9nfYfdJoHh8vFLkv5eCkOFlm6whC0lvRXfnBjXpU3AogZDRvSsuwJi/drh9oNw/ZdrS/XXyEXX6YoqhknJE5ipQpUKbCqkfuutO6IB6226c2uPkjMcaOIsTWHqU+iIN8oLk68LXEuBf340DtBpA0GbSX3GXhfmNmxUQeS25P7Mh9e9x6Lhcw3dBZUgn8+9eKbB3oMquU6hlVlyREadqsAeYyaT2rfzEH+o4jZTq55jqE86Mp1IGTBqQDQERtuL3St6ld0+o4b9H9nGvPUN4vsyLzj8vrhXT9gUks4felEzFUqLPmuvyEBpdWjEebp50ut5OOH2HXyXCpm40XyMEz8BVLzQGtWjr1skkfZcafbW1RJLTEvMJeKYp6/k7L2Z71qtKiVMNEt7Q0il/F1xLzHnOrUCQjObqQ3PFlveuVinNKZGHS8g66a/XTFJFzzl2VOjhHzHBFp5C3Yy1Jl4C8B0Xqi+uHTFw+hUpBjqNftQqmKqXNiVKixSdytX6xlZ8FUt1HfI4//wC6PwxTSG9pWXXHQcagZyitIJJ2VOzSdPwrwXDYfp9QjtGqtuG0Yoe9DnC33vpit7VbMJw9LnQATLulcmGacQS6IcAV6/zvQvCWg+WkdVdu8KnmEOp0OVSKkJoTgTNdB+buiuJ722unVNwCo7z8eUCaofKFheVbrsFO13Z+znyDEfFBdmwNTbI/Oi94C/hHCEGgRaLK1nPR2Ted7O2B8rrRpykluGiLOwfbC0p83TepB91FNDOW0TOGbcstQXm49fisvITe/ALv0lgbzHmurVCFQDp2XmKBWaG0oNVCO+pmaW6EBIvCxU8MMh+nQaNSW3HR3UBGtTk66ABJ8vqWAeLlmvZklynW7qTQzS1veN/1hz3jtXuJ/PHtmpphPlQEpHw37V644VUD7Jsxwsg1qqSWqYzU5VSjJHSO+4iMsip3GRFx4aiOo6dMO6pZYm5sRp6tVOxlttBSl0syajCPl1Xvmn7kwv6FsgFtzevIBKmthgJIRYMqbl2dlvdTae4ohpYokpGBB7pJ6YHxO7beXmZXC+v5tVlqCgQoaVArmUqVCZJtqmx2g07oNJd/Fiv+z7R6tmiTWHZEdmLSQnjFbfC32egdyzrr/LUsHrNQptaUGqvGdhES2o+0t4J+IeumDegQ8uU+lGlCkNtFLPeuRu1XFvk7xWrbpdamHvhJhrFbz2O+Oh136dPWk3iC8ds7bi2w19KlSMh5bGZ2mNR40KUgI0kuKG5kEKe8YWqv6sR4FLzNBqTp03NJ9lbdA+yVGIDuqadN8lpp3fdXBCLwyGxdDmA0uTFJXqs7DptWchsK6+yxapAvFF73Tx5cd28X2rLfh51hhQQABE7aEaeprlPh51x3FQt0FRVM/wA1DzlnhBlnHdbCHUXVQnOzHvQEfMQlaK6/DThjKkZgYiuxW96D7T52B7NVPX5v+JYUseoJOkFJdk70yW7ri3iTnY7wOx3+zmPMBa82PzdiuPYlidq3avOaNiNJE9z1rs1lg9nZuLdbRqv6elPB9ncx+0bqwV5ULu4D6rnaNkiY/VqzJ3UBttRASXgi+o+q/DGc7brTVpcJnMr8OmhT2zvlMJpvh62qPv8ALw/0wGZVynV9uVOPPtWp6DQYzltKo8oLo9nQn3hTqa+HgnXGawPw7cYndJTcEBCjEk7neBzom9vm8PaKliYHKqmmZdk7aMzf0qz22YUIF/7sy+JKIKHlcf8AFdeumOvMtxHa/QojC11itQowI001epkwieRCXiiW2joWEtFkQKLDM5NHdndjT2ghPEQAtNe6oCpJb4XYz2ZVirzqcVRNxac7VZxyGN3y2MmQi1y+Foj3cdRc8B+I3UPLbcS0lIISNCCOw/fesbceJMPJRAKuvKKZubMgtsC6lKluwXwYN0waeIXWkTzgXXhhS5PzzKGlVyh5jrKDmelPk63IdRE+8YZ9Hh06qi8Dw0M4w5mTc+PhNnpUFbZuckkm63rahzcv+mOXtr1PqOYJkKoUhl5mqU909w5p3w15k19F+OOJ4daKK12N6fj0I/Na6AnzIS6mmdUs4TYbISTjq8BWj/3cnl9bF44o67n/ALVRWo8V6LeD6FuH2LXS15S9F108cBkLN+aKeMCHmHLcgClcjD8BwXA4e/p3PXBHUqDP3MpxFbkMOoJNuEnOCJ4fHDZFsLJUqgT0OhG1TJDgqm/pBPcfJXAaJoFTS0OZP1Yr9ou0iuU2kurSoEXdInF9UV0g+OmLI4qMhooKWnW0rcVc+O6QHY0rokPmPrgxgMhxKygGKgrMRvQUVeVxkH9FMTS47e7xxp2VbTJuzitPUY1NabUtXoAjdySV4WD9V5frgmpLMCgxZG/oyVSbqnZWHJFrLfN5k82BraNlep5ypM2oy2o8eqMgD0c4KboGVDjoHN5vX5Rxs2mrRy3h5YyrMRz7Gkai6lw5EGRz5eldRUjKNIoVDajSK0ypI3erDoXEJrxIf3rhRZgoVOj5ydhR5jUNt9N6wDo6Xqi6KIf+7Cwo23TNmeosCgx6M/VM0pa0SclslxOXemvVPw9NeOG5N2aZvzO7SJddZi0ATYRp/wC7lJySRIvOhKvRfG0dcI7jBRhLxUu4CkqE9/lUbS8W+P1EwZqG9Oylk65yu1a18e5GbS51z6AnFVwVvZ8zBVocVvL2RpwNCFoSaw4EFq3ylZzGXL8uN1A2SZdy5XX5NPB6fz2hPkcXjBfMSrxHDUzZR49FVhpqoMzy3Yl7MFEw+UsbHwA+0MbAaSpZgydIHw6fGs74rM2UmN+c/SucZOWc9t1F+bIqNPii44WrtPY7QIEvhz4+ZN2M5rz/AJhqjiVWpz+zx1OXJI1jgdifsxUB6+iY6e2f5BCqJNlvsMu06SdiDbzAaaXajgo2Rfd2V28yx1VuHHjTSG5xwrTReXXj07ttuE/irEsS9pxBdqiEtkSPU76ChMJW1lYQuCSND+1c/ZP2E5UoDHbDpLVSmFpr232i63dePjgxrdPpkCkisuC21HTlaYYZQCVfRPTG/NVSgFmp5jL8hRikd2905LuvKmNDNap2+jt111wYoHa8ZAQtH6ChdNVxx5d1eXKkrcWT966bw0Np0FDNHy3Cqik43IAbEI1YlLujRPkLoq/Dhi6CjVrJ8KkVFgnGqHPfNGX9BID0uFQL0+nmxrj1Kn0edEdCkPg0bgmhOgqoQqv7sJHN21iXmb7Qcynt/eUejOy9zBpDkwkiMGo2EYNdBUiS60fexo7KyN8lxSle6Jj86UOt1SFAHamJtK2Yx6fMGfTm2SgTA3pgwo2gvmG3/bity9lRmRRHZsOAToRjUXXxbu3ap83hg+oFPkZbqMRtuckCbJXdCVR54il5btf2a6+cenjhGTlzblXaBmlnMQ1CkwI0h2ScB/kEjPzD4KiomuqcFwRZNv3TJyL0Tz69q+U4kLArTnCl5Yp8Q5VRRmGI6lv21tLj/jhUFLrude0UbKQySoZuWvzibtu0+v8AlxKGoTNt+amoqMOQsswnLnXB4mqfX1XH6RbL9hWRsx7JyojSRIUyGyD7c6G4m7ZQx5F1/wA4njZW6TaKQwfM8dYJ0H99qT3LwUqY8m0j82rk3ZTs52T0fLEKTmbKko6hTXE7RUTlHvVf6jy9LNPC3TCg2mkzUs4ufdn3e1TTcU2pbkIGZCBryoZBwX6iKYah1ubS9o8ynRKXKzHSYaKch+nMLIZsRVATPwQVt4EWJFV2W5T2gU4n6TLlUurAZE/Gkt9wPKVnp+HB1gq/uroWqhJXMbfKqLoW9m2XDsN96Cqe5W3KCMF1/wDpHRr0Psz7naBEve9UwNVnJlJe3UqjA/lurNqu+Jh4iZc/QvdxjmHIuZdms0phg52UD5J0U+T5fw/ni7/7Xp2YqEUCpxIkqRqm7qBN2yEHzIRJ3v1YOuLW/wALWW3UxPUVQw+xdgLaMjsaqKdnOvZadJquRUnwBT/x8BFUk+Yww2Mh1ahbRIZwHpUCpU11tU7NJ0UtfQbuKLhXxJDjjuiOfw4qKtklioVQajGcepdSBUIJMNbePvEOBrG6TaXSLhJyEGdNj2I7/gr28t/amVtnWfpTAY2XZo2OTpVSyNLcqVLJ1VkUCUvIQ9eRfBcM3IW0+jZ9jmEczhVRnlkUyVyvMl+HxT4jgKyBtuWkux6VtCfSAGii3mFpknWjRO7vQTii/EcWmZdnmWdrM5mdlWvRmK4B/wBVq1MdsuL493VPguP0nhmMWV6jiW6wDEkcu8dK4/eWFw0vJco7TUo89N1B5hxyL7A7dSIubTBmzBpTccX0jMOkqcHCbHiPewmqN/WKbANV5d0HMXhwwdJVN3AaBpwTAA5xbX/DH4iu7YtKCGtK/RgOYV8ch0umsGxGhM2G4ZqJNiVyquq4oKtRKNX4xx3qdHtPVFcbAQNPzTG05hvPG4B8mnd082NLXK9vENeHl15cFNl1Hmza1UUpPloZm7GYbgJ93TXYoonBouI6/iwGV9qn5GfCFIiyXqgaJzNNddfnLhh5wHLhJPL3sVuYadGrvYt83vRjSkeT6pr/ACwytMUcQ5FxqKHctUKHk0oeylklJwMP1JkGRdC/sPUh91TL1+GDViltwy1U24oBzIfe/u+OMqcKuXG04hiRd4cZuyHYb2gKYumBaEI3W4VXF24+6ZNGttoQnSqPLsA8lVCRJ+75L7VZ1nJOmQya3gqqoJiXVfNzdMEYyGHm7wcQOPd82Lda/X8zzIh1Sf8AeRtsIw2ToCFgJ0ARH06Yq6jSXYsw2n9Ltb1t5RtxRcvpfc8xqaBlEVMy/SXK1MaYbRSI1EUxsyHsri5H+0zLyfM0aiZopLsyLanM05aRafUSAsWGSs3Dk2d2sKe3PfPQQF1SQQ+PDAZ9oHNFZqW2jZ1XJkxk2nGnogjD4I2OqLZw4rrf5sV2XGduVsbNrQfmBI+1DvgyFfmulEUihnR6rKYdcclOsukBOXoQBoXgSdUxXVDMDUEyBDUi19OXXF9X6PWPuxh1Izse5OS4CDX9+AhyhyHC1lqfKt2BmEocMuGikny6UP7SnnJVDgVVt8YDsCWF746cGzXQ7deuPkTLMutVamzVqdRHLxygB5+YSAQCvRxGUTTh4Efr04Ys5NIy3XqZNj1WMUg30GMEm/TsoXaumKL42poPxJPDlxH2aPx5OympxJEd5yLAfksyRPVL0uv4F16aY1SV8O0GTcGNuRoNX+5rTgy+1lvJVa+96G2/SpjYboqmI9pkvqvm1P8A00wObQZNTzptFy4/IrLlcaUH1B0m7Sbsb4a+nePj64UlekZ5k0ylo01IGOICDjEJzdu2qnLcq+icMFWXs7hREZjMxZ0IzVI7cV1pbz1Xm1Pp8VXXC0WjrSeKF5zqN57VMcPNtFGmVsuOZirINq42wwiqhvkYiKJ42kpafxYKMibEqdtV2swKXWD7PS2jOUZRSSRcAcEud4aKXKl63d7lHxENouVMw5rdmtUOmP1h9lN8MOPaIgnzKtqIn+OCzYTnN+bmujO0UnJTRuq042F1x/8AmoQ+GnMXwwKy+uyUbvIFgctuVfXJzoLaVwYqzrmT4dFzLUqPShdqUCHKNlhO/qiLan/Xy4rs3bORp9PGpThcgVeSiix2GRund2icTUE4Kia+OGJmKY4Oa659xhZDmIwgXMqAtmAqJn/11xFplIfhS47jLbtSl8Ccff51PTu3L6fDpjJLxJSXOKkxOsfWPzepMyGhmrn2nv5loMV8GgYrMQ11TdH2d40+bXkVfw6YlBnek07LFczBXKbV4v3UDZMwXYBi1JcMl0AnkLQddNNPNdh27SMn09mqyFbbBoiRDPdJaAmvG3ROCY5zztmxrO+ajpakjWTsop22RDE7mnptpWqv0TGtwp9vE1ZlN6bkjT8J2qDyiEDId6x2I5orGbtpWba/Ojj/AEprLG4bgi3u47KmQch/+Wy22AJp15RTxw0KoFLyqBRY7Cu1sXb5ko+Or3uj8gpaiInDCi2X5Rqma47VkZFKoOrUDfb1B4tV4Jf1/LBnT8qz5daJJdbm2Nv+2YdFC1ROGhO9dOHdwbihZduFyuIG3p+1fWzeVIoozFKc2k0CpU2QwBNHHVkxAenDvW+FvXCMbinljL8eHDByQcZtGuXxXzLh95uzZRsq0GRTqUw4Ux5mw5ndEBXvW+q/HCebZ7YZOmnIPMjZYBwxxSGiIhEyBV6wCZqFRWZcx9UmEhNAAlux82LR9lRbbjtcpGtt3u4zgQUprZKrqm7zKpmtxf8A2Mb5jg0qGs2UpCGnFwW1W1PywwUviLhNRG1aEjnOltR1VRaBef6Yn1BuHCZdmVF0YtPihequ8EuxBo9Wgz2ilwXRlOq3pvdeZU16fDA5tXjO1nIdSR4y9giSLUXrYuuJNsl19DStBMVFS4QVCrDOVMaznFCG669HgAYvWhyo9w8fhjCM4xFbNuNGajkCC1u2gtaJE4CX106415YeCq0KnbwiFxYrZWH1ttRP9uLmVTV7G8TYke5tOwU6/hwStamv+2OwrxInziobNjKX8eXl5vjjTOcDmROYu9djEHltFLCaLxEu8i4rZBKM50zdvYsQQa9F8VLEUN5jXxNZoQX8TTlK3rzYjnICywLjd17uPHIJ4T7NoRItqkWNwxVisk4ioRr5i9cFaJ3qNaYEFSkk44qFatlvewSMOKMxphVQABOHHvLj5R6Pu4wumC3ktwkKdVxPOn7sDBUudNLlIkwA88FnLViRFZw6g4MsnTVbWeVcWU6qfeUM2t8lhpYdyXXpgJzTmeJlOA9HaQ5tQBrfdlaG5RTzGfon1x6kTuyg1v2jaelJeZASqg/iXETZKKQ8oelTDgnLROdQbpcYY7VqACaXCtvN5eXFNVHzmhe+qbngoASd3TGCsslcZtoVy3pw6F64gVKUrlrQLbquJNNDNpUiawhbrdmjq8y81pYmtxwkMI0mrSByoI+YcYnDEmRNAvILcSocE47wbtFtPXW3wxapQ3quhospzGzORFcF0QK4AJVRfl+GGNRdlS1+HT8wOVGbTKouhWsacFT3CVOX6/ixcZEo1InyalPrE+LEgUuO5McadcS99QHgyAdTNVVERE/0wtM+Z4zZmQmpAxnaXDjGjrLUVzmb08xadVx8Tc3BAbOUdTHyjnUQW0yK662WMtN53yyyqvb5KjFBp2+5R0PmUve5RJP1YZn2wa5mWnQ4UeHX2Y+WKo0bLkFplBdM04rc7xVQJF8un545N2D1SsZsyZVapXJbj0RuWESGZczrjllzifQRt4/Nh1ZFr1KqNQiZPzHNjDlqaL0VAdeFvsbhpcjgH4cQTh3ebDDDbwt2y8DRPFJMHkZgkfLSll3bZnU3m4A2rnt4hEyvcTlXESXUIkVu91S0VfcUrsGu0jZ9UNneYpVJnDdYtzUppPZSW1TUDAvimnL5cDkOKe+YkKqaMmh3F3E0LXGaWPZ1lDm40NN21hxAWjY1viymJtAgSo7ivsmpipHqJAevMGi9NLcc3wM0PFt5r86HCcqUsb4sZhvumaIgcxeCDauq4cG2HP1Ry1AmVyHAOYDp3SJL5IDW9PumI9VVF/LAh9n/AC5Ih0GVXJ3PKqrhEh2cxAhd79S40WHJTZWj124JC9AJ66mgbgl11DQ5a0aZTpDlIF56bISbWpqocuQXDVU6AHyInBMX4TAism4aEbTeqmAoREWhd0fiWNjsVJTVhhb83mH8OPuWpj2XJ0ST7KUbchHUOUF4cF10UOn/ABUcIHHi8viro3LCcopeSHg+zR9pdmsVDLUqBleY8j71HqAg66zCeXlXgRJeCounNryaF1x1jtRpWRc30J7NkGY/T5p2miAF4PASgiPOD0BLF11RfDjhI/agpTu0XKr2Y5ryP1GII7x8gtFWFtTup00LReHzYpvs5ZtjT8v1rZ9maS+Fbo7KO0vdmlkpu8CsL1FO96WEWDbxAxO3bxBvRaNFenX4UoS0ppzIr4Vv2v8A2f6Q5W+x1je02ouGAxK5GZUWXhVNUI0LRf3/AJFhAt0ek7PM0TaFnWjHJlIYmxJjS1ZA0XoZKl3BU5vVMd1ZjVrNgy3Myq7VZE1wScbdVd0+CLcQmvUU5REUHphH7Z9kgVSgSp0WnwnYINETbRGaPQB1UtWnPOAoXcLj6LgnCsaQo+zOuHKdByPYzy9KsdtVBOeNat9nn2f8vL2fONCaSpUFhjfGASkkdmf31iGdvFE5S014dMNR6d2fcCjCmbzltxDyIPzfH4Y4uyd9n7NrjHbsuZsWnFJBWuQ3o4uhd3SJOqfDj3cXY1DbtkxXmnZH302nkN5uSnD68cWYrhdvfup4F0CQIIUYM9q8ZfcbEOtx6V0jOpqUKQUFCcMQbB1LzRT0Mbu8n4sVspw2brdSwhntvufYMeO9XsnCrw8m8abNq8fdIU1TG9z7VtPiGIVDLM6LxtUxcQtP0qI4VjAL7/EBfoQaNF20BqYp6JUmpkJpGluHXvYJKDnua3mRidJmOuzSXVJXKTuttvX8PLrjnSn/AGkcoykN1s57Ap3wKLd/gWJjH2g8pR6k04C1CQIJfyRbf8SxW5gd4AU8M197U0rmKeVSeUp7rvfIjIiu71y/6430apR6e9KmOuC0wgb18jO1G0BOZV/LHNFV+0q1mSrFBiSWcvw93ekqTEckGip4EIFpg7yBm3IeYSF7Neeo9QhK2L5wJQ9kjIvihtD31+CquIOYDcNNZ3wfQAk/x9avF20vyoNSNvVSpmSc75bzlS5cWfGkgsSWIOXASKgmB3J4Wl/dwtq3mao1qSM5ao7NZe5ktO8B/CPgnwxNz1Wsm1bIFeh5fktTI1NzT2imnYYawnmyUxUV8AMdEu97AUFHbnPMORG3BeVVtGLcJfyxsLezaaYQFzI01Gsbj70EHTJirZqtJEbd3rm6u8x8g/XjhxZV2s02u0+HHF0ZM8Y4kYNGRmZJwJB5NNfz0+bAxk/Z1QIscpFWgx5FRROTtL5SC/UK8EXBVmrP1QqliSTbFhhsWWWmgBppoE7oiAWoiYDu2WLghGQ+u1WJdWiraRRclzqzDrWa3ZM02A5KK0qblPN7U04r8UH+LBzW/tNBFjMQqdAixaMgckaMwINAXzY5vmVpy4gTUS7yEC2+OK+bOcssW+7XiReOHFspVu2G29KWvJS6ZXrTgzJtqk16MaIgk2acAJfKvmL3vw4V9WrD8wyV13eDrxEl5U8f3YoXKkkWO6aot5Dyfi9PrjKJMbeMt84nIlqkS8vH3vjiSkrdOZeteoCUJhNT+2KTQGLjZtGnAm15sZb5xyZYiiTGl3d44Da1meEyO6gSO1SxW0GmAvEl/LEN7OVRkGy1u2KQNnF2TcZa/hTpi5Fqs1AupFHVWqkanxXXZM0YoIlyleIl+nAs/XKrXRRyOo0ak6EQzpKe1eT5B8PquBSprR6fVgmTJEnMNXTuNFoIKXl4YLqZlOXXD7TmOQj5ItwU9o/ZN/i+ODeC3bpzn89B/NUcQuGE1RMstTpHZ6NAbqBHrfWKjzkh/AlxYRsusxTalyn0nyr1vJ1ORrT0HomDUIbUVo22GgHhwb7o/wDphU1msVKi5sfRsVCMy5xdILgMD6pp46Y9bcVcSEV4QG9VU2BbSOySKd1y8hadB93GhrmbF/iRWXIOndxtNvtToki8nLy6ctuIc95puTHDe2AriAlvnX0wsAovNW2suBFguuuOW2ARIJLaOumAwZTkOi9okftSQmm2tOg+uDCfSQrD2gAr4Ag+y94vLiJN2XujQZdZqUlQBhu9tgQW0uPdt9Obri1DjTMJWd6+yqVqKrdleS4eaJr8iqxu0Q4/IrRIQo4a8e98MODKWz3KzNZfOPAdiR5Ibk4d9zTvunx4ovpxwL7G3gLKht6orwSDBSH3eqYP4w2vAYLaQcyFjM4pePF5aErIG29MrdlHDBiq2u/ZcynXXt+6smK+HcOKdvL8wl1wp8/7DZWSIVTqAT2kp8NAJs17z166aCPgo46a7OcoOdwyd712uOetqlRrNVbpNAnIv3xVakcqQ0i8AbS0GRT0TS5cQwa9vXF8NxyUp69N69uGWkJJA1pe07MGbMjBGqLTMlqI7a6Du7LdOJ83hg6ifaZjzKLJjVGlEM1W1FmRHctBD94hXDsp9Nap9Pi0xAAmW20asJLhJEH3cJfbBs0p55rh0un0YWpTwI6pQQK97XXVBDoulvew0avLHEHcj7cHefSh1NPMIzIXTE2WVrKFUyHS4sWrxHa5vDdkRnHLDvUtA5V73D3cB23aGUKp5eqApZu3TDl72qWqOF5nH7KueMrwmqlEtliob04zR2yGV6229FVPlXC9l54zOTAUusyZToRnORiVrq3p9eODrbDGHX/abN8KGsj1qhd6tDfDeRFdT0WQrmc4W8mOG9Lhr7dxLyMr7uP78NakNsQWnVcdufdPkHy245X2WZ8aczbAmTqgxCZbAwcJ93lEbfLr4L6Y6eZpLdYgBNSQG4HmAgVCEx/FjIY1ZqYcAI0inDDyXG5TWmfFbnTJEaxDBQ5/dUVxopNEjUKnuR2Y4NNI4pAA8NNcRGs5UuLGJYUKtz3VNbxagOajpy2kSiiYq1zrUHjsbyxV3XT8jjANCn1Iz4YWot7hSckQnvpV6HAavXBN57VVuJOVPLiO824MsHUvubVCQhXzYli8pAJmCtGaXK2SoWi+mPOkjMY3HHEDRFW4kuEfmwKklJq2agSXO0TGlb0tW4wLwxryrmKZRc31xyIjBgjUMd3KZF0FVAPvIvXvXYpplbplLcakb1wKeDRGpkJNdoPug20B26qpdV6J44Dqfm+rPVCbT6BTW65VZDu+lTxcXsbJqPcv89icOHBdFtuw/t7JxbRUB8/WdZqhbqNjTdmZqhDGNcwBFBozUnjcBAjoz1LUfrwQR1VcI6dl5/NmZUq+zak1CBCbVb5spzs8ZT8u7ReOny9MN7J+x4Jz7VUzbJcrlR11Rh3hGZ+geP54YT0NuO1u20QBHlS1LREcBpxJjDlFLPnUd/8A1+XOqltl7fT71yrS85EWafu/aq7VpcVhxP6m2dkcfiTYaXp0x0w3mKgPPxE2ZHFpFFKF/WSpj9huuovLeKW6fQuHLirq2XaVVmX2KhDZmR1S1RdC7/1wk69swn5dqT9UyU9KjA3qRxgc5w/Cnin88O2cRbuk/pnhL5dPh0oThEakZx+fOn3njImR9pNNhyajSI9PzCbJ9udp7aRxI000cC3gt3XRU64QmYtlWYtnpO1fLlbXsra3Wk5u3fpb0P6Dipom2eutvBHqNQJggXmdNtDAy6c3xwzcqy52cN1Pl1lQfbc0YBphskC/xHVC5+Xrjxft9q4XbhYKDuOXwEVa0hlSYboAHbms+KdCzvRVlx9eL8b2Mhk084+GuGTR9sOWpzIdllvO9ARgWFJ4vyTBk7s0yy9Q5tbzVJWpdjRLQqJXq4hlaViBamvd+KrhFZq+znUaZKjzYr7UIZZ/+GHX+qqtvKReOilp+nXFKF4biHkMo+xPOK9l1o+XWnSm1iFloYtRP79orpKhRJjYIGpJxtJq7nQrdLVTEaTLq+1mrAeYYs2HRlPtAQRYMUkqq3XvO9NPhjnvJ5Ttnebo9VrcFazHAjBvfmtiHroRgXTVLfHHSETbRlyrQBdWotxb1sMXUK8Nflx7iDTzDSGLeVIEweQJ6Dr3q1koUStQg0YyBRmlG1T93DOwRYsROCIvu4izK1WqlMlUenSN0y/Snlf9kJGAK4jfMvoaGo6fDAkGc3RiALFEqbkhUUDkS9I7P41M1HRF5V6YIMoy6plWZLnSHxdq9QQO0Wp7IADWxsPgmq8fFVVcZNLDlmeOr3xt1mijlX5aEyg1HYLoD5LJymLtkloR1Omqa98PVvXqnhg8qLi1qgtP02oMdlc0dSTYLoGHw+vrifHcdr2/ffbR3jc+IpcI6/XwtwvKhEk7OX5U6gQnJGWz55lHaAtY3vPMa/zD92PAtN+Rm/3vor++/OpCUelG8cnN0LCJe4pcLU5sfKs0/S6rCgOgsh2ZqbW65tdOOi+nC766LjVlTP8AQa3QO3wJsZyIaWk/eg6/Aru6vwxIn5hjVqnvvU2McvcOMwglW3g83bepiqjwVCVR4f7sLOC824pLqIip583u0U5ciyG4cxgY7bpSUEFESuO1Cu7qfhwW5ZZ9g+qncDYcB17q3W4WFJqz9PmMyIbhtOsrcBt8v5YZ9NZn1gO1xgvMtC685ko3Fy+OHPh6/cwrE2rlrMYPmSOYA1569dqSYtbJubVbK4E7E9as0cW/gmDLJ9SdegTIfaGo4MoshL/HXRC/h72KprI1YfmtMlGCLe3vVedPRpPe5vX4Y1z6DMyyUOe6jT7BH3mnLhQvdL04Y/WGKrw7xLhhsi6MzolImD1Hy6VxG3buLC44ikeVJg9Kv6pXnqbFE5roTZAohN7hLLx1TiqripTNEGtTGhIOy1J7mabFFsML7BJSTjonHVcVp5gY3LqdjS4AImSJbyAu8PXwwGw8zNFWJ78tXAdkMiyw+2vI0KFdzB6EvErfHH5KxDAbzw5iea7MKiUkmfma6vYPsYgwVsiQNOn0o+ly/u153fm5PNtwh3vLbd3bbfDG7IEhXqrIiKqC1IbIrSW3U0K4f92KNmRGgwikuuLKflMkCCScoLdprr44rRcUT1RVEk93H6c8OsO+I/D7ibxvhl0RMzIjQgcq51ijosL8cNUhPwjqO9NCqvNwTCTIkuWtMu6Na/tjQtBS7wT/AJcVsyqxZHYdXt1EIbGpjp6Gpp3rPqvJ9VxX5QkRKpCdhT5rUMoqrIYcfXlXXvjx68woWLWRlyQ4kaoXFIiSRBgTbFN2yvogp0THAfFuF4rhjibNxsrYZACSBAIPUjmK3GFXVpdN8ZCoUdxPPtVS25GeG0HHXTdUAWOh6i9qvTh/uwTzKBGJ1qmk82zEmNqkhGm0V0UTmHTwVLh+vLgUYZjMyJaTERXRC4CAyDcua8qr64JESFWqa9JafumRXFBx1w7dOVEC7Tw43a/lgG0Ve+HoxBbKUggEJO8awRM66zpR90G7o8MKJGxI+1R6BCV+NOEG2ZTTbZuAJamL6J4F+K3X9OF/VY4R5JG0ijGNEIC15e73cErrkiihHWOZ9sjucjjC3CBeVS9AK4tfxYtI0GPTZZdo3Udg2BeNh9u7TzFqNpJy46r4b8SXltbt3yEF7iSFJG4O4IHPTQ1nMVw1u5JbMJiCDyI6UgNqlQkswYcRhxxpp4zJzdKQEaII2pd6XFiq2PZ9LNM+bRjfeKVDE0canHabBgBGQEalxSwSVOby4rvtKbTqXm7MEPL2zqOLlXaUwn1BpbokPXTj6C5yloGBLKeUIWXIRshvJT7x76VKfW52S575/wDLhl4l8T3WG4ii4SSIA8p76mRy+9EYVg7Fxh3BWASSdR9IrqTI+1yhv0tqhxmpT0p43HXnXIiq0Ad1VIvALBHVSTh8MQ8j5qqeyHNLcStzAm0CqSw+76vFUd0oOAqAw8PW9S4A9dofLrovVDVPekwRxzcB1eRCbcUOVe8PDwxRUmrZipNSkR3Kip0Z+GsI4jlphZdrZYtyadfpjmC8euL68cu1HLniQNtOnetQ1g7LDKWUiYHOm7toYcoGea3T40ZhIs1hlDSRHRxxARTVLFPiCp01TwHACLaFzICCQp5U5cWVQpGa8o5GokvNteh5rF5/s8MH3DCosxUTl0kaKjwIiJqhiiopJzLdi82a5myP9+x2KtBciOb1SZmVWWhxVTTkA0REEOPiuqYz+IJC3StpUp3HpO1MWFlDPu6jehh2O7BMQksOMmYI6AuJaRAqcq/QsH2xR+pw67Nmw2t5T2I39eMu4gKugc3rrdp+rEDN1HzlmSU3V6u3GcbkuKzFlBJZGL6aMkBEiglvhi8zFTqzsOyYbkSWzMlZjbWI/MYRHYzDaDeoB77hCXKpdEu0HBCsLcSoOFKktnZRBHL+ao9rQ6nhggr6T+cqEMwuOTZsiZJ1OQD53kXFRNV1tUvXC3r9PqL0OEcKo7qNCVx1lhxseQzK40vQdVQvQtdF4jgsydWAekBDdiOPx5jjbLjWtylzCmG3VWcpZVgyYcqFDppTHPu6PJfAkADeWxPaLciKOpcV+GE9s8u3uAydlGJiRTBxWROgmuMdpOS63HpD+ZI0RSpzcgGpT/KAsm53BHm1W75fzxf7FafLkUie4kl0X3TEFEkWyxPHj1u5u7jpeZ9lSgZsKusffdQdoLpsFHiEfM0+B63L76KF4j483G7E6rbBG8tVF9rLrscafJdI24z6qCsCvdAfgnTGhxLFrRhlFqDK+Z5b6R2oG3fzOkmhfZTs4pmdcy7uqghKw2roDvd2DyJrqKr8pWrp+LDDblJ9/T6Y463FqMZhp1YxrYWiqSBYPivd6fXpgZy9memZLV4WoR1WQ4ljkwnEaANF/sh4rp468FwVVuTQMxQqDndp/ssilT24MudK0BwIr5I08BprboKm0evyYPwDxdcYMlxptoLK9ievIacqU4vhiL5aFvEwOlE+0TZ+O0ymwJASG4tSiDe27rcyV6IpgunHqKcfC3phSnsuzHSajFcWmOSAZfE0diuCaLYSL/1cOOgKW0FBV6nS3d2aIrqg6HFOH7l9cTJmkemg+0pOkSoYEQ8P3eGONXmK33GcU6gCSdNo1+dFtOlpIQnUcq1sgNLtekKAm4Npr46/6rj4bbUyC8+8bhtPc9l2igHy+nriqq8d6pg4jqKK6Buo/W/VNdRJMUtTqU+lx2Gm3eyiyqEoutnrp6fzxmQw4FZlaGrEtcXY61KpFddplQ7I4TTkRkjskXKhGGvBfm73+OLKuUwvvE6lGfEJGit6vJqgGiapbqnj0/VgZpVUjSKru5wETpuXtm0qXn66j6ccMU2W3IsoXRUgcS4hH8OnD9yYm84LZwLA3r179JQMUnpsic/UhSZvElGYio2WKmvy4P8AOMinZKoMyptSWqe7GYNw97qQvoipw+uqp097EnM9PZci3uONtDonfDXpzJzeGnwxzZtl2pFm1hqix5HaqfGdvOTpxcPppr4pjRYSE3b4UUSOf4Kt81zlI0ApWZozDNzbV5VTnKhyHFu/B8o4Ovs9Z3ey5nVqG6DUmBNA2jYkKtguaXAfD6W/HC7db48UxebPBWPn6gqAIZdtb5SS4S490hx0dSUhGUAdtAR20NEuALSQa7ky/mQ6606D1QbimgibG4RN6A6r3E6Jb8MRc5VLLzMWdXKgY6MtD2qU08ob4w5RVQHhf4JgeIAdzA2s6Ok82nRM0BN2QDr3E9E+GF19qGZPlU6il2RlqmuvuGRi3ztuIKWJd0TVFLh8uLcSxVD1q1hjVwSTOYEDQjodoPQVmbe1WbkrWmByIPL0oZqH2kmZvYqbIy4kKmi+2LkwJd7wsoq6oo2cV4+C4Bvta0OlOZ8o2YqY81Ji16IAKDRIWjjYaXcPVsg/hwEz9C66lzYHpNLR57iAmCcyXJ3ceWNu0wsOt6aRWhLYnMmli4T7lQ7OjSA64tqOF4j00wRHDiUtezA2u+OzUsXcynxotxo0lydCLFI8O8lscicp41XH4vu7VAJirNhsyIVVeX3cTwFGS18o8yiOMWWUs5zT9+JseOmpW6+6nDCta6vFdv7AsjObO8pNRqjUZRO1AAlqy9oUVhVS72Jp6iQ666cUxb7ZtrFD2UZPm1qsnfTYrah2Zo0vmPKnIyHxXqq+CY5PoP2iM3bOctuxvvJt6lRmCFvtzCOdmRPdLx+i6pjnKkZezz9qnaLPiZfZWbF3izJHtAjssCZcT0uEEUiLRBT6Yzdl4ZF7drvbogIBknqOnrSd1BbVKzJpxfZa2WT/ALRW1adtYzAwn3RTpwutxyS8HnwS4Gh16gAiP56Y7MzxmVurUiTIj5eSqm4RC+ToCpNspxLRbVVVt8MJfZxm2qbMMvxciLLXKywlJphuXDA2kO7UucbVS4rubUkw136zmilMwpsB+gToEl1HpJOtPMk4a9W1K40TT1T64FxR926vJKwlpMBA6AaVa0yWznXqTSHyJQavtBqTK1OIxHhwqh/XIJSHmt+C67oLVLghePpj7meuZg2pZ2qVFh1aoLk6kGlsWU7vxbkIC6M75edURb9LiXTGraHnjNmX5Wa3qRS/veFLFWo86NpcyyimO+uEEvb1IkR1UTiJfXFzSs8O7NtjtBypTMrTPvqTICZVqpJj3NFoVxlvQu11VUES6afixoWUvMtuSsJSoaDkYE+vai1nOtKkpn9qVT0dG1FNfHiPu4rzZXp7vvYb+0jLwVne5mpy08mHEA5sanGFjJrwv0T3l6/HCmkFuzLjgJh4ODSiSKr3o9q62pxxFBvnIPjiWVkgCUDW1ObriPJJI4E4ugtpzK4WGiD/AI1Wajy6a28BI4FwqnmwL1vIdLqXO8xa6vKjo8qpi/OpMPskrMpoxRbTLW4S+X64qo5/fr4qyThwNRJV4iK6eA4Ysl5rzAxVKglehowoIuFl6E05ra0lqXLdcKd1SxkUdBMk713UcSWCRxseCCI+7j7J/q9zigZDw7qXYTKX5z3q8Dy1TkykN63vCScP+XGRaEOiH/FiacfeNFenf/u4hMtrzN6py9RLzfNi4Ga+qqkFMiytHwB2KSXAbWuqF8RxNopKM3VWHLHQ4Hpyr8MRK1lxuqpfvXoj4pbew4qLiTTxdpMZplNDQOFxKupf8VwWsoU15feqA3q/2a1QstbYqLERwvuusunGfi72wDcUFtX+WHxXqM5Rhc7PJYfhOGgMwX9TcZ95Qe6qn1whH6SNOr1JqVQgOE/T3wltiXsj1TiCoXp6p446WNym5wjdqZVI4OJvmrP2Wi+mvHGSxpaQG3knlB03g0Q1IVHKstmVcj03MsJibFakRzLo6N1nvF/mxU7JmaZmCiQKrWQJAktG7HKOuoBoZoiknj3emJUWhnTZ8WX2gb2ngMSBOuioWBDIEpqKxmGmsFfFp9bmxGXdLQcbV5TFU9O/hUFB6wXk/wASD8xr+1fFscT1/ajGc8cN4VbNOC3jw5f4VwL1bLuUcy1R77/pwSlfcQ5AQSRl0l166Ban8sW8+RHeYNgyW/RRQxXmAsD9AyvBoEmRKaNx16Surj8hy81/PwwHZuFpOcLIUPrRCkBe9EeUMsMZcmVBuLXTdozoAUenVsFkR1FO+2fz+6o6Lp464rZGz2l1KTqlYq/Z43OwRP8AK04t3c8UTS0fX8WLBydMnExDiRnZDS81zSpw0+v+bFdDeqAznQNix11ywGm1uvHyfnh9bXl6lsO5ARI1I59PjzoJbLZKk54MdfrVlS8shBp0px2qyZD7XIDUoEMtF48rqdUxXysi0qsFvKhTYk9BT9k+wi//AGuJKsrDTU5KvPklyMAnKjnlQi6YG6htZpuWjJyq5ihxHDW0mn3UK79I8cNcbwrE2lou22OEHNgCSdAJ7iaCw+4YeQWkuZinc/mlCeZMsNZTq4Hl9yrQDfQgUafPJpGEVO5ovBUO3u/LiLPpe0ByIkimyItUELTFitMABvD6A82XX64t6jthy/mSK6xBhVSsO2chQaebqI4nEDRVtTguK3L+0XMMyM/GouQppRUQZbAy5bMcQZNbVQB4qSIZcvohaYtsm8QU2Bw5WP8A25/PWi3uCjzEwKp/6XVbshzJWVZqNAig6MB9JAsmnUDRdDBf+uOFtnvNOXylRZTDRnLlLunAdhqTrZeQ1RR1+HLrh0yGdo9Qq8Oo07LtHps07WTF2p3dpBe6DqImn0XqmAqvSs6OMTzSBl+LMJQ38Z9gzeivApcnP3TT16Lcijh9akj9RSQBtorSeh3oNaUq8iTrW6U49UFoDkyEceAMhDebkBaBnYtg6L1HX/TBxUpD8MI5ojNxope9gTy67Wa1ko/6VtCbyOKTfaSs4J0O7wXvccCEypV2WByaG0n3bogochzkMruKgVuqppw1XAKuI8VICgMunb51YEJRBpwQKerzASHuLh81o8o/w40HHWO8+2GvVeX0xQVrOdZy1lliQGW51TkbsUDsqoQ/Uv8A7XFTlba1l+txmm5lWKPWtNZUWe0Ud4C18qW6KCdE0wlFhdLQp9IkdtftRXEbHlq7lxyjywacVlhiy5R8yr64rqpDiCwcpo2yIAIlG8eb4YsNohSf6MC/SI/a3t4BADC8x+vH6YEcu5XXNkkI9Zlt0UzMWWwk8o8fOv4fhhpZZg2l0nL96EcAWctBGZdoeXlKLHWS9MBxxE3guGAMEveW27qmD/KO0aO4w1COYdbi+667caJ+K3n/AFYD9qP2eaNTWc1vQ5qlPp7bJBuHr98a9+1B4KmnHCryPS6hu6WM6jzRpCyDCVOi6opAtvIvpb/uxvFlGJWeRTyikciefzpQB7M7mSga9BTiPM5VKU7Hy7TXKuLZ2q6PJHAvmP8A4YyOm5tmD7WqwqT19lGh73T6ka8cEECqR6XCaiUceywAREbaEsYSa0+2yTkhu1rTmd8uMyFcPytI+ep/imvEJ980DZf2O1/aptLZy6/WW58BlhJc+STKNAwKroCFp11XHYtK2a0fZLs/n5PkPyZ8ycwpb1p51lpR1Sy8ELTu3fw45N2QZ+nx52ap0CSTDM2S2BsE3cJg2lwc36lw0IG1qQMlspBi0Bcjm9VSFRTomPcZVdJUyLQkLQZ5ASNQR3oFppDxXxtUGodcyfRo9LqdL7I92qpzmYTYg84buhqKCXe4+bvYbNVjt5XHsjv9VCHbHQXPLZwEf7uFlQvtCZTh7TqRU6vRqgzS4CG825uEkCzKT9kZWFxbH9/NhiZtzBG2nVaRm2A5FM5a3IEZxSa7vUdei46/4JxDFEMXDt3Li4kAmZPQa6TWD8R2ds4822nyI6x+bVorOcHMzC1Imm4XZm0avdMiI0TzW+GKwJEORWmI6Ent1Sy30XxxEpz1pEr7SkRpbutFIhP5hxJap9PlKaBLRq0LbXVt1H5cfn/GFLdv3Ll9nhkkyACADzFdLw9SEWyGW15wBvS+zttdPK+bZNGmxUiRQbMY74XFvnEXSwk04YI8tToc6iNLGkq8+R3PyRdIgJbeZLC6W/Lphd5ipsHNtSzDSJCnDqTLPbYEmUSErclnmENfEHA5RX8OCChZ/oT1OivOHLjS5LGr0NuLvXd90VLk4fmuGl1atG3Su1bgnlvpyqbaznhZohrlNhiz2lq92aCqEhsm7RBvykJYHHm0Jr2S2j05u8mPs7L9fzwyIX/0fpHEo7k55DOUaKn9khapb8xfpxFk0GPfF3kh+U7G5D3i2henyf64LVhVwzaN3a0wk6Tv89aoResqeUwFSocq1R2I8pVbR4XX076eKD6r4YihKcgzHaesSZUXXkIY7cZhXd3y+OnT6rixhuNQ55KegCXLcaW4sciZmdi7QjRoHXYUwDZcJsCIQ4cpFp05hH+LEsLthe3jdsvZRA+ZqF88bW3W8ncAmlDtY2dZgyCUXNUE3afKaQScdinzNKvvEnT0XDzyNMqu0rZhRMx07PtYaqRGTLzEncyOzGnKacQ10Ly3YMqqzArECRAmI27HfbVpxo+XUVxyM8NV2C54fo8epu06K89vYkzS9p5lS84+Kh/zY/Qtz4LtLRLb7g4jadCDEwdPlNcnZx9++C20QlzcRXTxwc+wZIOQs+Rys7hO0Nof8CxhApe0+pVEY0STlupSHVUvasvRyLzEveJMb6PKzO5T4qyWKXUTeEDSZDfMGlBfG1RL68uHplLZrEhi7VXZF8geVgiMeQdOY7cS8RY9hHgfD0XDbXnWISABJ9T0FK7G0vcbuC26uQDr/Vc9f9q21zZvXH6ZGolK3ptibwtTlEdF7q2mHX5sVf8A2kbQagD9OPJLtk5R3+4qjJA5otw3a4IdoMN5nNEx9tpyYSqpIXEiLTFbRag5KjCbqIJe7pjkF147vrxCrhq3AbcACgQDOnMxXTrfw1YsBCc5zo1Bkj6TUGDmXNjkR+pubPsxtU9hxAOcwyElpF+axddPj0xAPa/TaiUiPOiy6aJKoG1MjHYqf3kXB7T6hUKPUmpNOdkR3zQbCjGQ835YrsyZil1qa7NmObp8FK8W2xC7XvXCg8cc5U7ZPHOhmPjWrQl1PlKpqug5/ZorLP8AQvN8cGJIe3gOv+yH4JdxBfhipd2dZHr+aSq1RqdRpsxgwnLMjgTrRmiot11pePXpjY5l6iVtkkkUmPJFz+0Jvn/FdiP/ANmNBcbtjxJELhbdFkGH+BYJtbm1YdSpZUBziJI56/1Vb7TjjZCIminbHtcom63sAfvEDjnHZIXEHQ//ADC07ve7uOcs/bUs0bZKfS8hU43Kq7Td4yk50PatRVK4WTd8zYL0u6dMfdvzcjIPZKDRK9Upg1llO0U1+whDjyiJdeb1wabH9i9Yy7koK5RswuUyrViJ/WmH4gGHXlC67XTlx2i1wexuUocwZuAUggTPxP8AFYZ3EHLFPCvVyZ3j7VaZPyP/AEFy7Cho2ImgJvSD+0PxLB1Rq92GKUdxDkQH7d/EI1tdH0LC/n0/aPT4Ygc6n1YWv2hHEUTbDzKQp1QcbKO9tEKpCLOXaVVYpNoW/Ykqgpxtu072OTX+G3AdWH1jOCZ1gz8YrYsXTCmwpG1GueMuRc1Vw6llqrz8u6RRp7jVOf3IOMdd0dtuvHAjWa9mOgnTRbceqhUu8WLWw3qh6EXVU/FhlBHzvlujPtFkLL1WqHe3oVkbkT/6SonHCszLXs2jW0nyMjHFEwt3DUsDH4/limwfvbZaSlwQnbzCfnM1N1DFwk5x9KvMo/ff2h4EiiTXgylFebUjBtveyJCJzEI3cA/FxxEzDsXo9FtahNne2likRkRFp/rgYY2m13LNYhy2spzrmXEP2BoRdelyYv6lt1kZmmOuuZKqEM9VL2B3EQ/MONPiWI4vi6A464IRsJEn5b/E0ps7K1w9whtGiqDf6J9hqIsRnSdkPLajBJzEvy4vqflequEKPwnWmlOzekhWCqf4Y20rP0epzY9VLLtbKPHPi7GYJDAvLzJ/lwVydvVCij/XKXW4Qn039OMRLGo8NeGxjjS13S8hH51pBjWMKw50IYRmmqaZlFpt0DkNA/cFl3hgOqGyuRBkOzMszvuiQa3boS9ia/EfD8SYJ6vt8yZUqTNVtqcxOBC3LbsVWr18q3dMTtlFYhZ+h0uHIzPQoFZmHarEl/dA37txLgm98KYhhXns3Q4OxE/ETQ9tjDVy3Ny2Qe4qpistxWGW48hZQAlu/wDfxvYLdyd5ohHpYpCvNp6YGciZXrWXQmRq6MoJ486jIdJwm09C8EXXwwRBHVszUAC5VuW3xxyu5bDTikgz3roja86AqpMoUIyUP2o9OPh82Izc5RPcO+yPW4fdXGQs2uE4rSCaompa4jySGUJgaAJjzW38wYGSAdKnVuNUJsyBPTvYvKHDcqDMx1sLxjtkS/KumCHJ2yCJHylLq+ca/FizTZbeplFpzoPSJIuBcBu/+WiaLqnVPHqNwBsHn1aqUatN0qm1itVKRUHmgCLEUmnNVtG55dATT4rwxK4s1oQpWxEfX7bVUh5BVVfliuJSq4CSDVIDrntRBOZOPFRw3IuTyrFXfkMTWjpaOWNyfKYJ44Rlbhv0mpOw5bSx5DDhtONEupASLoQ4I8oz6wlQitx8xTIUQF4QrkVv5rdU4L8cUXVqXUcRC40q9DnKnA7QadSZ74LUUmRwBCB2MHfP3R/5seH7lcqMdqpzW90bYm5xJCa+GBxuoR6o/KackmTsY0adc43Iqprpd4rxTFHmBaVDl9lhup2sUvcAnCM0T1UvDGcTaLcMKJmiM0UU5nbo5VO2ivv/AHWCD/WZmiEa+bT4emFXn6r/AHPtF2ezY5784tQ7Qgn04EC/7cYxykuVN+S4/dFc5UY0/njKo5cjVmrUioOPGw7TnLwAeYD+C40dkyi1cBWqdD9RQ7nmTpTt2kbZK3mGE5UKrOU2YQOPNR2GxRsOXW3T42+bCqoubqxWKPFGrSROdMaKQo7tAsRV5eCdE8ExfRqRSs9ywoVTqzVAarDwRHZ7qqLTKLw1X093/cPXB5th2SUzIWdzpVKnMyoCQYpg+jqGR8lpEWniSiRW9NCHTE0WYasfa3BoVRPPaqi8lDwZSNx8KT7VPdlWMNgrrprZa2lxLr4COPkmLO2dZtDtcfdRJylHmMPqQoy4iciknr4YfX2c8lBU9o9LJY8WbDhnvpD8l5QBjTjfw6mngPTXivdxD+2HlGlZkz/WWoQGMR0GTcdFS139mqmX93+9i1CcrIfcWMizEc/WO1VuOkXAZA5TNA4PJWhvbVMR9smasuZeZyoFDhSVciQpj01qUCJe+e7bD2iLz83HlRNEwJbMAqtVcbpTLDr1RCQMZYsc7lNU/wAE044us+bM6jnXOdSIXGvuWgAEZZ0Vy9lyaY32fOgFwVU4cumuBWG0W76kPRkHP6fWaIdIXljemLlPNNSpeQGaOJxYD0le0zH4+oOuXppuy5uKInD6fiwIyFl5bqz9SyjuqbV1RAlCfKzMb9xRTovzjj1LzG1Kfai1VjsU1rlfaLlsTzGHvh9MEkwaHVKr930OX96Fx0cYW8+A83TwwkUpxh5SinQ79PjV+RChRrsr2kPbQlht1GAzRarRXUenQpxKjMljTjbp+0QV5tUX4L3sMPMmeoNLSopRZDUt6a5e3KaRAbaDpwb0663d7hpbhASaa3mWljT5KPRw1EwJo9282flIVTii4+MyKns8mNJWJr9dozhg0k4Y476Kqrb7Yk74cyc/78LXLZi6SW2gAZkJ/g8/jtQymRnzGh7bXtecyvFkQ4r3b8wznUjMhfqQOOec/inXT8OFjmGmRck7L5tMatelSlBqQ+XfeeMkI1UsEdTeoWbNrNTfpDSFR8vG402+/pvpUx1VVx819OXRELpilztR1zFnWg5aadURkCcx09E9iCIqApJ+S43Fq01aJbtkCI86/hqPkPvVYkpK1egpg5HqU/J9OodQgHuIxwQBHHW/BU7w4j1bNMejRTlGTxXnYANAqm4a+GmNT0es14fuipaFFpqgqTILm6346aCm78FS3GqsV6n5XbEJIrHAU4k+vMXwu8VwqKELuMxGYq6dOVGoPloTl5rarD7zjr++lIoB2MF9qRGWiIA+bFdmXOTuX8w06nNNMOg+Am4d9xBz2+GLeblSHnurQJtUhKMOOAmDV9iGPzace7p5sBG1OkxaBVKK/AiMx44qbQE0lt4pavN8U5saK1btXFBqPNB05fOhHi4gTTtGio9CdfcjocTRQO9OC+uMpZK3GBuNuwBAsRq7wT0weVOrBKyxDjUtnslO3IayXQ5nuCXW/D44sHNkkV4Dfr1Rdoz7jC9jEY+93h++dvBA8vrrjFJuCVwrTfn0okkI3pCystQqVU3alT4/Z33m1E2Gl0acX1t8q4Es41SS/Hl0lISHUJMEzVps9RDkXvLh0QslyJELtii5vV1QBLiIoiknL9euAzPKuUSLHhR22zrVQMo8QXRTk4c7i/AE/wBExosPvA8+lPvqH58hVbiQEGh/IFThs5Ao0ybJGOy1HsM3T0TW4rkxaRM0DV4TjlKkA7TzRBbda73zYC9k9HjNU7MOX6oH3glOqZAgvp6pwX4d3F5nTKTAtdqy7Bl02uOItkimGjTNyJ/aovJ/LDW4YY9qW24fMToeXWqG1r4YMVK7UEph3tbaBIb/AGYki3Fr4piALayHibALiReNve/VgYbpmZKfNjwc3PTJQyjQWpsAxMSXqQGXVP8ADDsrmV8q5TyzRI1GhqNfcuenynTU3bFEbGdV6AK66Jiq4S3aEAmZ2jb51aCXOVAMelmy4XI5aq3KJL3cWZvQaPDmTqhqTUVtXt0KcOHduxYRm0cfBtFTjzcqYFNuNQj0fZ4+yxwfmvgzzcSVOq/4YHZJuX0Mnmak5DLZX0rHIe3BzN28jDSGYboNGqOk8poqp46enNi/ZWoVDtXaM1yojSpujYgwWWi4+6a6qn6cUOxXJUFnJMCbJht9tkKZb3muQFXlT6cuCCqxewz32wO8eW0dPXF1yq3auVtWwiPjt6zVbOZbYU5VNnGj03L2z2ttUcDddNhVfcNVcee5kuVTXivDElvdkw0605fHebAwt7qpaNuPrrjcgDadS4TQgUS8RwKZZlPZfkHlSouqZs+1p7pcpPMLqv5qnTBDaVvsKlUqBn4f1FSMIX2oqB7eGSlyNBy/XGoWwkSFdRLhDl6Y8zY9c6h3Nj0+uJEFlXD3Tba3Gv78BHy1bW8o/sTaVVAPeFceeqgNgII4iD3d4S4xqLe5myo6SG5UdpxQB9q6x7TzDrx0xoCODh8AB23rbzYrgc6+r6EpghvRwS0Xji1ZcbuCznAutv8AmxCFuITZeyQrTuUNManZDcVRVg1IBUSUS7tuIkZ9E1Ki2LmKVTKGFEhkMOI06bvIluqnxX9+KaWyjiEjljgr1uS4f1YhwHjkG+433CXgRemNvZ94g7w1MlXu4qSngrzDRW/xr2fLRJkvOjlL3lHkOb2nPqhNk/zgw4nC8dflLS1OHdwxZkJiPRp9VkNL2Gnghy5RpyMiuumvgmui6YSjjdvHiQjy/KOAbOWf61ttcbynQp78egwyAqg8RKgEqJohW+de9j5OGe3v8VRhP+Z/OtVOP8NEJ35VSvV6pbfq4dSkB92ZWphLu4xcwvEn+JLy/TDwjzm2WgBrdC0CIIAHKKYF4VJYplMi0uMCDHjggIIpbcPmUtPEsTo0dWT005tPNg6/fbfhtoQhOw/OdQZbKPMTJO9F7JBKZvbPmL3vXGqYIdgkAyCOiLajdfaI6fNiBR2QZdM5Tq7p3rx5RxY1WuUqkxhR6Q0EUdCUu9qveRBxnghQXCNaKoXqO1OdS2yo2eKQlOgyWkaWpwVV2KQKiCqHrxBcKyQ5OmjQKxlJ06hmKjSHIZnCaIkcjIvsTUummnLxXouGlO2gQ6kpuNRrotlu9dC4T/TgQqe0J7fBCSQEWOP9g23ugHm04CnDGtsl8NJyMwTuJ06ba/HWgnUZxBP810LlbMFGzLVKHDzFXv6ORZOgTnSS8GTVNbLk4JcfC4uCXYq85Z4pkLM8zI7f9YYjPdkmVFhUdj6J37F8U8Nfxe7hN1SZNZg6R0afd04E4toYG5Mx+jtECtKLzgC7yryJp5B+GAU4baOMgBH6gJ1n0jTtXoUsOEk6dK6ARoaDIkBT5IrSnkvbasIdy55rF9xU46ev1xAc5rfexD+z/tEytOqZU7PMiXHppMOCyTTZGR3pyABJ3DvEbf3d3BbW8uxmQdfhPvgwKlYMlB3tnlu04a/hwru7RdmULcI80+unWphziLIA2+VC8qxshVVUi08uLzLuQ/6YUmOwxQ1q7qSEC0o6OiF5ompkvQBVeYsV72X5xQu2oz7DwJxeZfwji4yrnfMOWqXLpMKpKxSJpociKKWkZJ7ppxBC4a+uiYjbqbVOdyI6denaorQqPJU6sfZyCmRXGpeTY8JLHHWrYgWPEmupoSdUHj/mwFdlbZN2OcOnAH7IjjRBC7Tlt+mGlmTaBM/ojCoMKoGMJ9EmSGG+UmzUVQm9fD1XTrcmAE6aZSN4IqYnqS2+XS3/AJsRdeIcORwlOkTuNNfrVjKFJH6qRPaqKTR6UQmLlOiGJ8p3Rw4j/DjZG2d7PXJgy6rlynmDKXrahANqe8KEKYLYeU49QksHUKxT6JFBUN4pT9pmPetEE4rhnQXtnxSvvDL0KnOyGTvV2o6PA34XCBnon6hw9w+wu71GcO5E+pB+EULdXLLOgRNJDOex5zalMlVuLTGcrZXYpjEeMMeIQDJQNbbEtFPN1L+eFTWKO/ke1uPTpW61QEdJeYk9S9PpjrnOm25j7tkSTmHUtQIgJtsWht7o2AvDS7zljkraTtSSQ9o+7Ea8yOEF7pa+A6dfxY1KrQshDSV54pU2+pcrWIoVqWajEyshOGTa6XX22/NjbHzlHlBulfu7xLvOXp3sUL9UquYo+7h08Y7B9H5HKRJ8ExFeyStVOyoTXTMU5WGh3TWny4KDTYEL0r4uKVtVtVc90eEwaSJm9dILQairc6vypp3cCUNypyKj2inN1UiNLd1OMRDj9cEFNhs0VkI0elRxlDqTbgggl+r1XFg2UgQPXQNf2jrneX/gmLUrabSQgfOoELXvUBYdZqhaOy40SxeO6AjUf38MZpk+JMkNHLlyZ463ELp2gRfMKYtmWwigLF6Fotq24kGStiCNkgmJ29LhUf8ATAxdWPd0q3hg71shwWIrAI0wy00h8AALdMCefKG5IR12M0BCae0uW0RwYt7wQIz0u93Gp6OkoBQ1QR7rjY+ZPdxBpxSF569UhJGWhLZvTwiwjbfjAMwHLu0klxKKp7y4P2JEdtk3UVLO8Z4GqMJx5UqObaACaG2V92o/Ni0ktrMeFAK1rjo35VXErg8VeavGhkRFZSqs5eO4FSA0EkuTC+2nzEedYCOSGSgu8Ee8nN/jhiRo69gB3RbbLUbL3ruuKCtUVipVuPGbjJvdbjIU8veLErZYQrN0qLoK0xUCmSs+OMMgFPjGCIJCZmI3cv4sTabR9oWdqw1RKJllapUl50jwdDPRPHvaJ8SwTz60zRYe7BFJwTFoAb5iVfBMNPZJTaxkMwrYPOU+tSgMXwA+Xdn0Av5L9fw4iu/t7Y8S4TCT0En718hh1wFLJ170nJDOecu1WEzUMmSo8qnzEkSAYkJa/ZwIFJLvH3V8uJW0vahmCXlN2PKyM/R475prLKReBCnG3+7joJ4knAKONoNp8LRwmftDwVCJRqTHLQ6hKW5sV/Cn+uM3aYkzfXSEqaHzPr1pou3Wy0YX9qD8q7Q5WTssxWJGTaq3HbC85QDaB68b+78w4vWdu9LnRSB2jVeKJpxc7Prw/LDRkU8Ka2EKz2TSICcLuVB5cQnhXX2JqXyEl3/2MRXeWT6ipTOp7n+6uQ06hIAX9K56qW1SVAr5SqJVZ7LBHejThqFnw0UumCjIOaY2atqBV6tzWRVhv2NxiIkaDoK437XocKj00pBxGUqEk7AMgTu+bErZnsby/XMhDPrEF6XMkuGYEJE0TLacE5unN1w8cdtU2fGIyzpIgn9qAAf4+SZ509G5UaU12iO60/dyobRiY3fiTC4PaRQYe2GtVpupGyxTgSNTR3am6aINt+iCWndIv1YWlVyNUNncmoHl3MMylUsgtsRzeibi9Q+HL5sMHJ+y/PezrJzeaItAg5opbzLZvu0eana44n3hdaUdddbbl4onTC+1wZJacdZVxBHpA5zMgVe9fBtSEPDLJo3/AO3Y644MRG65XiJFVthqnmVvvaaoKYGdplEm56yvNWXlJuhx4zJy1fnm2cx4wErAGzuJ1Url8uLzIe1zLVQqpxajKey9N4AUerBuV+bmXguC+sNhVodRbbcbOO424G8FUtUdFTGeSv8A0+4SltnJHMz9IgfemCgl9B1kVxxF2WlUcluVqE46rgSUZMNQINF04r4p1HFhAr2bdklSBiQc+F2U7livqW4M/X0VPjhw/Ziyt/2h5czbljtceM4+2u537ghcehWinx1EcNKl0djNmQqBV6tHbeF9h2KTDoIaG42W7eT5dFEsae7xfhKW2+jOgHX4jT96UtMAgFBgmlplz7S9KzkbUapCNHlgiJoPKKr66/H1w0WpEKpCMmG+D7BpyO63c2E1X/s6ZfnVKUjCu0oHjQmXQ5tz7yD6p8P72F/Usp572TSX+wy5j9PbNDCdDQiZJOvOPh8bsKFWOH35mzcyK6GjA8+x/vCR1FdLSZT4p7VQIUW67XzYCKrtZDJmY58N0Hap21tt2DAYC+QDvRW9E6B48cIWsfaCzw3C3DTrKlpb2zcCTyj9en56Yc+y3Z1Q6fTaXXmJDlUq7wdpWeTi8TVOIj8OJd7Fi8KRhrfFvPMDoAP55V8m79qXkZ+M0w8k/Z5n7bKK9nHOVVsKO2fZMvxeUWdF7jzi+KoPRP4sGFeoUSh5cisUlhmC7TTCRGYjIgDyd8NPnDVPzxDoOdq/R6bLpsOb2eO85etgJd3bbbl8MU0B53uuuK66BWqRrzFjHvv3bzuZS/IDokbAUxbZyTR/GlR3IbUgFXcOBeB28ui93FaxUHZTWu7aOQAc9yraq/hTwxAjznBiE3f9BPy4gq8rcghE7S94cLAzqav5Uw6A4ufMl1GgMQoFPmNNpKYdYbsJ4wLoZc3vW/qwERsl12kwWqhNpUmLHe5gccbt1/F6fqwabH5kJmbNacfUJ7oCLDZd0w6nb8e7y4x2i7eKhkmpFT6RTmZ81x4o8dh1w75Lid5eHRtPEix3O18O2OKYMxeXDoaMETGhg6SOsb1gVYjeWl85bMN5xv6SBNc5bRti0zN1eqU2nwygDBiNnLf3Rbk3nlUmhd924AItfmTCxolPzTl2dOjUxwodQh2GdOKRY6+mvNuff/Tx0Xxx2VStphZZym602r8/M0/eyKpMfUbTfNBQit8wCPIA+CAOFBWMl0raATUo3XYbsc+Q2CtNkuX/AJRwuxJVrg5bYS+HmyNwNunPnTWyNzdoW443wyD86pdnGdKXnMuy1vMFXGuNuXtU6ZI3LTLid1QLqq/XimGLmDJ1FCnMK45U3Z7q2qT9QeMCXzESa45+zbs6kvZ8iU7NE50zfacOPU4IIRuIg6BcPhzdVXG1jPGctmxtQKiqZiorK6tv6KRtp+Lqn6uGM/dYfxyHLNzfWNvkf2NNWnijyuD402/6G0SGbTLlPbmqaG1e4Slbr3upfzwoc6bOaeObVoLlUWmsvNXx5Olwoi++npyrhvbKM9UvOEYpYOg/UBNBWGPMYc3eIfj/AMMVO1TKpFTKuw3HJ2q0hz72hvk3q6sUy9qyXjoBoXAumKLF5+3uCy6SD+a0a8ltxuU60A0HZZtBiZbaWmVhoGnL2nYMxwl1ROBXa6ouqfyXEmkZu2gbOKbHj1LLy1GmI4ZNvtqZ8PMKGmvBPTF/Azs+0zCfoMV92muRAE4plc0jy8T49eW0U0Twwx3Cm1CFHBXOz6Lvd2wfLd+eJXd64g5bltKkk+h+lCttD/7ZIoOoX2jKPIO5L6XLId1up5qDQ6/OAr+4hwe0+sTc1MD2GuUUAUbk+7k7Q6ofrL/TFdUsi0OuUknazRotQOxVX2NhkSe6SccLU9iuV3Y5TqRUJuWKldyNvygJURfz1/dhUlOHPypuUK9JH8/SrpfHf6UwKXshgUCq/eNHdZZqi6q995sI7GlKunUEH2a/OGCul7Qe0Pll6cL9Jmmd6RpK6svrdy7lzoafDgvwwoGqVtVydGJ2n16LXKenQJhIpW/r4/zxjK231mjxuzZwybKYiuW752KmrLiehCYkmn4VxY5Yu3ifMsOdIOvyP2rwOpbGoinysN1uUSK3uCFefe8ln4temG7luUdLpcVqo6RRhIXaJI84Ah8BX444zpm1ygTkJaDmxIV3/wCqsyAbrOnuI5qSh+9UweU7bDDe3dKqUJaQ6DYgzKkvdogmmnIoSA4KnwXRcDMW2IYS97TbIkwQQRyIg6fxNU3KWr1sNrOkg/KumqZtATMRQ6Qw9IjRwcTduGZKZH5Tu8Pw/Ni0HMUhl912oSW2mov9lqlripw7vjqWOfE2lt5VrVG+94MakNSGkdizo0jfQ5ehcSv6t+Xv6fiw6D7BKevBptyO82JIB81yLbxEvxeYSwmtUnDbhq8fGygdCQSO24gHeh7q2Q4lbaOY6TrVfLzFDjo6rSuPyCAvIIgJrdy/FMBTe8kSWmm2yNw1sQRTmIsXWZqHIyvUjYRxHWNBNtwebkXmETHwXFauaHMn0SfMW91892TEbeWKR36CAl6qRc3wtw7xHE7jxPiqGcScCBMTEgD4b+tUWlo1hlqTaIzHf1qVTszG3Pig6quxo7iLutLrf/XBa02shNWAN1rS9CFLuT3sBMuyRVn5LDbZEqALj7CXArqjcQl8f8cHmRM0VvJ8ebMjQX5VNZbV2QIDZZ8b1Th9PHGp8PeLnPCl27h7n6rY0EHpzHakuL4IjFmUPjyL79+R71toMxiDWob8kEdjg8hOCSXIQ4btVzO5T8rPqYs7ptb25WqAAapy8PHHOFTzhLqlWkTG22YjTxqfZgG4A18LuuMqtmaROYjw1kuFAZXegwS8omo2ly40fi7xHhmNWguLW5IWkEFEESD6iJHWlOC4Nd2T/BeQMh1npH80yssMN5yKXUjgszYkIyZBqYuroAoKpKumnAiJV/TiPAptSpZA2saQ/CNf2racHNOOhqn+7FTspqwDPVlkVA34x70yXlWxUNMWu0raW7kqfBiDGOZmKoIrFMokY7nppL0u5tAbu6mXBEx+d3rrEMQeaaJKwjadQO2ukQOdbfKGXFhAGv5+GrRmY0MWU+ctujMR19o7LVAEU05zJV4Waa97hhYTs21nbK9My9lSS7lPZ/uLZddJNzLrTHcsiC5xAFtPVz5eHhiwpuzSqVPM9ImbQqgzXZsVN8xl5lv/ALrgL15tf/EvBcPE+HeVExZ7UJxSpUB/dtsTAQwXd+CJoiIPonp+rHSG75u0bau1PJzgbJMRBgwNpM0CljirLYSYPM6iqfPOzWi0PI0am5PocSk0umm1IcGMv7ZFGwjIvOZLbzFx72FrBor8oyBAQNAUl3i2poiXfvwS17OUuPBpdOluuHTt8SN2pyt8NbVL0u9fHFpRKSeZJTFPbJG3XF0BzS7j5bv8P1YzWLYk9iN1xQSvOdJ330GnSnFrb+yM5TAjpQeNNhyiBveBavW5cU2aMqx4MXtzae2A0FD15tF4cMXE2gPUzM0imy3Wopsno46B3g35uqdbcMWu5chUzZpUYosgRyY5yG5RkJG5aiEC/Th4YTlxbDiEyaOzbRSPrddnVt2Ocx0jSM2LLAF3WwTwT8S8cVq1qW88LLisFHNdHBdZEh082J7SQqnGujSBd66GB6oaouhJ+nj/AA4wKhhuiR0uB+7h4FhPlUK+qV/2UtbTKFJgZbc3FfdQxOFSZfY3XWWwvFwmj9i4l1o3chovmwA5S2v56pNDm5YnZaazDluaaPKEwVjux3ETRHmiR3RD/DghAJlDnszqe+4zIjLe2+wai4H00xbVfJtSp8OJNOEfY32AkNvtBqAiqa82nT9WNQ1ji2LYMKJI1EE6QegpYbNBdz1ZbNdqeS6XUqZSq1FqNPqUxlBWfWBGNEiu+bVxNU7wjz/NpaOOjWpeXtpGXJstwabmKmuJobUX20Ym+4WgovEx9V/TjmXLFJcrksKey2kk3nkaRokuHj72HjmnZnRabmPfwKctFqUoBbjVGivnAeE11TnRtbC6LpcK+KeOMddvWyHcoJQTr1HYxoR86uU3mMFWtUlI2yQtnT0uj0KW/mXLwpdTDnsG3LhGiB7F10/2zaXGgF1G3jcNpYIcl7Ty2g1YaTLpgQZLjbhx5MNzREVAVbDv49fHHPdXo1Sy46UOYMkZ7KaGUwLHXV9V/F72I+zTa9DytnRkq8UuiSob7IOmDXaY6MuKoOGZh3LQ5tFHjhhe23+qkvJQCQBt2rzhNMIgfOmAzMaisHEdjCUhFt3pKokBJwJLbtFT8WKXO8MJ2S60Ktof9XN3p104/wC3FltBqlBqdaSo5UrsWuxZY75wo6ezbPXmAV+br8MYZbjSM50arw4QKkhqG+ai4vggL/8Aa4DaaW2tCinzaaUcFpLeanXSc41GfliiqUdJf9TAFfIxFVBO4ql48NOmL6kzqxVXgi3NtMIPcE1Lh1VMfcsZabmUHLYwAZlwn6VGej6LykO4Tx9eCrxxLh0A4rxEaHGQmleYuO01Ljp/hjIX9ldOXK+KgzMTr2+HOlvHY4flirZ6GyEiJGN551S10PeW2InTTT464iV2jt1Bx4nY6SSCy5eN3BNE5fRcEdQpUaW7BkpEIHlBt1JF/MaImigSdPr8caqq0MGC4oaBI0sF1zmVUVdR1Xx6YT4jbnD3gytydByPP4CgGn8xBTvQDHpcJt4DcBqKgJcjjTXMn4dMH8apNFFBxo96B8oH82BOXIEqbIQjV20EK4W7EA9fT0X18MWmWN0429FcNt4TDfIAKuqeqYTusLcyKNGvjOJVypb7atqp5by89QgQkrU0CYR0bRBtvuk4njrpwTh4/LjmQWbWxBFttwS58ri5wzXNqiC5ulXcsA5rcLYcE1Rei95V+JYpd24NwI3jrOHWaLVhKECJ1NXJAbGVNRwZuHRe9gj2bwXZmfqMzHcBp/e3IRuI0PBFLqv4cD8lt8R1BBEvDjgl2PVdygbQYtYnR2nYMZh4HSK63Uw0HRdFRF73XRPmwxfH6S/SvFT/AI103RKDUWXRdfRGh17ri3F/LE7NjrZUAgkshUo6aq8JAJNarwS8fRMU7e0NltWhqUeXSmnm03TRx90CIaaot6ap0VPHEGfm7fURuCgvzYHaVcCRT9C3Ye4agvFPHHKmLdRuVLdURG2m56VXlWopVFLitbIcvVxSOnOv00tO6Ohj/CvT+LApRvs9zZzst6TW22oTFQKCNse4+gqJW6+ZCw76c5CkMmrZoiG2fZzALxU9F0t9eOnLgSzpnF6mSyy8W6YnymmJCDDBS42EDzyeKraI8PVUxp8OvrkKKSZT050SsE+VNc87RcidirFVZokh2p0+mRBdlTH2d0Ju72wga9bfH44D12a116XTZDtOkw44qjw9oYMN6neuFFTjwx1bRmVmT6v93UpsIEVtmEz94Bfpol5cqeKKaL9cFOWsz5qffCiCoHII/wBlry268dya69R8n+XGrbxr9QNBEDtqRP3oVwFCM2/0rmiNlGpiQI3R5Vq9y2IZf7cGFC2O5vrAC5Gy/LsXobraND/ftw/dpG2DLGzvNMXLlVzHHy/ONO3NR55GIKAJaaEZaoiqN2nqo45W2ofalzd9pDMx7L9ksJ6NEmArR1Ez3UmSCa3qp3aMsqP5qn8ODFWl1cvHg+VobqWCIHPT+6GF0oNgkAT8aT23StTavmtvZ1l9titzX5ARniph9oFx679mCpwXTxVPRcdc/Z8+zxl7ZtkunwKjlsm66aWVGeMpxHRkoZpqKgXc0Thb8MW/2f8A7M9J+zJQHKhJNmu5wlWMvThb9lGBf7NnXjp6r1XTwTDVOZMfp7cyDqdVYdN6MTXKJOIKFuTTxQ0uTj7qYTYlj7T6kYZYqIaB8y+Z5THSqAla/wBZfwoSrtKksR50WZHSv0eagHEOrpbJZ9omoI76a62qSJ3uJJjRU67QdmmTIzLkduO0/Umd/Cko8pttkVu8b8EVLV7q6aeuCSsS3pFSercqRGixZUTtLwk4tjLYIK6ES29NPDxQkwqKFVi2z5vYq0GLZljKbivQYwiTj0k3FQhfeHiihqBEKaaJrgFLYWtxThJbRpMET8O9Ej3BRrStgYUbOlbzDHnux4lSgvxGxNU3tPZsRVANS0UFPiicPD8xrZJQqnlvKsqlJKCdKcc/qbHlRlU7iF66qRaYbFAGZPd7Y5LdlmoqLQEflUruHx/+xhd7U6THyzCNyRMbpsR5xdS3nZ1Ak71ui8F83LgJ3EXMQbRbJSSkHf5fKimAULIWrU1SHTadHkSmpsJt/fti04042gko63e7rrr4iWEpnvJ7+X5ZK0DjsB39i6SLw49z64KoW1OiTK01Gbk1TNs9owFzsbD0k3BRfFzTRf34u8+uZ4qkCVGPIc8YEm4W3KnVI0cA8QWxCJUUe9jo/hLw27ijzjS3g2QPKFaFXptSzF8T/wBOCFZMwO5HKkY852cBBFUSLEGZKURtBtHXBRfHlL5cXNYocyi1EWp7aNPoly7tbhX4iXjiokEW+DTXza4tftnLJ4svCFjcUcy6h5sOtmQaBTobdSzKYEjsWBYJS2GtUE18PovxTB+kMxEQjtMjCBsbCA1u19NMYjFBy7glrqcCHvYtsm006pVY9LQ0A3nhaQiTXTXx+OK7q8zIk7Jq5KQKi0+Qjg6X2li2PTc9euH3VNmWXvueJSgYV3szejb5BY8PvLcnXARO2OyjAgpcxt61e7ISwv3pjJIxa2cV09aJyGKWbwpbqiLbpiDLHcjeHeROA+9gqr2R69llkHKhTH2Y5pqD4peHX3kwOGLZFqul3d64ctOoWJQZFQqrWYGnFDK5PLzY1Qme1VJgW2CN8zAEt7xce7iQ4yjJa6cpcyl82CrY7RlqGcG6g6hdnppg9cKXEp3ajb693DBHDjzGBQ7kpT5ab8ygs5ugk1JaiAGlrbgIV4cvKt3+b1xqy1k6XlWiuQHqs3UnYxkim02QCCL3RtX9XHBHR5EiqRpqvwF361BwG3+6IgBd0fBQK7Xm6YgzycGpHKvERLQbQ5gUe74eGLnsHs7dd1a3jpyCMigDEnWDod+xpUm8uXOEphO/vAkTHUV9hTJ8SOUZH4/ZDSz2ra6iuuqaL4fXA5kmAX3tnzse7lxYtW3xusLcKIbYcf34kT875cpkpmLPr0OKZmgWipPGP6AuXAFlbaDWaPnvOVOyll2pV6PVJIEJCYQQQbCTn32lqH4Yw1pYXDrTraRvEcuY6xWgecCClVG1ciuSgMEcKOR8u9DvYDq5XjyjKSVVXYsdprRGJO8QAmtonO2Yr3Hk5jT16J6Yn5xyvtNrkGnLMqNOyjFF8tY1MRZMnhapCTy8mvMK6ImBuubJqelKkSxZk1usAoOtvz31dJVQ0UtB6JqiF4ebDC3t2bQ8G7WCdiBuPU6D71IO8QSirN7bRTYYyHKG1VcyRZEVWpDVJjGqD7pIZJoi69cRVrm0DObISHaVAyoCgjqP1NxZEgdPkDRAXx5sGtoU82DYQo4Clu6b5Q0/CnDHqll+HVn4r8mIEizmQiUuPwUfHFycaQzaotG0eUEkTqQfoKq9mRxS5zIilBKyFCl119zM+dqjXRJvf2lM7OzvFMhIUBsvd8MbMqUjJuV80kaNQyjPJbejXaXGfdURtv8ArhuwqXCbm9lbjNQgsv3u4Gz5eZMQZOV4dWnkbjktiY4lgSYx7kgLS0S4Dr3vAiw3bxe5xJxAunCUmEyTt8OVClhq1QoNoA56Co+YpntYUjL0KXKVpLniqLPYI91vKoEfE7hLyj0/DjVlb+kdFBxx3KEOrTbHTBiHPcDdtGQkdoCBapqIr8MbcqbP49YpsuNmmWkN89YshhqU48DiIX7Ubu4ZJ4JiexssyHlvWQuYswTXVII4ExKMN2ClaPMPHTmHzYtW83hWKi3EhaSORP1mKGKhd2uY6gioEDM2aIc/dyMrTak3IeKyTT57EkbPkEbdUt6YGMy50hZqz4dMjxHYbRMgNzge1A9O6enRfLjTnPJ+V9lcA5EQ57EoDcNge3mVxIN3du007v8AFiHs+yXWI+UahPehuSK/WIpym4w8xqFikCfUu9pjqnjb2e0tWmEthCnIOkCSeegrMeH1KfUt6SY01nYeprOeQZ2I6cqJ9wQNQdMS5Zr4cbPwJ4+q8MSmhjyCaFiOBjoIg0Xd9223EOgRahHyNQ5sdqPHoTsHerqfOCeYiTxO67h83ri8YyPURUZtGqL9KmRVEmCLR1LVS7UhXjpzfljjS1ttOhtasqAY/me9bYJKkyneiRGafGdmR6ajgM089yUZwPahw8PeT0xWFSsq5ziE5OpsOtCyajcTWpgfu3dUwPya1mcpBx8ytwXWVsabqsXRrpdaBonD1+OBHOVZp2z1tKsTk2PV1dXsnY0U2pK6dx5Oih8V6eGLnrUPXqjaqKQT5Y6fm/SoIlLQDm43rTVdnv3TKfeoNSmUVVNSRgXFNr6WrirnlmunqMlW4tUJvmR9hNDT4EPjjZlfag1UoVQqOY6kLMhdd1AjsorTJJ3Uv6rr6rgwyTWqJX0fV+YwyMlhsmgdcsVFXXVOPiOGKzcWwPHGeO37868AbX7hil5XdscepSZD71LchTXmbHGmkQWgcRLdbfQuXESnSW/uxlmHI3woBE5a51NeKr+a4m7Ssnjl+q01+O52+kyX1ddb0vMAbTUk+nNijn5JCpNNTspSYkdlzisgnztFfSy3/HDlvgLbSpHlB+XxoNXEBg6xWqrZxOlyGmQjlaaaoWvDX8WJGfdpjszZtKhwYaRZjoI046RXkd5acPTlIsVsjK+bodNJuVDjVlpeZSYLn69RTrrgDzVKeagOwnoj8B9DAw36KKcF164bWrDS1oywYPWgXVLAOajXZlT6jl12qxKhyRzMHWLdCFdU4ldg7mdnmAAK2j+75t2S28+FtQc+RKhEIVktdrREEw1tLh7vri7j1pS7j1he96YGvGXFula0wam0sJRlFWIVN2QySQ47PbW3NHYrr9hh+HwXFrlHO4lIkNUuW/ClNmIuRnA3XN8w9FxVtOJKCyWw1MDw3oIXHESTUMsUmWDB04Bnm2pb24uUf4uuLGX3GTLBIWNiKpdbQ6MrgBHem7D2vTKfJ3UxuNINegtHY7b5umL/AC7nDK5RBSe6bT6cqsSWLxPjrzGnDT+eErQ6GoQGpdOlNC+Yb1xuUzcKovzJxTGUmrzKbf8Ae1Iejgij/WYushpR/LimGFxijuIhDN2A4lJBg6GR3Gp+tBM4e1bla7fykiNP70qVOg1JzakJUrc1ISQtbg9iDarqPL8o4u9nFlLzRmbK8h9tlGXu3QRcSy8D76J9OXhikp9agyXhWDUmFMltHdOoJ/S3rib94SnM203MBvm5Uabczc6CELzdtpNHy8UIbubCK7i7dcbUA2g7QNtZHwG1NGyWWxBkj600WYrlLqO7MLTDqOv+XBO5BjZmoptvpztLajopzoK93m+W3AHQs6ZceMgkjKhF19od4p+q3B5l+dTnm5C0+a3KF5A5RMSJNMaXwvgV/b4k2rOlxg6HUEEEcwazGOYkwq0UAkodGokEazyIpc1fJtYprxo1H+8WFW5HW15h/EP/AC4INmmWJ9JmTajMFyLvmdwjRefjd08NLcG3DxTEKpVZilxxcd1IiW0AbS4zL0EcdlR4Jwy0vBiLZKMhmJ0/4rAK8S393bGzWkGdJ50M5+zBPyzNpE1ttH6STyszgL49whLw5sBO13ZOxtAp78yIbLVbitk6w7etrhJzC0OnAU+b1wY5/izczZY3cdvcRyfApAmY36Itw26fER1wR5dpYU2ixZE1WzfNkCRoj5tF83D9+M74r8T3VxktPD5DpIOaNYg9utPMCwm3t0e04mOGQdJ0ml39kDMkXM4f0Hr9QKmVQAVKcT6coPpxOMXwJOcFT4jh7ws9SMq5uCj1cwfjmjovmOlreichkXoXS78OOTNu0WHlXPgZlpz4sXaDUGKeVrrJdWnh9DRRFcW9B29VjODMaTIfadqMNUR4yS5HtOOv0LGDv7x64snLPF2s6SNARqhUafD+q07OHNJuEXVm5GusHQinTWM2O1CriMKQ0dOkuDYQLeIeGokmKk8u1ejuSo6OQZ4E4RC26yTRB8BIbuGAOjZriFmXtzbbVIdcc3tgoRRjW7lF0eqJ848U+ODet5+Ck05/t8GRHzBJkGMSn6E6Ew9f7I08O73tMPf+nki2XY3aeI1IABAMbyT270q8VIUl5D9t5FRJO07fWs5m0CmZPjg9X2nqS6HLG3ekgHnPKgknEf1DgTzXn3esFI+6qoy9NXRp+XDUAJVL9p9PHjgiyxkVxuojmHMhjPrzgWttECbqCnuB8feLAftAz9InZwCFCkOymIKID/mEXfcEvG0euDfFPgfD8Os3LrD9ADJBOh6AelfYB4huLu5Fu+JMbgbf80ZZMrMffgoyhObG5jEm1TRfVRUcb80ZmYGZKmnuY9+rpiPKPzEI4L9nUKh5+pbEKK4dLzQ21wYfc3rMrQebReqL8MLD7TrcXI+zeUclG4Ux4kjA0Z6mbnU7R9BTzY/MtslN1fpYymSYj9/SuncVKUqUrlXM0GvN582pza7VXXBhMGpIWl2iJrYKfwpjrDJ+ZA/opRmkhuNEEQBVvX4YQ6bP6ZlHZ7kxhlyWea63H7XOiut2tNi8dzNpePIOq4e9MyzMvjsBHcAdA1Ik5RH3vpjr6cWvcHukJwzeIAidB29ax11Z2t+xnutt5mKNWd7T5MeQiCEgLTHzD0/mmIuU9oFCyCzm3Lz0ZWqzWguo46exCOqe1AS8FAuYU9CH3cSKrOaZXVV5eUA/wHEDPmxubnjLYyKW7FkVSGqSIrsZz2rDqcdLfFC7qiOOzY/aYbfWLbeIKQ3cLAKSYBzafSdK5thL9xbXCltArZB1G+lCg0+ZvHVmOFI/8syW47fmLBHl7dzKRIpclhHX0T+ruEXT3hxvyxIPPUGPTojbUeY8+MdyM2vMzKTlICJfj/mxf5x2Z1vZfVWG6oDftUvbktHcGqeHwXHAcX8OXfhpbV9ehLiZkjcfhrqVnizWMoctmJQobGqfJWboj0L7mr+WKfVmozijcabqQPu86dU/FiuqtNyw3nSny6JSJlNYNVB9iS8jqDqnUSx54qkUwZ8d1u933QTl1xaViO+2JsOOCTrXMhtog6l/wwcx4eY8Srd/0R4AROQggieU8wDQTuKu4QEf6g3vpIMg945VUZnpcvK4M1imIowH1tXhyivul8CxZx3mqlTo8xA9k8F6AXNavmwRNTFzFkL7kSnuOm8G9ub5tNO9/ewq839rh5J+7KPIOLIecVl45JXbjXvEOn+GL/8Ap7jbuCYi5h2JKyoTIMnQEc/WqvEWGf6pbIuLUSvTboaEU3e2TaJFSHEa/o5l566W663oj7n/AJQ+uDLN+S8qDEJyRlqHMdLlbbajiJEX5Y9lKLRtlOzmLHcf3TQLc864ikb7x95RFOqlj63UMy5seIIMQ8vU3/8APJgXSHR+QPD8RY/UuH3GH402q8tsq07D4dec1ye+RcWTvAXIj8mt23PabnWdWyYzLl2I7AZUzinlyKDQOtqvKboIRLfbbrzKnphW03NNHqU0YXbVpEguKhU2jatT8VuCvOufZ+da87UZosxwO0G4cFndx2GkERRsA8EERwMsvBHAlBtsSLqIpj8VrWHpW8mVnmNJ+GtfoplvhoCBpRhO2b1WGkW4mZQvCRo7GO9oRTxu/V0xPy9leJBqBq/EbmPOJpeScQ08w+v54XYwqbLnxHJUVXd24hpunCAkX8vHHVzGxKDRtnUut5irX3GaigR4rSKpgS8RElTvuEPRsPXVVTC82z7qCEGYBJ2H70Qp1LMFfMwOdKnNUdyuSItOpTMWknDBworQpoLyqOp3l51O0dfwph2/Y1y0xTtieX5AKL5Po86phzJcrpYoNrmx7ZtnaHS87VTNNRp1FiQwZciQSQvZInK21pxBdV0XqqrgJ+zb9pXI2zjIkXLkyRJalABKxCYYM3XD3ziaaepAIKunDCK9Yev8LU3aSpQIkR68+e9U8TPIiDRTtw+ytmDNmZsz5toMqlRacbyvKxOfJkxVATendboiXeGAnZb9n2pVKv0qStXhtRgJHpe6VSeZXTuWrwX3cXG1b7QE/POVE3VBmxKTGf3pBImAF3jvnWg1U+PQOiYw2I50OmywrsoHZMIm3mrYKCROLZd3bvDrix1d+xYpQk+YCOXTavrdpSAcx9KC9tOUXti+ZPuGnPSZ71WvqJz4zCvOg2pkKog9EO65E8E68cAjFYA6ecKLTHaeAOe07UXtnD04mfqvxx09FotQ2yZpdqkuG9CpXBlpsj4qKcevj8y/Njn3aSxGfz/Wm4KI1EZkdnb3a8qo3yap/CuDMPvTcNhh5PnAknvUglaNFGqdvRxobMSmHksHXzY1ANqaolxfN448ArvAQwQRJLrRXzYYHzVZUghRxF0S8S6iWLOHM3KA2mgtDb7P3cVJFaIpoly4zM7VHTzLilZzJy1KYrpfZJTHsu5PLM8dWJSTX1jgwxLbBy0LkVDu6fh+YcUOapAf00drNQjToFPeTfG4++zLddNR0sEWy0Tur3unDC72a1qoQczx4MZtDiT9Qcb143onIqD44e9E2bUKZKeqOcZIU2OyXBt8zU3dUXS5ELkAeqrjNutqF1w9II6/PnFDLXkVnUSa5pz1tCKjZvjzmIy06mz2Ow9lpzFpmoKqhdZxNSQ11XxwU7C88u1HPcqNLi06l0R5gYsh3MTpAZip3IjLIcVPh1XREu+bARtrkQotDqNTob7zowKsnY9FQicY4hvEU/ROP6sY5FkOyJNQRxxs2HHBMPeJNE6l441K2WTYZ1I1iPt/NTSOISjYU3NptGytHq8+H96M1VqT7Ld0yIG8ZT0B8yKy33k0xSbE6hD2V5iqT9NhvSAkpYrs6Re8A9ARCEePe4rw44rmaeF16NoIAve9SxbUqltLLjxm0MjlX+HlTiS/9euM0pyLc2xJIO/4KLDQSINFtbm0GuVOqSoUVYlDZTs7DrZ39pkp31D4debCkz7mx/JVLJ6K6r82Y4kOG0epiTx9NR9E6/lhm5hlUiDMiwJADFNtlAJphFTdlp/JNLcLDOmX4lS21w6U08k2PRYQ1F8mtbGZLw+xTVeqiHHl6a4vwlDansyknIkT8B/JivlyhASOdXWyijZfyJSQjT4qVCQyiGrRJzPvL1M/hr72B+l1qBWNqmZq8sIGo8CK3TGxEEuJzibqp+a6fBLcFqi1DB99xonRZBTO1OUUQbuYsKnZslQqEZowjHI+83np8p3oLaKS6KX8sNGRxkv3CzqrTfrqftUSAClNMKmCVaqmqu/d4X33Epdfy64GM7U1jN1TkRAf7ewzMbd7Y+FoNggaWoPnuX/HFlUnnFqcKBHdJpgw7ROfBO630RsV9TX+WJEgo7xu2JuLk4WJ/txBom3UHB007VafNpWNO3cVptoE9lpaF2KjaBk5M7UVmMD6R5EVxXWC05dVTQhLG/tSRWxSR7Q1XhZ0uxOp9QJ61b7OpH8MfIW404HkbivFALGVVSabUJkWhw4j5uE60wgKDi6iConhg5yfVWp1OKkyGA3rjhvLPJwyeULNNzxXRA8eVEwm6tMkVaWRA7ZEutS3vF8bsRjbfBNGpDwivuuKmmIrtSsGDBV2rwkK3rqGnTaXDy7CjA4r8oG9N3HBXT73w4JhF1TfVHNuZK7KZEGYxhTIbZaXWBzvL9VMtP0aYnZf2hz4GXfu5LSJj9mOtqKn/HA+mYJE4gSStvltDukqr1wDYWjlkp0j/L+ZrwpCqXVaqg5J2gpVmxupNddBmQv/AJbycEJfT/7bDFecqTlPfbpkHts0w4OX6AxxTnL1+VML3bNTX3MsTXo7aSAbIHj3ajcKouutv/LgkptYkPQIU1szZkEyJJaijaqp7v8AxxsHgl5hp8J823yiJqhvRZRUavZCqNXqFPfqbr0KYEcRd7E6qGB3ci/D1VMWztSmyiitT5CvzEbsUnzudPQtLyL6YuMtzrt52tVNwFuMy8/4sU1SlNPVSZJAFFXj4kXMWnTQfROGF/HcePDWPd2q/IE6ipEBzdybNVu0LmwpvtC1YJFWo1K1S1tFkOW83MvBMMhqUTboaco+8Pewoopf0321vO3oUWO/ohfI3/8Aa4b4WzkdVcr2QCaBvDKUtjma6AyvHGBQKbFb7rbAJaXe6YpMzx3G6ma79OdEK0e8Pwx8q2ZGYc1mIElkKk4m9bY14mHiunjiA9IV69wzXelrqRYTBpYc4qv8qORGXLUV6L2h1pv2z/HjYvlwQT8owa+cVVjNG9GcvaPuGC+6ipxTFVFFgSaU0R0dbkEeN2LjMcybTaSblNacWpOKgtENugD5jXFpU5nSlCoNfQI1qpCmuRRNg0cHcmQLvPNi3VxqmxtyB3SHkREIfKmK7ZVDqVeqchyRHkSIgaE0+/d+0Tv2l4435hhlFrxWETQkdu6EO9p3rS/Vit0/rcFSttaiNprBGQEdV8MUdYrkGkKbpuo0XvCuJVWmNCyTbkgGA14iR24D49bgVESBuOLobzndJLhTTgP1wxt2Cvzq92q1ry6URBUpMyMMlttAAU4OF3sQqwy5Hp5SJElGgPTQBx8qtYlq2yxRIC1J1oFeNoB5rE64UQVyoZzzXHTeOqG/E9x5AFF9MNbWyLsr2AoZ14IgczT32dU1utR3W2jWO6jfaEd3qihj5vhy46E2M/Znq21ymS6lTM0UQI8Z9Y7rDqq88BWoSKtnBEXXhrhe7CshtTn6lVZTT/3HRqU+ch1q5B37wKzGZ5etxnrp6At3Lg82FVmv7Ena0zl6Q3HCoMsA4T7aOfs1O1RFeGvMSc3gWIsow9l/NiS4ChIHxjWNape4rza0Wx84ig/7TOxqsbOaLIyNl/K+ZMz52rEVypPVYDbWnwqezp2hYwAV6rzCKq7x0LgmpJhdbPMi07J+VY7NOcV4ZCI85J/8w7evwT4Y/S3ZRWn9pldpWZKlHbScxTKjSZJAOgOpv4xIaJ5dU8PW7HP0H7IeYT2jTaSKBSstFKcFioOhqh6Jem7BOuoF8E1AsaPHMKd4TbOHolKtTG3aaz9hehpxz2o6j8Nc7hBRsiP1Tu4ybhqRkapaI+XHaWb/ALFVNYp8dzL0qbKltpa8Ep4PafFOXRPpjmLaBlKTkbM1QosxtQlxjFFETQ+8IkPFOHdLHN7+xurFWR5BHfl8601rfMXX+2daCKqSkwTbepaJdgPPLCPSjmE4Uoe6A6cGy8354OpMO0CsRbiTiXrgckE+2Ztg4T2q3KRHy/TFds4UjyUeRmqokCDMXsiSF3/iReGuIT2XI2+SR2cXZCdFLm+XBFS8syZzxmu8JDW5SNbtPlH4YNKbk3fE1GDQDc6vucognmIi9MXOXoY0Sqo5J3pe07L7kpkrlII4OIPInRU42YmnSW3jE3Grh7vNzaYYhUVI8AWENJBia6GIW+OPsqg7mPqYJdw5R8uF5xKVaVbkpetUGJFPVthLvAdOnzYb8QahW9n02dFiPS0p7TazDabUyDVdEVcBEmGDZ6jy6Y6t2IZam0/Y3IpTce2fUySqCPiYEQ7tCX4g10xTcPtuJC3pJ5AaknkPTrQzyy0iU1zHRGas3ce7eAA/s30tFf4sWEmivzGXZjbaRRC0VLXlu/44Oto2bqDlKWcetvk1NDmOA3bvtV9RXufqwic5bXp+YHhYabap1NHXcMNPXF+Ii9cDWjFzeKz8PIPz51YXUIq2q1cbo9zRugr6L69PxLj1MzhU4q9saOC7HJeAuoRCnxtwsn5BkAroheNpcw/qxX1SoXRy1qD9OYaRdW2nEEPxcUxsrbDGxGbU0G5ck0f5r2jdhPeT4UYxO4kJhtBMi9cLurbUKIyjrjDDu9eXiw+ZGSF8xeP0HC9qLb2aP6tSieejivtJ8xeQdF8ieOLqlZXboqE43rPlKlxulzH9B9PoONYi2at0Qd+lKlOrWdKyOpV6vKbsh1KbALkASC41H8PhiTAy3BpdzjbamZJ+3PmNfw4s7W5DTBmClx4iXhjUcq0yQOd0eUG/d/FiJcKtE6V9l/8AavoWMkLgIoacyjpbrjSMx157euApRzcEU57eXGO8B5l3+sreqWq5pdav4capWgssI6t/Ja2JJ3j072IgVKamGTVQUlRpRMFt90sa+0S7LDRBdcMtLU7o/Nirp05wpm4bfIgJO8Sd0sXItq3cTmhuIpaGKd7HhGXSvgZr0cVjvmit859xzXr730xMZZcZuB1ze6ncHDujiLCnMOO6A4hlqQ8vhixAg5jNO7ipc1MV61HmjbRxR4eXvB82NoCDIkutxlpqXmItLebGtRBtTNES4rbyLxxFdeUhEyW0S6D5seATX01qNkIcsUaYXnZIfwc2LSJHuKOZ6Cepd73cVsa+dP3aqoAzzL834cXajcOricoKRIXy2/8A22PVVFNbXhDQQVUuTmtHFF9+R6HGm1Obyb47Y7Zd80T/ANcHeTcouZ0zFSacgOC1JkMtOG13gBTESt+PMWBr7XWz9jZjtodgQEdGiSYjEqCLrl5A0o2kl34wP+LDGysF3COMfcmKDfu0NOhnnE0xtk2y2o1SDAr7mXJdRqMtvtEf+rmoNgvcUOXTu+OH1QtidX+6JkupoMeejd8emiqG69pxK7m4Lp3R44t/sp5wPNGwnLgHJJ12mgdNcEj6bsuT+4QYudsbyN0+jWXi+LzxjYtpIiAI97w72Dsb8K2eG2rt/duFQA0A030H3pNZ41c3Vwi2ZAGuvw3pRT6GcGSTTjRt6c6CSc2EhmKGznP7Q+XKM5IFqHTm988Z8wgoCbxcqfRB/PD8quZHalDixnFMjZRRfkv9408g3ePLjnTY8y5mratnDMTmpRwcJlj3dVL/AJR/vY5Bgh4aXrlwaIH30Fb66zLCEDc01K2425KGzlHRNbsQCpb/AC6ApCXS1LbsXb1HNx1tx1vkLlQRTF3SswUzImXK/VqibalFgPOtg4iHadtoWivjdbgBDhUpLbWpoieGnzVyhnmWGfNo8SitBbCprhi+XvaLzld/LDYh1YKbSotNacefEORknNB0Dypw8ETABsayzImQ5+YJTBuPT3FsLS7hdzL+/DRk5Xms05qoGwoNEdiXJbaieONTiD7SCi2nROnx50JapOrh3NVJ09XpjIWI+ROCdpJcJL0/3YbmyqLU8p53p0wKfY1MeCnzmjTmcZMhTmFe9apa/wD22Fsjc9sm3IWguiFqGSJanN/jh1ZczpT61XqW5IbWnOg52h5qxS4hzaBb3lK3u4hhl3dtX7LVrrnMEdQd5HSKhiLba7dRcGgE/KirMeyqhZtblwptCgSmnnitB+Kh+ZdBHxT9OEdtN+xvNyY4xUNn+YpVBlGZf93SH1ehn05E8U/VqmOgMx7dIEeGT9Aht1KaevtyA2QD3iIlHXX8I4XkfbVXCmR0qcamTYQOXrF3BtW6ql1poeuumGqMEXg/FD18kOzo3umO+hgxSRq7eu8hQyeHGp2PwriHZ5mdvKdaq1Mq5jT5Avrz6+zNwFJCBFt4fqw4qPtOWmSziRjWZDjuaqwKiQCh85kOnRSu1u8VxRbPNmUbbFtI2o0yNIjU1tpJM1kZwqXJ2hbRuQS0URIeOKBvZdX9n9bihl5Uq0smHJL1MfS4HkbVBVAX144Z31qy5q5oVjToY5zRdtd5PJvHzFdDTIZzmCXVBFRuEhxZVGe9RcmxN2aDNWSxHA3GBMSAz59R8yaa4XmUtrkLNLxU12OVDr7FwSKbO5TAk9z1wVuuSZRBvZLxg33W7uXX8OOZvWz1q6EvCI1rQBQeTKDSx2w7D6RtCqb8rLu5pNXcbU+ysKIx3j8oqN3Ipeo8uENl3NWbdkNdkUx5XYasOWSIsrmBP+vVMdbSaXbUROzlEB0L4YtMx7HqDtXy2CVlkmZ+lrVRj6C8nH+afBcaS0x5Fs2Le987fzI/mlb1n5+KzoaXmQ9slHzQDTEsxpdRLyur7I/wlhgI42MklRUH/djl7N+yL+gee5+Wkq8Q2AbclMz5OqCIA1eQcOjnhb01xnsy2sVOnyCiSZJS4TKXtife7v8ALBt1gjTyfabJXlImPWrWr4pIQ8Na6sLmauTQST3sV8mYgukqf2R2r+eKXLueqZmOlDLiyRd4XODraQfUcTQlI5HJRQ7Hf7VtO6WMcq2WyspWKbIUlWoqw3jrMmO6wag7H0dBwe8hIXKWJM6ghR8wzJ775T6jVUCV2x9bjscG8QHlFBAbu6Ip3cU2X5UeU9vZMvs0dx4AcfcVSFpO6Rf5ltHBftajwG8zWUtx/etAyBmTgkACACgCGnTh3vVSxpWGbhzCXSXCEII05EmZpW6tKL1KEp1IOvYRVd2dLHXFRCc09Ma6JR/6yaNBzGnHj1LEJuY4McTvUvFRLHzaP26NWxyTR5BM1aYAnOmh/wDeUM0Qr9fAzEtE/PGYZtnXyY93meQ9flTBToR5TQPmaO/mSmZjze0qrAhyI1LYcFbbmkNQMw/E8X7gxWNl93q89Ia35vgjSscSFxPMJYfuX8t0mfRX8nPUeM5CSCnZCJFIG3mUJGjL0Xn73vYUFa3rfZYrLTQA64gO+8ia9wU/67uNk62G7Rl9v3FT8I0j5a0tYf4j7jKt0x9RVLT9lR16QFWyUrtFrsX2rjQGrVhBzEXy2/uwSzdvNVpldkLnyn7iuqwbXb2I4iMkF6gopy8SHio8uuLzL2fI+ymVUZ82FJmUupRygyihghOsqfdO1fDW0S5k72NNepMTPkTWtQklMo3axFYW4WNe8ZGnU/p0wO6tsMtuPqzJVPqI+/xq9OfirCBER6GaWezt5KRXK1lN42907bUIDjRXDuz0IkEvw/5Sw5aYSE4KBoI6+mOcM45BqWzKos5kpMxZkKA4hAD687aKtqiXqn/Nhv7FNpNHz5V49OB1IdQO+yK+vFdEU+BfpxRittx2/bLfzojX1r5l3Irhr0NMeArJg7FbacadjOaG06nNr1QxLxT44hZTl5SqVZrEOdSmmKsYE0zJSx0EcRUtUyVPRV4IvXBk5HXs5KgXEqWp/wAMDsnKca941jC1IPmMt3aevvLjCsXKE550mmfvVZ5LyvDgMSI9LqDcd9xsoDjdRb7SDzZH3yFehl6oqcOGNMbJtYyuRwKjSmpUBkTBt2mSAMFTyKoOaKievXEigQ1gwgBRC4lIjtTrxxuzBmKRvQalyztZAWmxNeg4p9qf4pSkyO/9VUUa6UuK3smyDNNW5dFpsKRNcIhfFN0bh9dBK7rimn/ZSiRKcNQyzmGq0ADVBMD9tHLW38KqnNx64OpcOizI0oKw0chHLdGLEMeHj6j+nEp3IFPh0mKtDqNTp8HnJko09wgIvNc24Sh3vhh41itwwAC+oeokfX+DQ7jCTyrnKZsy2rbNazIfoc5yW0SI04VLcQkeDXX9ifDT8sGOyv7RLmzapSmqrMn0h9wTQIdYpv8AVxMrbv2dugFb0EEw0Ui5rodGclqkTMkSMYodrfZ5mi+7oVi/HpimZzvlPN8oqbUDZGR3DgVaPuzv90d4nH9JYfoxRVyj9ZkLA5p306gj9qFFvHur35Grqk/aRiZoYdCoSYseLpzkxY7G/iTin6xxdzHmq/WKbIakNSogMFNbMDExcJUsA7k62pfzeuFVX/s0ZRq0rtdOGXQJqJwchOcnH4L4fTA6uRdpmwT7vqNDchZuptSZXWni2XaW2ANdDJryJcRcwl1LA71ra4q4t+2cyuRsQAOnLSvUOKtAEKRp21/uuyNlFZ+5ZFRA2EcYcBHlcFeYVTlTh+vFptSzjHXtdOgSXJbmpMuiKKIClnNdr4oV3C3CM2JfasyjFzFHp2dqe9lGefLdUQXs9/Ubjt5Uut4lwx0ftKpNLzbSY9aiHEcOa5azU2HBVpxbdedRuRRL3vDFVthb9oplVs1NyrMDzBEfKelLLh1JfK3T5NPnNIziI6p3v82DSk5Ph5oyeM9opwyGI7xvlGbBbLNdbri8E83phNZl2mQKXVnqFSmHsw19kyaOnUxL92Se+73AT464gRaDmXMlFOPmetnFjXqQZapxqMYhVUIkkuISG59B4YFw20t7R1T2LNymNBMEme2v7U1fWp9GRhUHrE1cxNrdXqSyKbs0P723Rqy/mF1myC30W0deLi924E4euOhNn+SKBSG51aj1T+k+aZoi5UqxPK6Q45Yim33R3baLraAaJ/DheoNGZyxTY+XmlitwnFadiiwLSNgqcFQU4LqWvNiodzFOpswFgyVZfD+1bHmwhvrvjtuW1o3w0EzEkn4mpi3KgFKOtdFADAb+S9GeB15tWmWFXW5VRb1QvTTp46rhbZrguR1jtTIcuOQJvY5yQuGQCFzhf7423c3XmwDhn3NUpXBCuPJvTE1RyzgvqNw8PywbZjzY/Iy5HjPJeRNlvLzuG5R57f1Wl9cE4U5hdvbey4i1JMkKEyDGgjuaEXbXKHAttfTSh56jRs3xags6EbtIjtm7KBoNUVFLUW7vDgPe8MUFSrsKXJeWltPUynuai00LpKYNqNuhndx+OCjKOe38sQ6zGVtp1Zgo6CykvZ4AqK2oeN/AePDTXCwqUCqU3MD8xqWo0x5rjTmCtaJy7qXogp4Jj5BthapaZ0UCSTPyA6UyQ25xFqXtpH71sbZm/e7rrTgDTxYt3Q66m5r3vRERMTKozIix2jdV0XQQt2JKvIi8eX0TvYNKVkiU9RPvU0R+nqihfFAzNt5AvW8fAOnPx+Ip1xuiU+dthqzER5oWEjxyWRMZb5LOgqqdEJV0TAKC5cOoSgSTpVqnkJBM6DeloOcKfTo8hqPl1h2G3KSYNCacJoXFVFA+zH/ZuKqiagvIdpdFxoorsLMNN7QxNF4N4oG7ZaTap1Aw8FTxTFjDyvSYdaBKkMsGGnbZJR1RXBRF4imvDwwLFQnmarNqzM5yjS5bmjMdoBdZNtFWxXkXvuKnVeHph0Sh5GVRhQ5/mteAAHy03Imwk2JsUarU2UYejLJRuCCu71blsAS9DFNdfjg2ZaO6PEhAKWMG1ILQzNQQVVFUfcToSfRfXAtkDO+b6LlOI5LptPrseL/Vzcor7hy22+of1Yx4px6AevXhg/omdsv5klVltupNTaqDYNOFBNBRvVNeU08U6Knh0XjgBm3UvEGxcKHCBEnkBuZ1maWvOOoaXAk8vWrSi1Zqim1IeBveOsBvCjgCb/8APTpzYCtq+1WmZEocqpPor80GvZwx0W01XlUvQB1TDJgUKl1ahtKiOSJLjxE6BLzmV/Npp8vgPXwxyzt2yZDp9eqTcN91qBKitvnGMrwAlK87R62aCPDBOIWFrdYo5cMucRidDHXWO1VWCsyQlwQ5GtUNYzHOzaQVWbJWXKebAt6bYjwROHL9MG+y2g0nOrSUR4UgzGWXnUlBpa6K8bXBUefQy69dFVPBMLKq1SEW6Zbc3RIAaDrbd7uGX9nMJFVzJUpAxbnY0VQAjcQC53EBFRF6/wDux84lxtoqaHwpu4QE9KVWZ9nAUOpOpuHsu1QNFMovIPHiikHRUXrg32T17MGyyYOZMy0drM+WkByIf3UQszn7w5rWVId4icNdF82Oh5bVBosyZUq3GhUt1Aca7fUUsC2zTcBfw68U/Vhf/aBaiRYsDM8apsSqGH9UN1sxRlhfLYl3Ql4cuvERwbYYm8otuhEwee8j60EpSHv0l6A1t2GfaCytO2Ww6WkhukVSEKRzpgmfaUsVbeXTXS3T88MiNnClVpsb3mX2jRTB3ee0QvcUeHj/AI4/MHOefKjWM0DUh3UcWpFrRsBa6gXctxDxX1w2dlX2go2X6mkivUdzMr/WEQP7nVNR18qpqNpJ082GmLYPdXjhvEL1VuDqKpQ2wgFCBX6NNmwjrU1H1tknruiTREvXonNw4rrp+LG+oWCMgHxVwFbULULx9cL/AGT7WaDtKygk2AwccldWJIp0x8DkRQQ7UQhD1FEVFwfx0KXHF5EF0G3XGXUBNF9xNf4Fxy7FrO6X7yAVtySYO08+RgailmXIZNAlZgTYEd5oUR51oTRXbF46DdwxY5QqMZmEUueqDJZBTHdN26IqIifvVcFMQiiqEdw7iBtbDI++uvH+WmAbadWAp0NGI7YMvSW0F8W0Qebqi/Hh1/LGctlcVZQBA0NMkuF/9Ij40htq8OFHz7VCguJ2d5QkKIBogOGmpp+//NgNK20vd97F3m567Mco9F9raaCXl1Tu4pHhuXpcOOr2YhpAmaKKYrTu94ZJ8MdE7Isv0rLOSoNUqMR5h2WalJIyuTTX2SoKcdLeofnhU7NMvw61XGH6sSt0Vh0ClkI3Kae5b83+W7DfrO0GLW2njitGDrT5i3c2AIzpwLkTotohjd4R4Ru8faXKP0zoDynrvyrK4njFvZKyLXqOXOmYLAVrLgz4UZGHd0bIC/oJIicNNF8bOn4sJyXlNhuachhuM46yBunabkKRenQNQHipWl1HpgyfryQaFS5cNLQdiob7Z2mW+RbSPj073exTQY4OP79XVN2+4yJbiLHK8ZZsMDcdsmwpTqFRJ0AjfQbz3pvh6nXmw9MIIn59+1L3MVYzDlWmdrjTEmtKF70eT7J3h1DeoNh/qFF+OObX/teR6ZtCeqNaoLoDCiOQWorUoCNdT1v3nTqmmOrs40KmZlp7sOsxln0h87n2BcULeKDdqhDw/VgXqX2cdneTMl1CsZcypAqM510GGAlAsh8DPxtO72aCVy28U/Thj4ecsnW1m5blUHaBpz1n9qY3SnExk0muUah9q/adXJQQMnUZqkx5T7klgjY3zjyKvHmPkXTl6e7g5iZ6+1DX5DdPHLv3PMQEcjT2qc3HFk+qGLpKoouOno2z+j7oKdDkOR47LHZv6qY7lQt0LQVThd+WCrLUhaLJjsTJ5vxmEXQ5ggjoCg8nONqeGNOziVobBy6trZCeGRE6kn70ncQ4HQiSZriygfYr2vbUtoFNe2h5nCM9Lf8AayKnLckvWKqk7uuFmveKy4Ux2Zsb2SZX2Y0timUGCLPZ3l3k4kHtEpU6EZ/HROXomImf9r1NpMOQ5Hbl1kQbV1ApjByOKeJGHAbePG7GqDmCqVSmRU/qtIps9kHQdaPtMmw+I83KAL09cZDGMYv8Yw9CrnySTPIEDtud6JatAlZA6U4JdMbqsYhkRyv19OcfReGAZNouQMuxX4srM1JamNq5vBku2uIV3Mqhprw06+GJD2R49VpxzKzXKlVW9d8vbJe6ZbTx0BuwP34V9REVfgN5Ty990ZclA4E3N0aIISX9NbWWRIrrCRbVPjrdy93Gcwexs3VLWtZyjc7fATrXwSqMs0G7Q9stBztX2qYxUpmY8lx1B+tS6C2pBUXEM3NyGtoIKa6KqcC49cMZzNOdqJk5HqFlGjZPqbiPTEOc+rqojnMgIyyPSyxNFXqOJmUsp09Y+W8v0+HHeoavHIkRWm/bNMtl0166OGo3J4oB4Ns50F+KdQqEyoITIEjMQDT2jnAV0RPBEu4rjZPXzim/+zb8og66wI5mohLYcCF0mn8p5jrFEeiVHOtSNl2OBL90tjBADt6lpcemveTXFPWpWUsn7O26LW8hXVQZMZDzMLiyVeb3iK6u9cVTbcIBJLfG7D4yZHg1uhVCKEOLKqwjvY6PuqG8ThqHBevpgfpNVZkTIsOXT2JdMI1akQXGU9sipadylxVR8NeluPMPvnbZ1t9WUNuaBMbaweW9Wu/qhSNZR3iqVurMMkMqlMNw5TThETrFqtEyqclodNMfWpkyqSnVkayikcrjY+I/h8MBtMyU9s02g5uorch6Q8G6lU6Q4anfTFFVb018BIub5sGNBqkKdMJquTJEeKTZWdmb5SPyiYpx0x2hzwOcRu0Yzhr3CCYJSBJBG8QY171hVY6m2SbC7RmJ2J2IO00vNuNLZh02g0Wn0R+uZtkyHHbIbZG8MYA5rETqnMOo4Sdao8qjTTh1CM9ClsmKORn0sMF72iov6cdGQN9Wtr03Mwm8Q0Bz7sjEGqcEDdmRivVDN00H8GMNu2TwztSyrsCLuqzDSyU0Wgm435UL4j4Y5zj+NKdxYtvg5uZiI6Aj71tcOtxb26Et7VzvT6a/MlNMRmnH33DEG2mkuJVXyiOOmNiOQ4mTY0ysVmmPSq2fsuziwjvZku0t+U1t6+Hhim2N5dbyfk5vM8mOpTKgwaxL214h3LQXqKkpdcOGDVao/l9yhMM3Bu4ovPgVxlu2xTQ1+K6LhQX2kL4l0klpGpidegJG0nSp3KitGRswT+H10oFzxmurMVInBhFVGm03aRXwIJ0ZvXVEHm0fT8Wh+l2I1HzJCeAHwbUBP+1aO4F/SvFP9MGWf8rhIpMeW2BRamywLslwVuRwQUe8K/7cKWb21youSIrCdqdUN447IEY7wpy82vFDEfMI/W7H6D8P4N4V8WYSHmbcQdDyIMaidzFcsv8AEcVw28yFz06EelNFPvCoU4ZDXMCB+yLyh/wwv87bLqfmaI1JbYKmnpzzI7aDefmRfXGvKW0TMlPqjBxmae2ERSCRBqLhm60i+FoD0LyqJW+KYKapTavVpJSwrIO0uQ0vsKLH3Ig4vvXkZoqJw8NfLjhviPwFf+FnVXVu5nYnQiZHQHSt9g+PNYl+m55Fjl/FJen7OaEZvt12svUwI75svvsto4IAoiQGiLprwLVU69dMZ7GJ0GmrmdqO29mUGX3GYkyiW9nccDgh707UQC4Lp15sMJnZ9Fh1uQ8MJJQyGQdSVKPenvkLRRQl466EBYk/cf3fVXpIPo4UoE7WG53RG4HcXhwvFOF9vFLde7rjNpvm1W60uanQiftHr8q0i/fEUEzGM51R5WGXmMr08kvcfac7S8q3dCTgGNWXtmcJu5rMlVqua/aELwsPqzHPW4rhFCHzeuGnM7BT5khhqI9Mj2AYuvmIOgdtwpy8NOYrsF0dcu07LH3jEpAS1bdQbpQ+1X8fh8OGGGI4piWFWyLF9QyqhQAMxO0+ooFosvOF9tGuonakomWKbliqxTotGgQobTbl8YWEuW/urcnHUV8cLpoapWNo2Zqe2y44+LbAmot6ihh5vVPXDwrUOPWVOXDeGnlvPaQmgX2YW99tV+PlwhIVaqGX9o2aI2XYk+fW2pbJRJjDnsrNNHW5Al4Fdrr1QvMmKcKcXflaXHANCZPLUbnf0pi8Q0lJAk066hPKPlalU6RIvfgBJkTVFbrEUkt1X6Br+rGGVcuScyOA3BfaJ5xU3fbHEbu1HgPd4fnhXODnZh+VHrEtKLlya2fbZVOTtDxCvMjZEvHVS4aomL7KeSji1A6jUpdQTtBj2RiTLc3oJ5iPjpeXu+GFz9sygcV1yfTn2nrVgnLCKLKpEdhSZUKUCsyGnFbfaPqCp1TFe1BmSJLRRTbIQXi2fmT5S8Fxq2hZdjzqpTZFVUaoLrRlFlP3HeelgAepcbeblL3caIOS6C3DdBnK7Uh3QiAQcMTb5ebmQh182DbDC7e8LYQ6AXDABG3KTQ7z62EKWpBMCdKJplJchvcQcauT+0TzY2TKWw3BivnIQX3TW9gU5hROW67FTlLJ8ITByJPq1OaVRJ8WJrpg1y83K5dpiFNoucZEZ2TTq6NRihqYQ6nFG/vINwm3bw+OmCH/AA5cpQ8+wr9NpUEnQzty3E86Fbv21OIZcPnWJ+FbawykiWLzpuoHdNrWwXD15T9dfl6c2Jo0diRSpAKbbRS2HQbEjutJR5SAuqqPXEaVLq9TitO5my9PnxXgNpXYIK9+z8U1EenBUUdVTFFmnPEdtuZV2qy3V4UAD3hSm9zJZ5RuC20fNbxIUxpbB67vVIvcSSVBsAJIA1I2BPMdaHcbabHAt1ATMiTtzjpSirz0vaptXoNDqzzhx4jLbtSfYTm4Jqa2/MduOgHc4M0HMseREhJ2RlgBA215xVLR008f/bhMfZ2P71p2Ya5MYulVSoaK6SWmLQc1qfArv7uGzUobUoSRhU6FpdgHxZi7uJ4ihx1UlAiBoAe1X4ZZtWrXDQNKR+Y/vmt7WqzTMtzxhUztATVhzEFYhvJxLgHS5ePx8dcX2bs9Zjby2UdyE7l+a4qAVTYE5LLeq8UFW0JUu+I4o9mM2dTKlNp1diOQpbbq2O9UfBV6ovjh0t0uDIB15EIHXwEHCaMhI0TAeI3qW30e0ICuc9T16a95pihACYRXLeSabHzPPlUqZVEqrUl4CdaiuEu+083G3VcdFwMphRYYo624bQciOOhy/QfD4YEHcobM6TnmqUZIbMabTVXdSXGzJp8DDW4wXj5tNR1VFFFwcbP6FQaZl6+gz6nSSfvF+mNz3DZMTEe80d6deKEOmDX0nE1ZWcyTEgQNdJ0g8wKFU4WBnXETQhmvJdDqRjKkU5h3kIDAm0tVPm0Hiv4sCEPZZlOoVZpiW9Py7He5ElQE3oMl5VJs+qa293RcMavbPq3BckBGr8xxoA33Z6jDZddBU72hJZqmAbsebm6nEVJFIkM949+04Ch+4l1wHaOutgth/b1/cVaoIXrFRV2f1fZ/tOptDqtRYrNOWJJdB2OliKKqnA08FLh4r3sRcy5FfpdSKq5O0af5yegWWg4qd4bV/wAv7sW2a5mc3sy0uasKkuggPMi+Ljw6qreq38OHc4YFW811GuNgX3xT4aPJydmYMzu/Ca4aNi4cyPZxtr0Op3AqsJRBFHtPZbrFGiTC/qpvIi2Clu7PzJ+lcD+faC09SqlHmIzNcfjuCAkHPcqd7h44o5jFWm5ekQkqT6iZo63JcBGjA0XXhp4a4pKZUJlXkhQqzU6jT64DloI5obbxL4rw1/n9MTtbVfE4ra9j9KpWpMZVJ3pJ0vLIZkjJJGHuGmCGO87d/aae71TXTBo7sVzrSaBFqcSPNbhyW96yTdrvD5hQixlDpc+PmKsUKEvYJByEnRYZd1wwLi3r10XDb2f7RJGRpMCZGRTpMr2TkWSH/gH9eZB8QRV1RU9cbK9u3205mQD2P5+RSptlB3pNQq5mWlppKgDLFOVSaTnT8SdcRcx5qhVM2nTJ2mzUQdRfb1EtO7jrzMkzK+0R4psqA1T64TKNK4C2A8fgRfHwwO1XYG1UqYDhyWTkHrZEcZ3oD+IvD9OFmHX6L+5DAbyrPcCfnXl2j2RriOHT5/aljkLM8OZQYoHPjvSNOcb0Ek+BDgtiynCuvQGx5tCHABV9gEZuqzzbjymhjGLTxRtSaZNU14fpxWhs7q1Ne0o+YZMdR6DJQlT+JMM7zDPZ3CXAUHuCKEYu0Pplsg+ho/rGUqFmVEWdTmHT7yOiljqL66pxxWHkypQQEKPXnRYToxU20kB+G/lNMB8iPtIpLpOI/HqjQpbaijqvxHpxxsj7W6zSLQrOXXWCXqQa83+OAeC8lP6awsdP6NFhQnURU52qVrtZBKo+/YbVUcKlOoV+niInx/LH2Fn6h9t3Kz3aRNArrJgKyo/qxDgbZ8stkaOEdPeLUrTb5blXmXBHljM2U80VkHnalAO3igPqHPw7pa9U5v7uPSp5jzrZUI5p/DVxQ2sZSQfWjjL2aqgzD7SxmNmbFBO6Si8i/KPjjKnbZGma32msQXHRRN0G67oD5ltXxLARmTLmT6tOLssWLHs5d5BPd3l+jA7O2aKLJFDzLUWEHmQHXEMf+OGacYvbq0XaO3CuGoQQd46TqaWf6dZsPi4bbGcdP42rpWobU8rVqGxGpcxppXU9oLoWF+HjibNZmyMsRXYzscb2VBt3RTECBdObHJL1FrtNBTGRBqQDzFdq0eIwZ8q+XCAnW6jS2k6lGMjD+RYl4Pbb8N33tLas6CCCOf7VRjjBxW24exBmjjMlHl72pMVVtHZ7xqUrjcJqo94fh6YTWWrslZrdio8osHzoJF5Nf9MHlP2qtyDasnRJnlUX00NU+bXiuAvaPVI9Ur8eYxCSmrDTi7fejmv+mGV46b2/fMHI5rrvU2U8G2bSYlPTamhUpUl6PfCcDe6cGy8Vw59lWXVqUSl5zq8l2ZWXoaR2Wne5DBCJCEPiVvXrjlnI+dIJVimtZjjuu0hvvyYPM7b5eX09fHHZ2TXqF/R6HHy5LalU1pCJvdPb0k1K7m14/wAWNZ4Jw4s3SlrUIiInU1lPFV4FsIbQkz1qTmmuBl+hT6g4aD2dkjS7xK3lH99uOdqbrHitK6vtz9q4XvGpXF/MsNvbZvyySatIptBKZN+1LvZofN/twot8m6dTTl713vYaf9SXXE2rFs37pJJ+GgqvwW2iHH1b6CnDkabVqe4zXKSFpwjEkPQSG5fDTx5cL/7ZG0adtlbydBchNdqgPu9qdijyEBkKakPgugli7zM5UafsrocCE47HOpXy5Tja2kQeULvDVLSwqjZ7OhBppp0uxxj/AEm3wosXgJ4xBJEaQdta3bNwu+4iSBkBgHnpvTfznLo2c81ZZl0R0mi1M3hMB5G44Iy0FqdLuZeb3sM7LDcidSGGLzkyAcVlGxXUkFe4OObMlVxqg5hjuyFFtl8hjm4Xk1XgWv1x0hkaTKhy5tRajKYxnGgbt7prrdd+WmI4TibuF4w1cK1TBGvMc/lQmL2KbmxLSdIiKm07KdUrFWkKsZf6kBFui8nvGfpbg3ytQ5tLq7Uc3OzuvaEAjzCY4ZeW9qhZgptXhVGl7gpjNrkrlHk8yXYW2Y86QqlWbo0ZHexLuo4gvgiebGH8b+I0+JL1F0wSCBBB5RtB21ozAsNXYWxt1R69aRW2eU9k3aXMrFImnDjzJARp0tpBtbfTg1J/fwIvFMEVFzdPztDnz8y1GYcyAaxHGJbm937wecfkLwXBxW8p0bO1Pfj1hWqSkpvdPNbuzr5rcc85Si1DIee810CXOSbLprSG24DNwPtougOXfFLdfiOHDPiO4xnBV4a+SVNwQTvA035/8UQ3hzVpdcdvSdD0phVGrRoKNPi0cIHvKXMJD8o4H6tnKZMjCxTkapzQparuhOmfzDrwTA7VassqUUuW4plrctuPscnJwAjYKAF0wPhF3c4G57RaryriJ3+9F3tnb3yQ28JG9GWzvPUjI7NZlvOrKYCC6ZvyTu0VC1/vFgeyZDzBtSyPWcyz3ygNO1K6EBNp7cET/Dj1+XC+2nszq1WKRkijOW1KeaE+InoNi+9+WOjMpTGI7bVAcdV822QZ3jaiQDYPlxtbO+bcS2jEGgoPrBUqPN217ms9eNrYzrs1wUDQcvlVDs6cliy61Jb34MvEzzc38ONGc3nYdeOPNmvQYSIlgtLaTq681xfL7uGRmmrUt6sRI0JBpEA07LCFskF515RVby+JL72FDnLJuYa1GdiNVcajY4h/95ha6h3a98P9w46X4Vwm6Zcv7a2WWm1+5O4PUTy71jsXvbdSrZ56FrHv9PwUuzkW9F+W3Gh+UAhebnd6ccInKW16ZS3AjVbeSo/dQ/OH19cNWm1iHWo5PwnwdFfd7w/ixx+5wx21Pm2611Jm6bfHkqe/UJAkKstqZd5OOmuGrnbadmHPEhiW6+1DbZYBqLDauJqOiAiXc3iVvFbU/u4U++3fHzYIaa8RQ2m3FvdsuUvl8uFjvlREUQDmVUaov1Z5gpNer7pUtkFdkMR03IcOOFzs6ocXN2YahXnGXPu8DJqGDhrcgeXj64sts1fEKCzSI+pS6k8jSCPpr/8Aa4kZebcyM5DpLQXx7AF8i8pr5sOmUqbsipGil7ctBvQSjnfynYfem3kTMjeTq9DnT6emZKQwpK9TJh6i4lpJpr4+9aWuHctd2f1jZvV6plym0/LD7jy7yID5m+JuaJoGvIKWBzLZbx0uxzc88rZ7xv8ACuKV151uomEc1Fg0uUfdLGZUxxwRtRqsqiFEaimku2Ks5Yokik0uoPMR3luUWz5hT0Euun0wD0p1Xo1z5kdxkVxL1XFCbZ8xm4R83mxfUnQYIInN5sfeztsI8nOp5is61cst7sCVEu9BxFebRkN62q3It6jr/Fj5dzDoqjb7uPFIcEtFRHWi5VtwOkGpTWbLiOEKot2vTFkyyrwaolwj0+OKDLZpUJL0OOiuq0dql6IvTHQ2zaHkvZo4/Mz3FZzNIlMslEpVONHnYvG4jcRSENSS3gq6/LzYuDQU7w1KCe52qC1KDZWgSelLPJ4yWa7HmNGUc4x71HRXmFfLg321bSKfXokWmUVl2PHFsTnuurqcl7wu1uXROv1LG/P7VK3BVWk02bSYkp83WoL6B7MFX3U4/wDphQ5pI29XAdQj7tvexnm227m4DnTQVYBmSCoQai12mpVMvyTduOPCbF9xrTlc1NA5tOnMQ4J9mGyPNlLn1+jVCPGjyKSoEW9fEScBU4IH/mKnRbei8F44EWnHSp2YW0qZwoj0AWt0AKYvvbwbL+bgAW668e7gVoubs70+rUqfCnSn4VDbMoU91tCBsF4vOWr4KVy8frjVptlvWq2krA9fz8+FVkkLkV0nKy0dBFq11mqzSBC7GDlotl6mXoPwRdcZDSJ9SkXLVpDdXea3IR6cm6ZYY11Xm76qpacdU6Yqv+2et5kokVZ8OJNkyognHqIMgBqnlsVPD+WCDKMer057tdVkNQhmNoaFANDeQbubnO5B/d0xhnUv2yFZ4kUaE5k61i5k1YsbfTN46jCJq7KcUScL5iX+a4U2x6cGZq7nzMUKBpSpNREI+6W6/dhoaj8nj+rDa+0PMaq2Q6hAocNKkLsVHniNTkTHzQuVkS6Ntr1WxNVt05UwB7GNpVByrs3otCy4ISJG6f8AvIpKIJvGeu8ERTpxXr8ophjaBwYYt5HmWsgdIG5n5UIVqU4kdKsM51B+VsszfVo8Vx1uFE3Sk2aez3hCCGQ+nMXdxKnUtcsZOpVKjx26MkGAykhgv2sgyC4jIlwM1LN0upZJn5PditxKVNMDfJr9s+gGhDqXpcKY0vVyXViHtMxyRYAtJevdFOApiaWlpZDfcn4QAP3oiP1CqsTkG4haaW4i9o59dLyDyiuNjuu5JD0F3TgXexDeZMhBwFsMeuL0JFSmts5xqQBqgI1xu69MVlTojtfpDsJqT2TeSAecdFCW9tP7O3l4LicySue1RLtVttL4YmxtWZAmHK0fLb83ri5DhZ1RuKiRO9apNHfZZ3rTd7Q9bPAcV7QrcYKC8qXXD3e90wxIG7ejjZo6C8q2ry4VW2avBkajSAiQZxTp5C1Bki2gxmDXiXN4nbdwx5YqXePcADU1BxQbGc1MVxSevYsOxFEuPm927G5lhbxJS6c36sUNKYl5alxadVagTpTWQdjSDRNFesTesl8buKevHBBG7S44QGCC0miofqvm5cGvsqa2OnWvEKzVHzEy5HpMhxmN2iU8Cg20Sil5+ly9MB0XMOYnmwVzKL5PaWn/AFxsQ1weOw+3OAbprY1db/xxdhXstU+jtMR8tPHUST20qoTCMbvkABFET8WJMXCW28uTOfj/ACK8KSToaVNTzdmWm1inUo6dT6VKn2kBk+cggG7Qb0Tx/wBMWzmVc5SHBVuZR3Q8fZOCq4Iq3Xgq0yHLchxWX4rO5bJplBLS4l5i8VuIuP5YkUbMUgZgoq2+hNoNyF64KcuyhIUy0B1r5LZPvml1XqTnGHSp7qyoLAx2zI7GVuHQV9V4YXuy+DPmRKg9BR1JDyg0cltOZkTLUz/h/nhxbU6kcHItcc1UScb3SES8xqa//bYXmyWrfcWWZFkJ+VIeP2YtBcJqnhd4YfWlw4uxW5AmQKXOpHtABPKss21lrKWf8vVRtgpEWJFUG2NeYtNUW5ebit12Dmn7TWcx1YI/9H5wA/HQ3d+xoDaeU/VfThpiupGRnHqszWqv/Wpram8oCq2IvkBE+H88XtYcfbfJtwVadURHdl5fdHAVy9buZURmUBEzRTSHASdga30d+GIm4rre/VxRRol0IdPe1wR0Kgy83TCjNNq6A2k4QryAHzF4J82A2m0/d8NEIiMiX5sFtHI8sjM7HIJiVPbRCabVRCxF624z1wmJyHXlRwp8SqZl3IFEhtyZsZHRAQbtcsL5kQU8Mc+5zmZrrFRqCRYcB+E8l0eYwog9b9F/ViQ3HOoOD2jVTIuJmfMOL0CMj0RUsHlTCm1T7EorUc6z1qJ81LjK32f5mZqW/wDfE5Yko5CupuF3p7vTx14Iuvjxx1Hsk2HZFbCh5dzRlhurwK4bxN1AiJt6MYsn7QDC3TTdFrbwG78WBHJ+T63mw5oUJoJs+HFWX2UXBF15EVEtAeqrzY602h5Vj5P2L5Zi9plhIp7SR0kyRQHibcBd42diWjd0/T48cbvD271TC8VuNW0yQmN9I07Vm8QfaQoMA6nftXEEbYNluj1SbKihMqQ6G6napCkgM3dCRLUXlt64rc4bB2K4EWTQI0elVpXtANqPdvEttEBAOK8V8MdabMtkVZzrNefATp9AdEdZUhm0jD3ATxX5umHDnLZtStnuz6v1HKtJRmuMwTFiZxdkAPmICLoqJcvDCzDbHGLkG/cVkQNddyOw/mpPYjbN5WWxP51rlSikxsm2Bu7PJUdJedKlISdVpTRpuoZo6O6ZVebUxbARUE6KRc2uIeV6c5WavAp0dBKXPkBHbuXQbzXTm+GBlhk5kwGmkUiVeAihEREvdt9Vx1jsK2LOZSRrNVfj7moAGkCAffbU0tQz+ctdEHy3L49PGWHvFGKIW43DaYmOQGwnqaJdeZw61OVXnVr6mm/s8yjHyhRI9NjlvGobaM723TeHqpun+oy/u4tczxTkUozaFFkRlSQz+MOKfv4j+eLCEx2WMDWtxInMXqXiv78Kvbd9ozK+xFiOFUJ6o1J9NWqdBsJ5Q987iFAD69fDHdM6GACSAkddKwQQt9UJEk004sxqdDYlsLey82joEniKpqmOZaxsIy7UM91LMO0rNUCBJqUg3mKWE4I+gdARTNRUtBROifnhBV77eWYHaBKoeXYP3DDZkPI1U33Udk9mU1VoBG2wFEVtvuXommmElKzx98OO1CYYSHZHObsld66Ze8ZLxXGSxbEcPUtLbqC4AeW391obPCriM5Xkn512Z9ojY9kLZ/sqdrGXIyFPluBHiye1E8C8FJV15vKBdMcTsigyRddRBLTiPlxe5dzvJlQBoTFRcOjOvrJ+77yJlt3QkvAeiKVxa6dcCtVkWqTicopjnuIG3eul+yIyIIHKK01mwu3aha51pp5dq0OQ2TDYKb5p+EUwwGqLPeixZawkGO9ZCA2uApol315sIzZpUow1URkGg68xF6pjoB/ND3b6YFOityI56i+ZBcTYadULwxgMQQpp0oA3FNN/Mmswy+xFEzcTm+mBmvR+QfmXBRLrTEiIRtvD8ePdL/bhZZvzQe+3bANDH7qmZlcWAMOtri4c2qKlpRvVc9IgMyVcmuHuAS5WmkuJ0vT0T6liLnDb9nidK1h5gcoNLCOkMIsVdz7FO6iknHVfeuwJVKvNlcDa/sltW7ApVqk3K4KiEPzJjo9lYcBQXzFLnXc4ivlRU3nnZBttHIeW5x99LzNV9buK4rnWY0gCadjAIinHktFceenJoKenm9cUGZc1HT2Qjx2+1VB/lYY9fiXwTGgYaWtWVNBKWEiTW2tVKPRI4Aw44UhzlYitLcRr+H0xXMZam5gebkV51DBOYIDC6ND+P1XGzLtGcp7pSZRpIqTge3f71vyJ6Ji1dJpt69tbSttItfD0wxkM+VG/Wh4z+Y1mTIRWxRsEDRLQbHlFExVk2FPkDPU0ddJeIjdyp8uM7e0SxfaQrhSy0l5VH8OMpMhjdC6oEJ6WoGlpJisBVSNZxqg48ZGscmvS7luHGmNIacfOM+ag6gXm18PxY1w3O43I1ENLUIluIsRajvWXBfQLyFec/MYpi0JExUSa3uWNyGt0CgHNoI94sZSZBxYoopqT+libzr82Kyk1iNOn7sHCA+6JO/Hog43zxkypLrA2CAHahCvexblKTCqhMjSptNcabEV1QQ98l5nC+XFzDlBKPQDQvNbiqpUHeBu3G0uaTgRJzAWNA1qm0N3SRKRo1UkIe8Wv6cVFsrV5a9Coq3SjtR5QOhaAot1o+ZcWhDvIzgKnVLcD0fO1PkMPrHjT58gFQW2mGOU09SJemIk7MVdkRnUh0Vpjy3Pv3H/K3EhbuK3r3iJG1WrRI2LTG9MxBvvGveT5seiuOzpwtcOz2EV3mHAtTRrdeMb5DMdp1LbWG+nw44KIeQXyNw365MITS1RaFAxNSEN+8qohZVsKuodLbZBhG3F5EEbhXXl72GfkPZimcDflVCqxKBRYy2vzpTiDze4AqQ6r/hin2A/ZWp+0HM6tTKtVWaXHTtEjdvrq4KEKbsNOirdpr4Y6wY+zzs7y832aFlSnmAHcrsy6Sa+i6uESrjn2O+IbK0VwEOHP2A0+Zo5hpZMrFKPJVXydkDPsWTCzVFzS1GcLc0yiU6RJkhq2QXezEgXj5rkwtftw1qXnxcr5hTKWZMvUqG25BKdWqb2ffOmd4AIqWvQS73zY7rylSYVBo5tUyIxAAnLbYrKNCqIPwwmftvUX76+z7VnOJlBmxpd3et01Av8APjt/h1SXfDLb2TeTJ33jlHKsFiDv/wC1fkPpXNH2dtv1d2c5DqVLy5laZmpXpoSjNgLSZ1AQLlW73epYa8vbjJqVP7RmukZniG3d2do4YGIKel1xB4co+XHNv2aa8sGvTY19ovRyH9SLdjszJEel5mqlLSarJB+1cbdXlPRNNOPvFbwxhcexm8xS5bwh1PkWQNNJ6T6Vq7O0YtGl3iU+YSf+KTtczoxWMk1aqUt/tAtxXTQNNHRLT3F44DNibMDL2WYMufKGECtP1A7lJL+YGxVdOC9S4epJph3fbkzRBo+zKnUOOcP72nzm4rIgygOsxkFVMLh6AS2JpjnHLJM/0kjRH6gM2i0ZwI0OYbKNMuPKqaIZeA63aF48MUYhgKMHaXbJXM6n5bUTY4kq+hxSIp/hVnZEdDYRG2DS4N6iiRe6Xwwj9vtUdqk6kZaYdcOqTyEXWGnFJrd38nJ66/yHHQbNPgUmI+7mFyQ1MFOETS0T+cT8cITY6SZ3+0bLzJEhdsgQnd1FblHdaOlgl8VHiuMLhBbZU7dqHlbE+p5CadXapQEJ3NP7LOW8s5Tp8Wjwa1BcagqMRHVPdEZp3jLX9WNubK5T6lAi0umKr47zV5zTlJEHw/PDclbNsvTo6PyaSwLxJcdt3j5sL/NuSaXlOLPrMb+rxYwDq0S8hkpog2+mMd7a1dXOfXMTIB1371c2coCaWcxm0xQEtFFXEV5tSEtTQbdLDFbLS9bvC31xjWa4kyaTbDQsH4C3zWj6liPIlL2Yw1btUVG7GstSW3UKX5fvU3fMhWWm/n7LbGWXqabj7TkidFApYCvMMgEQTdu9CLm+t2FlWofZXC3chzive8v6cEFez8WYDKoSWkEzbBhGm19Bt738S/qwMNkso+OhEXLzLi/EnGl37rrA8s6d+9D2aHUW4S6fNGtLD7O1dkMbbs6sU9YYv1CLJiANTl9ka13wct9pcVtIUG3jdhh1xv8AontZpbVYr1Nfr6qsNyj09wrGAebUxUr+dVvAbrtPLy4UtSZCk7fpjQNiQTI6Kol3VVWub/DBhVqw1Kr9EmzUZdgZQYfekVEuLsh94gIQM/OoAAj9NEx0G7ftbyyQgyHAjTaCDy9ZNIWrV1DxcQRBOvr1+VG+b9mVLzrCH7wj7qUC3sTmFskMn6oX+hYDmqjnbZnUQSvi3mLJzOqP1qKxdLYFeAG8GvRC6rouCDJ21uj7Rs3So1L35xRgvSULQh0NNEFLV+Zf5YKUrDsMyfZsIjZdZMSS8TAx0JCFeHQsc8Q9cWf/AG92jMnodxPTofyKettAiW1a1qeciy2QmxpjUuE8CGw+0uqGGnhidQ6w6UeRC37jQGC2G0vOH4cK57LVUoUZ2o0B+NvDNSkUouSPJ+cR/sXPpwXDEyI/Sq/lGVNgvypOZWOafSXY5NO08E4mR69URPOnDA1xYjh8Rk5x9R61dxPNlVSx+0Blh7MGWm6jTnlgPUdkxsb/ALRtwkE0UvXm/PmwgqDk4Co41QqxT/vQ4rslKQ1cT1jZ6c/LaiENxpoS8o46okZjZrkmp0CCrcuFMY7PU3x5wbZRxD3In0vNQEV06JriKeRqU9WIFT3LTbsBlxphgAsaRD63J441thiqcPtE27+519O3xoF604zudNLTZ/siqOeqtKYyVNSJX48f7w7NJeQGpLPvCXgqFyWlw5h97F7A2kSMqySy1nLL0nLlbjvXG+4SiLo/MBcE+BgWi4O9mOZI2zva0LMiOwECc2YC6QDewjndtLwC8dC8NCH3cdGZ42f0bahRRpea6e1Mhjxb3WnaGfiD3UPwjwXHR7Dw+zjeG+0pVKz9Pj1rH3uNO4Xe8NafJXOkByJUmTSM428wSrpu1u1RcGy5LrdXo7FdCyYw6BC4QuAJtEHLzCtvgI8RwlNof2W837O4MirUA/6W5eacd1jMGYzWWkPlIxC1V5R4qH8ODXYhUNhe0II9OlZbCLmNOtPr9RkSwcPzE0RnYvN5bdcKsL8ELuXnLa6cUExIAjfloTrRl54iQllD9smddfT9qj5cbzJtKPs+R6c72M3LXMzVBsggxxRdDJrX9sY+CDhru5Dp+z2GxDhx3ZUyQhyJ1emHfJqjylzmfpaXdHwQtMNxlsI8ZqMw02zHZBAbYaAQBsU8BFOCJikzpDjzsuSlfNWnWAI2HB8DXltL4Fy40eKeDm7HAn2LbVZgkntr9qzlr4hcu8SbU9ojaB3pYQMyP0Gpdsjto47uzaQXF5eKct3rxwos+1CTFzU1V5NpU/2kp1uI3bo4q+76c12DuTHlw5hagciO8HfFeYD+nimBfN5VAjpsan3B2iQgSHGwHkb/AD6Y4XZXzxaTYqMtpkj47611UsMoWbhI8xgfKp+VnqNnaluvvMzHYqrZunXFaZeTvCpgPf8Ae4/w4Ln93HZFpttBaBLUEeUUT5cVtKhhHZYjtpYw2FqCOMcx8sSwEsIvMPlwpeXxnMqT5eVHJECocnKsfNTE2knTn6j2mOYIxGeBq3XgJkZ8EQcLPZnsepm0TL8uh1V5ykZsy3OWl9sioIk2nFWjLxc5hIdflHTF9R6suU6oMgFKw1tcJ1VMhRfdxoqVMzVF24UyXl2UNKHPagEc3294PaY9qkBJdrzWj8VQ8aSxL6ULt21xpIPcb9eU0suQiQtfpRLB2m56+zPWKaxn1tKrRH9Qp+Zog75OKaWmi9TFPKXFPjhq1PPsbO70WvMzmKk09HRlZMUERD06Kenj4YlZ52XV2ubPgy3tIznTobVSVp5KZAy+G9aRs7rd8bqmiKvC/gvXAXmb7IuYMgUdzN+yep9qvBJErKr6kbL4KqWiya95ePQvyLCm+Zwq+dS2yvK8RroQkmBPLTXntQTLzjPmc1E6HtRbGkNvSWm21tdeW0BJPNibL2bzJVEKsPqZl+1UbeXdqvIV30t/iwnMrbU4WbZUqjzIL1AzDDOyRSqhymJp3kG61Vt9OuGvs82lVjKFfp9Lqrw1XKe47CbRjc7CbRFsEv8AzERdEQutvXW3GZucPubWQNFjkeY7GmnHKxLetDMyj3SSNTTdCly3L0xY0ioH927gDXsoncF3mL3sEtJi03MhVg3ZDcBxWDeiCJILLZ68onr5Obu4onmVZIQXdiZcqC2lo/pwKXM6ciqKmalU6sMMszIhGIjJTvfFNP8AbgJz3RIeYJrNEWOxKOc3a6TraO7hhC5zFF8ddET4rr5cFdpsleCJf7pJ3cQ6k6EOrtz1iiM15oI5n3SQE4on7+P6sEWjvs7udG/71AjNpVSzs+OjKyWXK1PowNKIhBlOLLhrzJoJAZap+RJi7mZonxWavV84R4506YjTUWuZebWRSwbZUh5tLnG7jIlJTHT5sLb7Q0XMOYsm02FQGJciQ9MsdjU9szNwLFt5U49cathUGoZdotNfktuxWAiutNutOHZIFXlvW3oigXIVvuljouG+yqwh57EpJXEQBOh676+tIrkOG5bFuYjee9NOs7NKTn2iNOVF+jzcvnzrUN+DyWerJiXBf+ixz/nj7NvYJ8mFlLNdSi0aW6pwE3jpREP/AMqSIW2a+V4RUF81uGlmeDSKaT9VytJlUOuPIQy4bTYFSZ2nd30deil0U2tF5dcVWUc/vSpJ0Wrxfuqr6CSRXHLwcS3lNs/On80xpF3llgtg25g8uLVqZOqRtEClzbVzdvue1GANAAN+8mo2SftA0vLNGpmSq1kKJs6lAIgr7F3ZJLiKvOKlqqXcvEzP8WGVM0J7gSc3MhD3SFcB1Zy1TsztjFrEFmfEFy5Qd42/h91cClZpNc2Rgw/lN2ZmfKnZwN6lVFf6zCPzoySd9tPD/L5sc6uUMYo6Xm/I6dwdiex5HsaftZrcZDqKf2S6aw5WI7ElluWB3mbDmtmiAq6r3eA6Y0ZwptLh0dmqQn7Sc5UYLUr+9xEl4pw8MLnKW0Wl5np5TqTUlMCAgNsTtdDXvAqdU/3Yyk1CXWIxxtFIyMTAQ7t6cLh+qcMZxVi8075yRG4o8GfMmryETchwAbNHTNUFBFbiIvw4cc2hnByzR6YkOSlajak/ZH3omLhrwMku4+iFx4YQcNk2XQA2zAtB5i5S97XHW+R82nV8rwZTkUowE2gOOOPoW8RFUSeM168R8enDC7ECGG8+/bqaGfWtOVSRSmkZIqFRnvRYrbRGxqNzroNofHlFFXqv0wslyPmj+n1VjTe0s0o22ezsCvODlvPb8C+XHY89mI4jTUpAkg6tqDqhcfVMC2esgvQFjVmAEeA4rRbodBJpxxF9kh6cUvS64h7vBfXA+F3NxcNucNvYazy1Gvb1qoXozhK+dVGykmoNImxXXt00hoybBecVDTp+XXEefsfey1najTKFNlxO1RjjpHF3tENxs04JJBVTlvs4jxTqnpi0GpREy8xWUjoy6tgTBcUbmdDtIXBXihjrZ6cNeOuJDVakx6mKNvo7T2mEEANbVbEyLUPjpy8cNsKvmcIecdum+JI0ExB68p6GKCuWXbjVkxr86QWd6XWY9adYq9ITL0oLmlYbPetHoS3OCad9Cu18F04W4s6hsymzKFBq1KR2sxXES4Wm9TZLXTw7ya8MMnaFm+mZqpXYn6czNkf/AJ5xRWVTzASdf+HDA3lWfOy9lmYdJnPOvxxNTpzy3Mqt14OAPeE+vwxffYhbXT3HR5QeQGx2j070ewH0NBC9x9aFMpZgdyrmV+nIO6fRUZeYFV4OIVt/172KBaa3W9pp1KJKkUOsTnXtZ8ZdVPW5dDDoaLamor+/EGYy5OlyJJuKUl1wnVMe9cpXXfxYZtNzpDy7GpVQYy0zUazCC9W96jQnKttBxC5tPC7F9khov+dzKCNZ5wNvj3q98qQiUIk0IVb7TGYaFQ5MKFl1ZjrJiI1+nKQwzG9EB0wVNWbvFVXTXTH1mo06t9onVpiXJq88VWQ20+2jIIveAQRPd8dfpi72j17PibNHnUiU3LkKrqqvtC+kmQe8PnIQQRBENfUl4Y51kQKpk6ni9Q6i6IsIhHGnqLrQprzKi+T6Jwwc1btutFDMNknaZnp6fCvGds1M5jYUsjOVKHLEhmfTZgE6r8+O4bscGVATsNbUNedNEHji3z7lCrbIq9S5SlGcHfq7ClN+ZwFRVAwXinhqnTmwM7M9t8OlSmXan2uhNBfKjgYE7EccTi6AL43ghinRbrMWW2bbBQ9r+eCcoFXek0qAKtNNutqyjjipzvAC8VRRtTUkTulwwSq3uioF33U7mqwtXGyjan5lfMMLbllxiqvQWXaPv1B+nTGxdAXm10UC16przJ8NPexNkZFy1nGLKpbWW6TDe1RwHY8Ftlxk0LgYcnr19emFN9mXPi5VzHFolQUiocqUoGIcLDMB0MvXiACvwL5cdNZtmJUozdXy8QQo7KIKmDYXmB6IBrcnc8PXCR7CHUIXd2r8AH3OfUkDsKAfcLbobKPQ8q/OXPX2cmaVtIei0ivLMiS5b4JIlRNAGxb9dB8O8OBjI2U38s5xfp9TozVZojyvEw6+2Via68wkhatr+rlW3HaE7ZNVQWQ01OgGyA8ki89HF0Lpw69278WFRXspzcs1A4kxpBdEENCBbhNFTlUcaJnH3zLLkTG32NMkMtL1Sqt2S9gdEp2S269LzC/DlOyL4lagCTUmKen7FSu1cTlXgqadcWR7bdqOzGJT3ocqj7QqOkcQfAKe9DnCWt5E5oWhqiqqXii/hwPvO1AaZHhK8793g6byMa8iOKiIq6eumM6XOKK2rT2pACcnHm/DgT210IWlZ4iV7g9OgipqtULEqo8hfbCoWdYIt0amlT673JUGqHbuffsRO+q9NeConhitf2rw80zXGZ7kaDNhtIBsNKoievG/jx1X08OXC0zJRaVWHZEmbT4xyDBdXTbS/T69cc41WDmfK2Z749ROYWqm1vdTMkVeALr18MTtsGsb5MMeSBpP8/zVUezDaa69zVOhVSNFcYcA321ITt71uKFeYURfFcCeyfMsXPcuJSJEwYGYHBQPuqR7E33Lv7Mz0TTvYYtQyqVKjVU5DjrNSiy1Z7G+g6gCdS+bx/hwE5bO4f8Aprq5JQ5qKt8huKzLkRteVxkj+qhx/wALsEE2ObLpyYiN7/S023OUX9O6N3gvuriNlLLLtNypUc1yFTscaO6Z2r+zbRUQzL166II4Tv8ATyp1DNQSO0b+EZk9Gb3dnZ+fkC3zLoIkRfPj9E+DcaawPw+p29XzOUAgkgxynauU4xhDmL4oQwmABqTtIroClzDcBk+zyY46WXPhboacxAX8V3xwQTG2ChR5rbu6kGqkbQnYCaf82IOWK3HrNEh1hmPvafMQ4z8d9eBqBaGl3wXovgqa405lJuOhBHnnJisgOrcl9QJB8bh6L+nXu4/Ol8zZ4je3t086M8kjfUkjl3E10G3LluhplCNNj20/mqTacZtVenwacAzt40howJ7o29R0Pea9F4eGvBcbYjkqk06nMSJkWHHkqRWsATxgYJzJqfTgevd4/lger8eHTYoLABWAFN8Bi4RdS5rSu6fh+bEAszSptWhVFxmG87GW8WTY9ivLzagi+PjoqflhKlLZ8rfkH566U3kwEmiWZTZNNkvuSqjVXwW11YxPIyNi83RsR1uG3ji+jZUy/UIjkiHRWZEUv2m9bORz+hX3aLpiLURrjtPodRUaRVYhXttOxgcA22w6gScdLSXXS73sRK3nur5QrJDl+t0JczTnGY7FGjsuTAmm5wbGRYQgzopXId2unqmCWg8sm1ZggwZIiI9Nv3oVzYL5/SmDDqq0vKrcERjhEioINNNgIIy3xVdNOiFy4BK7mtazT5D1FVioymjGMFjiC0J/FemiD1txQZfydWs0OvTM9VRx+psSDCRQIq7mNDeu6GCd9O6QlxRU97El6DNjvjGAWmmffHQF4d0fTCd9JbPBedzkGY1if309KuZQ3JWgUd7PZLtOy9Fh5qzB9+TmzMwgCwgMit+vEv7TTw1/dj7U9odMecdobrgMHDRx4GCXmJtOe4Pwjdiky3luOUlqPKNI8c1ueLvWB5iwCZ8odQiViItPmvMtTH1p7MqSCjUBbNND0Ho57PXqKLoXjh1Y4RdYg05eHytjQnQb9Bz+FBuOMtuhsnznWn1sV7Kzm9qbIcRuGUPtzLt3I4JAigX8BkuM89k3mypS5NHnCZvSSNqJIIUQzttW1fBFFOv0wM5FzM+9VKbRKhDckOvwzmtSKdypEJHLDBQ66IRXpproh921MXM/LMbL7bsftL0qa46rzhF3ERU8E+P+3ANziZtLM4clECZmdSNqrQge08QnWIoey824BTQfiAjgKrBNPWkbDicS5k6KP95Cx8ATcRrRQINbrRXur3sVVdKtUCYSRaQUgXVJJe75jOMqaCYf/MTm0666YI5FECM3T3Ykxqc1LaRxg2l5D14cf+uGM+425lDrZ0+1NMyP8udC+1irOyKbTMxi487mChuq0Fum7fguftWT9NF6fXFeFkiiuVyAoyKaMcpYbw0E1REIiAviNumDCBT40qoP0mqi0LrqWLuF1H4/VMJfPcyp7DS/opLi9vgV+WwdGd1K0wVxCeBPjyiKp1S75sdh8I+NMWw+WmwFxEgzqBz33FZTE8Es7xQ4mh5RTZ2d5fzFRclsffVJ1kOxYwLJIFUzTi46rycy990lv9RK7TDEocKO/wBsdaCKE4kQG3JCb5CDTvaeOuIr0xKbRokmG5HfmnrvH+J3KvE7NenMvT0wG1yYUWRow2ogrISGmCPmsXgo3J4CqKn8OOd49iZx68cvGE8OTJG/PcdKbWdsptgMKPxrCU2xHrxU52SDcCjoLLfIdqGfgieABqvN8cF+RakxTJ9RR9wzOeoaCKogNqildxX5cAEAQg16U/JmvSmFnHHZd1EwL2Y3H+Ae7/Fi4NttxJTjcqOe7ctUfMqa9RH0w/unncJwYMpTBuAQomDIB0I5gg86pUwm7uDJkJiOUGNfWaNM2Vho+00tW1F2YgMo4PeJFLXk8OPL/ewL5xy4FAYgQ47ZuCjftALQx1/F4rjAjeqsJIoNWMsPKkaTqtyFrrZd9e79caMx1WVVKGsScww5MAROOcoTaVzXVD1VB8fUUwktMfvrWwbw20Xw0JMyJBJ6k9eW9TGHNKe4y0yYjXpQpWKKtYSEoMExNickWS0zzNipczZJ5wLxAvqmi8cT6FVJOV6wIAwcPMzK3BB5jamM90nA16gPdJOoL3vKpfXsySqTkWANSgf0fadjmAVV5FUDPVLxNwbuHREMkRE97riDdAzFTjcjOyIbEIN7HlQZG9djmvJey74XXe9x+YcdjwDEb+1ZbUu4L63DHDOo1HMk850ikN/aW61LJbCAkTmG/wAI6UZ1CKX9G4uZpYC0/GW7cByq8N1rtieKEBXa+oYr4FPbq0wjGW2+IIp83Ly+VS9MCtDz7Jo+YqZ/S2ouG0y9ZBmMN8kwUEvZkC8G3reodF6hrzINuTKN1d1pggkCTlsVxvzAdpAn1HW39OOe+J8FxWzJub5rhpKjtESemu1N8NurZ9PDaczwPpQ9XvvTZrClJDjnW4Zub4G9RM0M17tx+BeF2DDLszMNUo0DLVXpsWmVaWZug0wSugod5AvXxHQu7y430WHLk15+C+rkd+eKI+LvQkTmFVH8Q4rqrDk0mtOx1cXesrclp8UTy/TDK78QYVwPYXmeMMohREKBjaeYB2oZqxuVucRC8hnbcETvHI1W5PgrKzdApMlFdFycLShrxsU+ZMLjKUpqZm7aBVWtAZdzHMija1Zq0yZNiQonTpxw6tn0AGs6QKrOc5YSSJ3MC8N20Z8xfp1/Tjh7K+YM5zqNAjUuZ2ebOeemg0Cpe8LxK5vS18OYseWOCuqwhbxGTiEQT0gn6019pQbstk7D610DSnv6V5wGH2nf0ykupvHbrBeldQTX0Dh+emDep1Ra872d5UN9o7FtC07vX4rgD2L5GmZZy/MGoyAN1xxXnTE1t3iiq/q7uCsIqwwkBGbILnBM7V5ixjL9DaHMgPkGgI68/rTVs5h3qpdy+MiTEk6rIEHENBdS7eaL3SFeuuDyNRVqFbBiCw6DinopCGpN8txLanFUG7wxXUlxyljDktNcjV4PuO2mHEuUrV93zYPMgwHVktzKekaVHbK+RcqLJYTx4XcU+PoXHDuztlKteMROoA1II1mR1BpfdP8A6mTbT4HsaWcnJ5zp8jLPbDpxSHuzpLhmS7k7uV0NOqc3d8UxYTIdbyCkOnVRWqlSWVKKj7ajepAPNYXX48w8eZFwb1vZpLo2eIrFLJtmO44D0eQS+ybJS1RNU9FHAnnOh1duuSWK2ZLJV0zvG6xVVddQ+C4fNeKbzD7G4w66RmQSRrrBO5nmelLFYaxc3LdyhcEAbcwKuK9nymPZWoOW8vLJJiM+ct9+SFhLqhJZb682vppjl/7QkWfmLOeXskUpWGBrxtk4TnfaTXzF4BaN38OHg8ULJcN+fVZseKLTBu7xxfLatpfvwgtif3jnzO9ez9WEef4FEgSXF5FJV57fHgNo46Z4LwrEby2UbnytuABIIOwghQ9OtZ3F722sv1GRJROs8zyNN2l5Bj5TjBC0WPFipug3B3Ep28pfTh1xYyZSSJDsg2Gjd3doCSWhrp3i0xiTx2CF62+A640mRiPJpd83dx1jBvAGF4eytF2gOrJkkjvp6Vzm/wDFF5dOBbKygAbD61ebN9kdCzlHlDUpspKkzYa7gAt0VeZU1u82LSp7LHcuzon3bvaw0r5MGw44A6IaLYYkniKjxRfexQ5Ozg5lfMzD6NqJglzjRd15le+Il4/6cuHxmOVBoUwIrsa7fAs6OZcmug3CqKn0HH52/wCpXhpeBYk3cWqYt3NI3g/sOldH8MYy7iDJQ4ZWPtXMO1DJB11sKzDpKRMzQLmqi02f7dhO6Yiqa6j8vVPphZw62eXanCHVY4vqW4klpaB+5+rHWlcgsU+UTUAwIwcRX4huL+zUkXv9fMnH0LCi2lbL4k2PUkpkJwGFVTKnPLqqJ6CfiqYwtjiqi4gOGFDQRpEbHTpW4WhK0ZSND1rBmqJmCnwnDcedfVDBwXVuFokXuD46eb9WB6Tl2ZT3jRxtreoXkO4ST5Sxc5f3EehU5iO26TRLcZvrcYudDTE3MLjjxsIBcBS7A+IXrzl6pa4k7nrpv8atYaS22EJ2FBdcBzJ9Bj1xZEmqDCqDNQfjSVQvZoWhAJIPBNDXCgq1Mp1AqconWCisDLPdiQ32N6qoGPjpjoFylx6zClQZSnupLStGOvVFTQsRMjuFRYTtNqLYTJ1O0jrvf7dvT2b35iOn1FcMbK/yNHNqZ15af1+9eOJj3aWbax5bEdWHBO/im648uN+ddmkXN9JYkPgUSewg2PB3008uDzOmsudTZLMdmEwy+3q2KeK3ISXeKFcOJ86G2zH0V8DvQhMfMi4m/eezOoVbrnuJ/cV4E8RPnFcubTsru02OzW44PVR6mOI840+dyuM6aGl388VuZaPJiUwavSnnDo1QDfSozpXWKocp6+n+ojh5VagnHV1HAR2KtwIet2qe6Q4W9DjplypzMqTG99T3wN6n39HGV77P1TX92NhZYiX2RzUj6j+RvS91gJXPX71eVKuRKbTqVPdctYnsBYTvBNdEu5sGuT9o1Qy+2EhtWpsFQUdw6aXIi8vKWMaJkim52gDl+osNjT22CNN/3A00QUu9cBmfvs71jZwMF+l1F2FAqCEURqQu+jyEReKIXgvwLFVqykhN1BTB0JEiRqNetVOrQsm2UQSRqJ1pmbPMyQqsVcUJIjMdqThrGcPnENBQPrgS20PNQ6jHCO0gP7gnTJsPNdy3f3sD2XoIxcnR6mjtslx9zeNWW7s9f8PTFdvme1mSish0zUVNy4uKepY6jceOU39i5a3TMubSNvXtWNt/CxtbwXDLkI6f3THq+y2VHjx36dMR3VgDNqSniqCvKWACCTUoQkKiGei8+nMPHFiObqw2o7ioyBsSxPaEQ/wrimj3w2VTW+xO6XvL3rsZTFbjCbi1bVZJKHBoQdjp69af4dbXzDrguVBSOXWsatlGg10RfmUuLKNOVCNtBJMKvPOSKDSYx7mi2OvcG3WnCEQW7mw1hluyqoMSPFddByODrhgvBvVdP8cWuYNnrtUpgGjrW8u4xrrVH4+mM/b3ztk4lLizHrTV5lDgOUa1zhTcs6aFFnSYrmnDjdi9qWWc6ZdpUaoSJzjsWUtrYuHcScOCEK4MKfked2sDabQmmXvbE5yImi82CXbVVmWaPTIQJaRqrt3lTRO7h6rElLeQ2iDO9AC1CUFR0pGSM3VyOaNyY++aXqocuLAM8tCBK865H8vtUxhc1KjCrRJb4YrJ7MYk3ckBdEuolh0kNrMFFAysc6IqQFJnxDadYjSUNy9HOClbjz2TIErtRw5j8BoTQbC5k+PKuBIKVGExcj7yPx4kOuLNj7yi/spCSmu77XquPilSTKF14DPlUKvfuGs0kNY6Qao3pw/sjxKo+dXKHJFyQ3KosoeXfthaP8aYqmM3OR9QkRnGdeUjaW7FqzmiHU4ZRN8LQ3INx6DqnzYrS680Zj4jSollt0ZVfWmTRNtVbkAQJLYqzSpaQvtiWqfVMW0HahEgz2H1y1AC1FvJsLiu8qjrwTC9DZ9R6tSmJAGseUvMr8VbNf3cMVJUqu0dwmodRYqggn/hpXB3T6phgnxFdPJ4KnMwHJQB+pBoM4LbIPESmJ6Ej7V0Lmja5lORleyHHlhNdb54zrdwo5rzWHd0LvYVxLHqVOnymkus7pFy4AyzQ3DUm6xCk010uhml4fpLFvArzMph2NFfadFzmPdrdrhVidxcXyUcRAlPMDcdPhTKzZbs5DZ0PKpjaE+42KBeakmgjzccdly8+U+PluBCocZalPdipviIO4VvNyp1XHGtEfKgq6cVsQ3i6ndzYJoG1Rim8JinHfBbgJteYPjjC4rh67woyiclN2XUJMrro7ZvmKROrpU+pyHuxSnt04RGok2q8MFmfss/0fbdSlx2QOMhb99w+o+Ul/EmEEztiiVahuHJmNy6qqbpl/Wx0PmIvPw97jiimZhnyG3TjVSSDppaphIW4hXylzcUxlFYM4X8/u9opghxPvUYs5wqG7k76Q5K3iftHTUrPpijqeaEyzmSh5mbVt0VcSn1GKVvtGD6Fx9F5sU9Eqx1KK61pbIj8rg+o+9hT7Xp1cos2A6EhWW16NhzIvu641eFWP8A3YCYB786FunE8I5qcGZXH1OO2y23KAG3WkHl63lav7sYZqz1HypkuFNRgHa877FuDHRbV085fDC5yT9oKnUXI4UqoR3fvdJBuv1AjvI+Nw2f+7AhE2gTcxPS5DsKp5hfvIkNhlSFoPL0Hhjc3NgcRV7Q82ApJiEiAQBod6RMvptUZAvydSZPpTl2L1GDT687XszIhVeoOc75jf2YPS3ww0s4VjKUOtNO5eq7hleJm4AKAa681t2OOZO06s0mOchKS6zHTXU3/XGUCoZ3ztCacbaahxj5gM+S5PX1XCG6wN517juLyDbfT5UW1cMgQkZia/QeNIpDk93MdfiQplNZskRYzTlwiSd0z/DhfbUNteXYHaJrc2HHlE5fbrfenpaOOUJORs0zIpxZeZnSBU/ZNGdir+HFTTMk5eppPtZsmSorzSXgQnyPp8P+GNaziVwWmgbklxvSU8xykc6SnDWBxEcIZV668jRbm3ZzT8xM71WEYmeDrXLr+L1wsKllXMGQ5SyWFcJgOj7C8v546pSgwno6P7u2OacnOt2mIDcFpx0kbYC33XEuxjbXGnGxkc8yehrRuWIWZToaQmXtrTUg2grDCiILqrrCcy/pwTf9qNXzc+UPK1EN8ARL5EjoP6U4Ji/zXseomaI7rzLJUued3O0PIq/EMK6Rk3NezF/tcE3TYu/bxVuEvqmHjSsPuhmQIXyB2oFZuWPKvbqKZ+WMgTCq4VjMMsahUwTRloODTOLCqxVLM5OWKQjYSflgTybtzjypzMbMTfY2zNAcmMBrYPiVmG/nCVlStDT5WU5rUyKjStOOiftTXXvGPVMI7sXTTwL6NCI02FMWlNrb8p/mqJ2cWmpql3u4qylIT3iJL1txqmSLS3et2nmHEUpFznBeYeZcCoairM1TeGo89oktuLuCQN8FO0u71xTMNq8WqIhuAtyCWJsZwHvaJykHKY+ZMUujMK9Bq+uSw9QQyICsFxbRvt5S4fHDHyXlWXR9h6ZqzNs/mVCebd4zKc+280gK5ZebSmKt8OnVV18uFTviesBDsFE446RyllCoZf2IwK/SzCfBqDbgVegPvlpNFDL9kPkME0Xl4dO9hTdL4bWVQ5jqPqNv+K9WvIJBpHy9o1QceNct5UapTc5tGVOY+20R2KvOlmtnBdNPHD82RZBr0XLFKzA5lOhVqZIHfbtupuC8gL6Cbdl/w1T64XtW2excyUxio5KSU/RoqtnIaloAyYSaoi3D49S7uOj420Sj5PogQt6jHY20ZRgi0NLB07uM5i18kIQ2w1qSZ3nTrrRACyjQ1y7tP+0zl/NFYZjw482hQw75VSPYThIuhIFtyacvvccDNWqNFcpzTzdXZl1V72zlJYTeuRm+qb0gLRFVB1tHXRO9bhiC7Tc8JU4uXqLCGLT4hvTqi6yK7llT0RdS75qq6fHCuzBl5jKjJnQZBxDNsgkGwCNO6FwILgHVQJOGmNBZotEpSgNltXrNeDiRBIoXzJUHIGWpr4NKanGVbB8ebBRl+CsiiR2JItm0rYE8JJyL0Xu+muKqZHbLdBLUQaFtQcAluG33SxEy/GZq20XLlSr7kz+gjExs5kCM/u1NhF/Tp71ve0/FjQMMpuQlrOEa7nbtUCSgFUT2rZR8zP0zMTNPqkxZVDhPODBlaEEeAC3ETKr0S4umOjstuwp1DCqSJjDTR6tMtb1DdPQeYtPAOPXx6JhjZyztslz1lSmUtnKEiJluBKSXHoLcEIzMxBTTeyQ11UC7yB1W0VPvaJzpQ8vUOhV+r1CFTXodFnlumoJOLowl2oqiKWiL4cPDCzHWLMuZEOSoDcRE/wA1GyeuHQUuIyimjmjPcLML0JluDTqHSYcexRjoIuvkg23uH1VcIZjJFPyRWZDtPbRpqUCGr5GpezQeFuvRMFNQ+74qG+MZpoUTvGuop81q4DK/RG87w5iqc1iOLAg0IyzAXC8yknTTzafKOFdkVlSitcJVvoI+Q0oxSENpAQNqm1EnqxHjuRXVSPENXjRpf2nJoKfTjrjNttHCFV1u97u6YBHanWstVKi0tuoMuxHnezqIMWEoIluhfH6YOSIBMLw5i93DN9kshMK0O1QQua2PuOxzE79+KeXzYixak248WrqiOl1hJpomvXEgnm3C94D5U4YjvCDzZAaAIacCLvYDQB/lU6ls8rxg2iFqlyeXFmhAzDG9LrF7vrgVZbkw7nYzimKL3Xfd+XG2ZmtiDDE5FzB7xNA04rqvh648UwVkZNakF9aZEOdHbQGkMWhNe7yiSr7uFttXzI5nfaDlTIzbSFTqO4dWlkPeVxU0RF+CIPKnzYJI9URtkXzbW7S5u5PHAi80zT6vUKnG3UWqzUtcnvpfp+/wS3piWHoDTynCNQDHqdJ+Aqp5OcAUYyYbEx5oHG0PQ77jS6zTzD8cedb3xjbytD14d7ArHr9ThzI7SMrVt+C61EAsZRPlFP5YIIMOoVZxpjg163co6YreaU17ytKtSQa+S3kLkbVLcVMjm643SXEiqQNqpkPn05cVXbFJ4kdW7XzYtaT0r6oE9x1k9U/Zr1wQ5cbMoAvn3nOnDwxQSLGTIAbu737Tu4vKTVGJUPkNBFnkUfTBL0qb0FRFL/b9VUjZXiRE1IpMlNf0f/bYJ9ncHsOSqS2CWm6zevD1wuNvutazJQaO08rXIprbzcxr/wCmG1lyZEo2V2haJTaggMZFdXnUg4Lr8cOXmyMOYbRuTP7ClzRzPrPSiFiC/Hpsia20ZiyYs70V5QcVFIR+ugqWBXsa6iui26/i/VjpfPezOHlvYTT5VKzW9XAjvM1OrUwX4iNUxx9tAVCBsd4rhGQgKmRWohY53GU09IILkaJejZd5R9cA3di5YPFo7wDV1rdC4QSORisqWyDJ3qnd1K31wcbHNnlQ2jZsGmsEwEx9s1N98rQYZTiZ+q6e6nH+a4DYtmhEi8uuGBsxjypGZ4DjLZNMopC4+J6KgKOh834SLVPFC0wsL7TJzvglPOND6UWtC1IIQYNezXkxugVlWWZsSqxU13U+DrujTX4pwL4eGIY0t1wHRYdjhIaRCW9LrE/CnXDU2z1rL8Om0WlwwbdntO71wmOjbPu69NVW3hhFTiSk1qoT4z5CU8gPdeiommuvx4cMI7dw3Y4sZJ2G/P8AivkBQSEmjnZLner7NM/hWMvI1Kq77SwnAmAppKAyS1u1CFe+Ikgppov4ix0t9oD7U8vZvl2NCNIcesstAtWcYa7W02/aikwwC99UXxLpjjOk1B2HUmpjL5x5DJi826C2kDiLqJIXqJDriPmvMUvME16TJU5BGa3E+t12vMSl6qS82OhWmPv21oi0TuDvA0HQeveltxhzT73EWOXzPeu+Ps5faio+0fZw3WMyVyl0uU3IRm6S+3GI2zTVojbv5FXmT05C0w2c57T8pZBog1PMeYKfTYBtk60br43PAiJ+zBOLneHgKL3kx+MJ5LgM1F2S2brBOqW8FpywTRe8haeGJrMOPDj2Nob5Clob0yK36a9MblfiKzWyClBnmNIpGcHlySYFdabYftX5CydBi1DY5S4Z5rlyRcfqtRgHZCZ1VTAAPzlag2j3UPAxlr7f+0Zczx59bgUqr0tsDUacw2Ub2y907+ddAG7RPmVfdxzFNZOoPCZcu5XVB15RxtZkKybSp3Q/vYUN467b6W6EhPSBz770wRhzIEKE1+hNG/8AiG5dqeWKo9MoEyk5kjt/1SATm+jyj8trqCioidSQhT5bscObSc/1nOubKjWqy85KmTF3rxl7vlEU8EToieCYEK3WmhcbNF3RKaDzL3ixueeSpDHcktKYoaGHHluTxwvv8QdxBSVrGUdBMT11NEW9oxaqPD3NZk2kq5HG15wQrNeZPhirhwXGXZDqvqZry2a8iL72LIWUeedXeKJHbqQ+TFiENty1U1IcKOJkEUdE1Z7H6KVX2iUOFVJaU6lPSdJMokEdyyAEZuf3emLKrxWhqUhoHEfaA1sIgtuDXgVv0xe7IoNGjyMyza2d5JSnY9OYFCIzlGSWH6IgIKqSl73LgEzVJlvZtMmHwYpoAOpNrcby+ZPgmIPAOqQBEwTM94AIqtCspOaat6dT3Kk8IMNOKetqC0lv4cOKC5W8v0BpW34YSDFP2q3iCea7TCFnZmVzhGaaBoO4GpW6+8XN1xHHN1RFov64QEnUb1MC/SuBTh6Xx+sK9U+R7lNPMNcfbN1X6y4IGt26jMg0Kl8vj/EWFTmQZk6Rf96yiJE4XHb/AIYrPvypk46cyakoTVNBJsRs/diO9UH3BHVfrb5sN2rZLPuUGV5veqrqUytRx0GdvLe5yCRL8MRf6XOR0FJ7bZKZW+y5bfjixdeu4KiFb5sBeYaa+M85Z3yGbLUYBOZMN2UoWcq6FcWR5k1Zyc7QqfIlXyN+BjcwGnU/cTH3LlJfGS5Om8s99Ll91tPKiYWnZSJ52QrTgiFxe1TmTDGylmJysUcwdjoDrTfeIu8vzemGLzHBb/T+NBod4ivNRK5It9g3ykqcTLvYgBIRx58FRwCDQQcc7qj8uK43n6gZg26gSBBOYFu1/wCGJLMdeyoyhb09LXHS64XZIorNNfZjzseEu6NHn05kI1t3i+mMIb0hyM1vQbalGnG1OmPu7bceEGFMrO+Ze7jNXmie5FUkRf0qX4sT5VCa3lBMjbNp9wSDq2Scq4+TW3HHIraHuivucHTW9NOmJUSK4zDNGzUz4mgkfm9PgmNE4ZAhHdBtBf7yiP8AexAHWp8qDai3/R+UTse8pgrcjpc1uM2c2T51keFT2zlKv7VxbRu8xYts5xwCMMpwkEUDnLE3KdNaFmLJXW6xTtJOUU1/xLDLMnh5yJoWDngVgzlGr1QR+8qydxdWIoWon54tIuT6LSTA1joZEdqOyVvUixeNEJAJgqWl5sV9QcRy0EC8wW5Pl+OAuOtelE8MCs58wP2TfKRdbeXQcanCCHTidcVBEE7xLiBEFJRi/wAbfG7u4kZkkALUKCiD7bmMvdS7HyWyohCa8JCRmq2oEFsmYp8StAjXy9cNfZjs5qOfKq03GiOOsd4Gx5d6Prr4B8Swxtif2UVzRTWqxmtZNOpbqCbMNrg9KHymRL3A93xX8OOsKJl+mZXpwQKRCZgRUTuNDzF+Iuq4ds+HLq+grOVB+fwpG/jbTEhsSfpVBs32WsbP8vbqMaSpjwKUgmf7MvcH1Qbi4+uA7PNckUue7pqN/KhemG1vjbO8FVsveFcVtZpNOzBatTp8aaYrcJut8/8AEmMviv8A0nQ/e+02jkA7g6/I1G18UFtP66Z9KqMki+OVYTklbn30V9fl17v8rcU+2SnwKtsmzfAqBiEeTS5AITn/AJtik1b8b0HBBXsyQMtg0s9XGGDQrCaZUxHS3l4fiwpdtGbqfmTL1JYpU0ZkV95w3BBCFUVBQREhW1U7xY6zev22A4MWQQQgAAfT+6zdu09iF6HD/kZmvz72Dzgi7QITb/KD1zR/mhY7CyRHzFKhTX42VnZUanhvnHIctsiENeFwnouvjoOuOJsqsfd+1GPEc1FEqAtL5f7TTH6ZUqsU/YfsqzdXMwyEiuyWDBuLchu9xQatROOqmXXwTHC8dW0L1lS5840jeeRGo5mumWq1ItlpRuDzri7a/XV2i7YaJQ9y9C7C0e+akaK4ji85kWiqnS3DbyvkahyGIVGqcZl2lzG9yLRJy8deN3vidq64XOyXLsnNMOuZ+qjpSa1U5ZHvT7xhr7UvzUv7uD85HZYcU1RL2nrg+Xx/24VYtcrzBhlZ8mk853mmNsjyFaxvQDty2h5lyZCl5LrQv1CRCb7PDrbTGjTwmPATL30DxwO7Hs9wtkVMhDU4kiJKOQryPvtqLTgqnr4Yi7SsxSdq21+NTzLexYR75+3uqenN+4bUw48o7PW8zAQOSUEjMWkF1u8PxW4PWGWrRu3eb1cgqA5k7fPpQwCysuzoPw1tzH9ovJuZMui23muZSqsiroMaSYxy+vL/ACu0xoi5slZg2r7LMvu5gkVLL70sKmYyZG9aeIBJWvr3OA/Nhts7I02Z5dmuSafS5lMF4Gnm2AAnTvXS8deCp8paY5p2eZYp9f2lZzZKjPR6Gw641BjvvXHFAj5gaVC5E1uVPRMQwxizwy6DtyypKG4MKjUExpIBqDq1XbBSwsebSRyrpjaRsJjygm5hoCMwn9Fel0x07AFO97El6L7wF49PTCXYhuSJIsICg6ic46d3BzXaHmuLliiNUzP02Uw62brkKuRWpaNqjpACb1NHFQUHzKWF1LoWfP6RPSWcwU5h56J2Yzi0y8eC3IuhmqJ482GHiFeFv3hcsFhKSAdZGp12g8q8whF00xludTP0q82dZZlViqVRhXt9CAkabRzqh666/pTG3MNFkZbnvxpYIDrXUhS65PKQ4i5YjHlinx1jSJ6z39XJzsx+83Hri429ATTTkTFhWKtMzAYnMkK/uR4ESfHGIeze0lSSCinWsUgc6NnUNr9EZkvKLjkdAMw5deJ2p/lTXDBzflRmp5FOm08OyggIaNB5y8UL1XAVtHb+7tq+VpIJbqoCha+KH/64dNXgODl+pSSbSLLbjOGjTa3DcgKvNjTXVwptNstHT96DYQDxAa5n2GVuZkPapSnqbIQiJ7sy8bhJFL3flXT8xx2fVM2UxAkS6rS4sqW1BcjxAYYFprfKXBwxTrpqqp+WEjkb7P8AR6DWoVeWTKl2E3LjBqIiC6XaH6oi4aNVjyCMXCBHWtLRcD193T/dhbjt3b3tyhbR2GvKr7NgtphdUUCRImVADQ2t6HOhO2iKaFr3f9MXEul1naNlGpVKROgULMjZvsxJFMYtObFcBEJiW9dzMmKEm7RPPrrw0xVzYZU+2Q83uvKpEOmiYvKIQx6e1u3AsEL0u6aYVovF2x4jMT1ox1lDgg0E5UzrSszQCp8Glt5eqNP1ZmUxtsQRlzzEg+Iei4vRed3Yo2oumPLzcqYE805OqOb8wu5hy821ErMIL2DBeElsE4g94cfDFrkqvxs10xHmgKPKjmgSobqWmw56L/xwddNNuJ9pa+I3gn9ulUNqKTkXVdnajjHiw6o2iE/DeuPh3wXvf7cNCmbZK63Q6c3BjQd0zFAN/LRw3XSt73AhRP54Ga3DbmQzjkSWuAoKJfHhdbgPyLVHViO0+SVr8JwmTbL8XXGiwXxFiGE2yvZVjvIB+9Lb7DbTEFgPomKfOVNsz8UIrFdhBH3SIK1CCakA6ecgXiifhJcV22f7MuVtr0R2q0xGcv5oMN6zU4qWsyV7w74E973x4/iwN5ZoMvOFQCBGbK4uZx3TkZDzKZen+OOgKXTwo9LhwGjU2ozIMgZJaSiA26247d4Uxa68RW613zYSUEQoaT/xXL8ftGMJeR7GuJ3G/wCTXKNB2tbSPs31KHQNptOdquXnisi1lpzfEA/K6nA9PcLRcdNUSvUjP2UHZ9Mnsz48qOe7Ji4hvQdRQvTmxcz8uws1U1+kVSAzUqXM5H4spLmjH8+i+hDxTHK+0fYHnT7MlflV/ZtUpVSy8PtZdFdNTNtvrzJ/aJp5uqYXeL8bubdn2Jh9GdciSNdRsYOhPImi8Es2LlftDzRBGum3qKYLrauO66d3DGyZu3slN0+oWuwHnHhON0IgVdbv4rtC+XCs2UZ5y5tbYV6NOWBUE0WRTDS51tflLxT44Z1epb9NAo7TlhA2ItC2nMg24/M1ri9z4euVJU2CogggiRrXTbq3avm0oCiBIOnahrPuQV2f1tqM3MGY09HSS374IvdAxTxwA58zNDezIFNYpwQN1CZBy1SK97mvW79Q4J8wVD7nlR0qLrhOyFuS7mI0Th/y4pMw5RplekjWHKk7FaJtNN0CFvDRf5+ip8uLbe7SpS1KRCV7c4joaYNtFCBnMkUrs5PNw6ZIkDqaN2qYil2iXc2BnNsqsUvLlEzHCfcZqGWpceoxyLmJrQ+Vf3CPDDKlRaUrwocNkXXDtASDvr5caZtCGt0qqQTFC7a0bSl82mg40FpeBpaDl2NUvI4iCKdVVzo/tJSJmI0S6bEZW0VuEdAG630S64tPmxc5SzNPy3Q5jbbhEwbyCy0akQIaoVy2/puwH/ZIp0LO2wWA0zNYdzFS3X40qFvh3oNg4qAaj4B0443Zr2nKzMk0em02KEVrlMnQUjFxO8o83DmFRxkb5q7av1pSCCCTO3PcUKwlDyI5dKG9uuTKXtSpTDs1o2s4xlQ49djogPECeQ9O+g/NzJ72EhSNptd2cTo1Lzs247Ek3LEqwhdvA16r6p/PDvXOgSgGLOb7OTpoG/BeUNVtu49MLOsUmk7Q9sBQY5t1zLmXN6MmS+3yPPKigDdvTl5l5eHLwxpMLcW40tu9GZsAn09D3PKrXUZCC1oaYlDrDNSjMTIkhuU0fO260okOC2nyIdbp78wXmnmQBSZITuvcRdCQdPFOP8OObiya5kfaI7S8i5xgUqaatvJQ604oQ3tUuVnfLyIfd0QtNbu8mNbm3CVHzcbb1HayXUGyF2o04nyKPUiReNg2ezNfW7jiLvh4vo4rCpBEjkfiP3EivDdCcq9DXRL97jW7Mz4ratq4jS6S7IjNIwCmLKLqOqmWmve9eX/DEmkvJWobU2GBPsGyjqEIdAVLri9MFNHCXluLEr94DT35CwjMVA+8SCv00JQ1EuqEXlwjw6xXe3qbUmJIE9J01qdzc+ysqeAmOXWpWzyPJp9HlSVMwKQ4jQF3StDmL+8Q/wAONsnJrDzQjAaACJ959xrylvFEiIR9NblX8WCeJDWRJi0uPGVg3bjASS1B1W4vy+bGnaFF/orlJ5pWmzqT0pI/bGpSEjSaKShuuvEeOuO7F3ALbw+vDLlz9RBIIG8gzoOk865kk4g/iwuWhAVBE7RFJ3OGU2Brb8KkSAqLRJa242N3N5h/fdiNm3IdIhZIjs5nYWW+DJyDsX2rKXLbZp0W3FZUZDgro2Zg6PQxW3TBRVczR6hS4qiu9nnFEXy07p93mJeuOCvOupdSWdETy3Hxrp7aNIVrSryEOYKPJj0ufTnXaa9zRZ29A3GQ01FHx9beGqeOGHJe5is5bcUYVh6PMef7K205raBlz7xP9PpiDmF6dlaC1mGGDs6jyRMZdJU1cegGi8zjB+IeKtr4FwwesG8dkAJUfqfz4VOMgoRzxs7NupHmDLEgaRXU5l6AzKX3TTpqvTXFZl7afISYxT8wQ3KHXWZTIPwH+VHgM0BTbXx7wl+lcHFPzNTc0wn1hTBmx1MhuHoPKndxQ7UMp0muZZlz5bjjM6AgPMyWltMEQxutX6XL+nDti4CyLW9R2nmP6/BVCkFAztn+KcmX6exVK5AiSXVYiyHwZeMAuMUUtLkx0c/RAiQmssx4idjA9yDHfv8AFEL697HBeVtps7KwwolbmpOgPuCNMzMwhC0/ovBHV8HBt6+OOktj2ecxu5uafaf+9pKgbpuyX7VTl6kfind5V/u4zN9ganHm2VqiVAZuUHT5j/moOOSkuJ5DbvTHKO7l+r01+N2iFTibK4GkuaeJBXlt8iiQjaXpiTl6rU+pUtHXXnDMQtOA+4oGwaKqEBj4L0+HHl1wR07OUCoy2N3uGKm1yHFaT+rk+dycuq8ycq/TAlXoIRRM0g7iUywQCTacxN3dD8bNe76YO8QXmGmyFkE5H2vLKfdUARJnvHOk1i1ccclZlCtddx2qCtZ3dckSYjqm0aq1q4HB8EHTnToqKiePhjdJjwqpFVg4v9aPQGzHugnppgTcq0ZmQxu25IMCYk4Ttt2nmtHF/PpcuKfaAfR+Ea3A5raIJ5bv4scueLijqdN61ZbSmKHJ9LWKQo24j7ZaDcB838OKjOVFzdRMnzHqC0rEqoIAA668gWtotxWr4KXx8LsXJirK9OUVtX5cZ11wnGaU0byvCES5RLyKpnwT8tMG2rikLC9DHXnU1TpS6kx5cWl011+1qpbpO0utL3nuC3J/Pm8cX2Uc8rT8wxXKpCh1CJarJkUcEdS89d5r0U09V8Mb62yx/RyWm6TeiYPA+S9xE6oI/HX+WKzL+VHqg+TbpNxREAePf9bF1tLT0XRU1w7DyXEFS68UkKGVVPPM1IpO0nJFTGkslIdbd3LRCqf+JDTnTTw1Lx6ccL9j7ONOpNON+t1RybKcET7Kw2gsonpcvFU/diFlLPNeyEVRpkKE3WsqRpRmHYQI5cJg+Zq0V4vgnMnvpavXBHnva2Ga6ZRIuXqgL9HKOYSjhrdx1tteXyrylwLTzYmi1uIdU04EoAkQJnbTtprrSkIfQsITtWjNmwCmU7KWYnIre+BYBPMsSdCBgEULkTxvHwX5scrjsxiQawdRpbvZnktJtskuFC8f346xpe3BxnLhQ36cU9GWnozr++H27apwSy3raI4UjeyjMUmnw5TbMmPFTdm4bQAoEJ26IpL0wxs7tbDIQpzznfoedXNBaM3G+FUMJs2wbdNtQDxLy8O9bi2Tbe7S3pzUOvpBqciMgOMVNsCafAO4QkvIungqFglzRHdyFlyTluoU+BVfvYN7IiyHSPsqJqGokCioOF73oPjrguibPMtVTL7bbkTUahC/7thvto6gH7nd08F43YvQ8hghxUz8o9Z61ctxKhKk6UJ07aNtAeo0fsosZoMX292IgKOqi6qQIScir6a+7g9nZVY2qSRlU6Q1Jm9neCMLp7mx1EFbDBeYNDExVvwuVUwrMl7KZeXdooQaPVp+TZ+8slDB9swYW3jfHLVDDp08MRNqWb9qGx/aLWZE93fR5qNuHUKKygtKyg2NuIyV6goWqmqF8LsGNWrV8pL4XzEmIJHTp6UKpag5kbgaVrzG3Iyy7HarURynDKQhAzTkI07wCfRfX4phn7FdnLNXdnz6rTQl0x5lYze/C5s1uG7j4KNqdFTulgCi7UZ2fMn9klTY1cpxt2t79gFJl3TgaKnFD15sPyiZlZy7lCN92kL8NyMgsb3kA3tOFyeVbr8fOtsofCGCSBJMiNtYPY7VY+p/hZTAJ6UkNokDL+X6vUnwciUynhIWO0puCAKmtnC8vG3X9OBF7+hk6YThzfvBAQj3dKivSb/hc2Cp/ewezdzKJrtG6I0cR327d46pzd3DBq9UBnLxbs2waJLb20UQP8A4za75KDmCDqTsYgfI0UMyUpFcnZh2eN7apYUtIDWWYTLbkliZVm0jyJJtpqjDKcVBV72p+70wH1Cm7TdmkFwDSXPpTKoDkOtam7G9NHfBF8q3aLd3cPLaBRHKhCiusNuvnFlBLAGm7jc01Q0FPiiriPLdGfGm0/trkh1DcZcF8yPdrpzJovTGtZxcG2QnICmdjr+etUm3leeYNVOyP7TGVM17P5WVcyS/uNaiBAbEpxWgXRe6090VCXwLTRR812Cmk7JYkqQw3R5jcgTtFne95f1Bci4As6ZTy7SKSWVqez2qQyqI8sxht2AWqCRBuVG8FS4hvAwL11xVZT2W7RNmMpjMmzNrtTUwfb09qV2iO6iF3d09oYL+FVX442Vk9gL1ktp1shwyU6kegPQGs9dtX7TocZcARzEfWuosqZDm5RpVShPutARmDrjAAXKSd0hX5vG3Gqvw0jvNKIG6JgmpF5yt5rf4sLql/atQBapm0OgT8mVkQ3W/qDJjGe5hutO0dO746/iwbuzKXmKN26Ebc8pJo72lh8rO6IlbpwXu45ZjGHpauEqU2W5Gs6iR35giKaWLji0lS1BWvLpQxnGgNU0Gn48Vxhl5N1vBVd1vU8NPDGrKWSZFSAXJOrQGBGzat3m5kLF9mdyOUphtyZUZD8nU48FpsZGrycyqt/QNLh1+bF8NYkUDKjs6ZTkgPRo7hruvag2CItx2+a1C10wruVhDTYYM5+sTO23SmYWdjvQHXpj9BakQocl5qxwmnLVIR4pzD/7sD9Gq8rLz6SabIKDJJQUjY4XWLql3vaLiZWs0zcxUdll1+JNi09EDt7DQNgevjf8AFV6a97FUNPcJreK2ZCnm9MGNIU0nKrevSc3lVR6zmxvM0sak5NKh5tjx1jtzdb4M8FL9jJC3hd4LrwXppjZRc5RsySjp0mMtNqTTaunHdJCE9F0JWj6Gn+GAegRwkVGKihc1vEI7k8EW4sEeY2afWqtN3jatkshXm3GfZkw51ubJOn/SLil8NOw24Nto5VEN5dU1eyabVLnZFNq77T6XCDRA0QbteYw4gWvd1RC8fTEd2nvZgrNNqEusyp501xwwC0ELeOAIkRog8Fst4eGKqk7WHMqx3YeZGkfaRCOPUbPZPEndBwE7h8qcei/DF7RopQaPGA2g7RZfIIAQSNw1U1u9eKqnHwtxfeXFwxbJbS4SiNuU7H6fGoIbSVlSka0QZfqC5fM5bydplwNXohCiibuqohs/rBT/AA6DiKu1UqrKrdWmQpEuCke6BBA0ZMtD0JAJU01tW/ReqiqYopNWiPSt8MhyU+wgA3T2AuJ5buKE70BOnxxCKjyYNUNuY4UVqTe61GE7gjL3lAvXhx/SuFrWVKAXkA/vrOtelhJJVzpq02u1PNcuklQ2JERoIzDU5XxTeMip8VTReP1xk1lgMh1xZsp5qTl+eZNu+7DfMuQ/lA14Lp0L64t9klcckxZVPcGKfZgEUdAbXiE1ItNeumvT8WCqu0F6fS5DcKnMzWdFCTGsT2rKjoSYAJ9ouQzboJBGoAPSdPSk6nVNrKF6D850vH6XSqVTJtddhSm6nTFKc48pqVgIvO2HwULuuFTn/Lk7bXmufEhm5Nl5Rj/eNEaaVA3s100Mx4//ACG0VB9SwwI1ZcgUpzK1dkq9CITjMTDK118O5Yap1cb1RF9UFCxVbPXp2VssVXMMNtSfq016QEwNTFtlD3bGg+HI2C3fNh7hyzhy+M7r/jzEg/1NEKSVIkbnat+yrMT2faHHahPRxfPV15iQ4jSMGOiOqWvTXhi/zll6NRKqkWJUWKg60125SbQUs5VRxvgvmFNU/AmF9UXqfkXahT82v05Cynm9swlR2ltGHU05jT4Jfo4nwMvdxbzcx1J+rNVB53ez21RW3bU5VRdR5emnww5vrTDcPYCkyXHDoeQT26zUGFXDzhOyAPr39KH6WUl6CUaJvDhi+8dzoKCDeZLwXove8uC+P/3DAfjyWyB2awCsHZ4IfMuvgnX64irnSNDltU5qAyCggy2mtSFOK8wJ4LYv8lTH2uyo1ddjypEp45rwG06HCwPcIPgnpjI3rzzzn6p8oED0pigFQ2gVGCrPxWj3Z3tHwNpxLhUfw40U82o0Dsjcd2QDSGbQvy1tZ1XXk1FdfSzXTFQjj8WNCiiyjs55SFwN4tgIHU0L06afiwfU7J7MzLrs5yc1FFEQlJ/uJp3r18MBSq38o51espG9asx1lmpZGoMKSKxKlF3ix1dcEReiqtpongZAduo9cLCVkeGWYKGlOkt0aKVwTnILyxxMFvURIE5FXW3iQ8MFdRqH3pR9x7ORHJvgxJC4R81w+n6cDD7btHqLSRnEnqxuyegk4pBdwIhE17qld8Ux03CMWftmzdWyMywnKZnTkDI59DSS6s0OpDLioEz68yPTrRNmfZokGj/d1ZBus02UiCRuMo0T4px0LQuCoXESHRUt1TAqmcKnR6sxT3Y/3kxYoxaq44Ed1TAUtbMum+H3uF6c4+ZBcdHzpHzrleukBMpUYqK63BJsxNhQVOBa9VEu9+/ulje1ssg7SMvFIrjLcUanr2ppi0xNE4Aoe4o/vRRxZd47jNgj2fH/ADIUNAoAkTpIJ50uYZsiniMQNdx27Cloe0eZlcZj1RodVGqPCoOyTAZYCuut+rZEo8ojy24+Lm6j5qjQ6hS5PaJBs2zfKYO3d0h6j+rECVSpuzLM39Gswy3Z8cxRafWHT/bs9Bv+PdRfRflIcXOUdkQ7QQl9jqQ0tpl5GZElhLndU6Jw8dF8cAXGK23sSsPbtkgKIIc3MT1pki3yOi8U4dtuXyrXLnNULIOfawkkydpmWqlIW4/ZK64zuQtT19oSa/Nhd5WyjC2Px6TS5FQ7fNqFJpu/cfb1Rp/duGLAl4WtEGGZtg2eR2tjVXoOW3Z1Qm1WpwoT7soxJx+ng+N6iSDxBT628eHoOPtR2EUmNRpEeDmaRDFT3rzU4wfBp1BTumYiuopal2uNZhGOM+H7JkPDiAkyNxroAd/Wk91af6gtZzFBO0b6c6gQ646IdjNpThmvFhgOhe//APbYt4zbFzpp7Um2TPm7pqndG3x8uBFsqrluKcpl9ivUtkB7Q7HIRkD9Au1cQfROOJn3u3IYYlRiF1rS9FFfXA3izFbK5xG2uGbMJQkA7jUbwYkAfWrMHw+5t7Zxlx8qJJ+Hz1qdLldnKO1LgFHfbPemI+ZFG0dB8O9g22Z0dqqVYKjT6g5HdgvJvGtLXlBeuluuqaXJ9cA1aqIVKBAVvV0QBRV/TzL5cY5YzFJyrXIVSiJq7GNFsJeDg+YC+BY7sjwrhninBmLppsNuRIynQSZjTTeubO4zeYRfOMOrKkTrI1OkU79oTMypWvU4z7C+TZNzGl9kgonAFFB4Dx1X4p8MQqVSDR83KyP3hYm6Ue+povmRV4pjDLFUfr+zwBiTzp06PPfeV9o7h5zuscDxArv+HHEOe9Vao5FqMFOzzYrxMyIzSX6G3x0HXqipzJ6pj8qeKrA2OOGzQ5MK1kbTr8RXUcNuTdWaVp0kUhPt40mIsKhUGgPyoVVmS0itwdLrhX3xXjpzXY2UDL8bKeX6dRon/h4TAsoXvkneX9RXLiXkqgN/aN+1Pmeqy6oowcrQG2YgOs3K+9YQe8NphcS+vdxOrdFnUGe7DnsGxIDqJePxH4Y/XXgF0uMFl5ycuiRpoN4AFcu8WBTakIbRpzPU1UqzLceMu0NtNa8gizcWnzc2If3TMeeJX6q7utS0CMyjXD5iW7FopL+nHweuOxVzmapJmT6dUGiST2qVz3IT8gytX5R6YeGTMt5fzVlRinkFQprrKFFbcanPALq6aatamSa6EIqn+mFdh27LWYczIAhu0ddalvI8B8w6qg2rb+HzY4j/ANXWm/8A6eVcqnMgiCOWorceE7hxF9w0mAQapJ+ydygwqfMpeYilS2l3TUWtN73RvSy3eBauo/HXupgIqtUz5K3rr9COPDZO7tlPfF0bveLQdU+hDhvuz3adWIkQG0qEV5tSQaiViA8mti3+nDTQ/wB+KKl7TfubM1REWEpr73ByG+tqOJrqW7W6w7ebRUVdUx+ZPD+MnDlC+KUmdNpidSYP1rr91aLu2uASTzmYNL9rLKyj3SRpIlJbGRvzTleNR5iQ+VCW7vW4rwpqvRhjiaPOtGovNClxt6e8nhhs06bVK1Rp8GQ+Mul2Kca9tGTAlLWzxTTX88KmnHJy9NaqMF52FUwRU3oGt/xAvVPlLCvFSm7uDeQQhZJmNJ5genKmtpmQ3wZBKfzWoD1JabI0vW5EwPTY0UahTpkh52PIbPcnuEutQ/I58mui/BcE+ec41DMdLNZUgmqkshswqEGKAvIKcLSToYc2I2XtnM3Mc91z7yjOuDEVuRHnHum5Se+heQxu+OBm20oOZDkg9oP70XnIGZwVAzwlLp8ClUptUl1epVOMDTllohouq264gmTZSpEZFR0mnCBR15gL0LApVRg0fPNLh5gqKHHZdeej2yu0DegCgjcnj11Thi8nbQKQVSmxgSFC3x2pUNEPfAvS4/D9WmHFthqXcjClRoTJBj6VBbxQJQmfl+9aMwR2mYujblsrW9wPh0H/AFwnNo9PWsnCjwTRiqsuI9GdHuNmnivongv1w4p/YnJO8jPMSOGhmw4Lo/vTAWcFWZ0h61CIzXXhzdcX4c77K5m5ivVgLTFVWX9sr9PyDVAkwmorxPgzPHd3PQ3g87ReCePjwxbxNrUvaFl6mwHa25VKbAv7OBpaIcebltHj+LCI28us04gOO49EkTDRqQIByPNpxRV+dPDAxs5qBUh9YjslQpr7lqyGnd2enlNF8MdENsq5w79NwhEyEyY76Ujlpm6nIM8b866jlMsTqU+w4tpGCi2HDv8AhgcqVNdp9MBtto3XdeJABEmuLTKVPKoJCRlSlOvIjTF6jefu8V8Vx1Pszbn7DqYkSZWqSBVZCkzIMl9tezoFo6LzaLcJdMYhtQYWQ4TlGpgT9KOfcXoGxJNcXBTZJJqoWccS2KXu/aOLf+JcdGbaazkHajUu0UyHEoshjUH5kV9b3F/+aA8F097r82EtTsp1F4LorjFSaVVBHYLgkhp6iPVF+GC1OJUohoz8CPvUklQQCsQaq36nTcrUKVV5jrbTu+AdyTBqTjdw8RdTkTzcpYIQzFT66UVuiipg/wASlSTRWfys6/XFW7UKLSqW7TqzMhxwsVlwJRoF6eZCTCmpNVqFArDdOyOzLrNLMyUobsdbATXvNGvTX0w4tW0PNqC2wVAESZA9Z6jlM0M6SCCDp2/NquNpOYKrl2pPjUHGWWQ5UdYK5pwfLav/ADccS6JHY2lBSVZksSoDLaJKdCQ2JNCq8eUyHj8MU+0Gm55KI7JlUaHHF3TWKT+9dXx1wBFsrfqUNp2Um7XW/dCCDpr3umHNq1ZoCHHdIPIz8KDfW8pJS1vHMVf5ppWUmq3VGaHmBlAjuEO6nCTR8F73d0L6j1wCVCXTI7pET4u6dSDin1x0JsjomzGgC0lXyrFOZZY47OApAFx7w6lwX8sF2bcs5VpsZs4jUJ3Jj04JQFuEFAc10cjKVuthouqXe6qY8uMbtk3SkNtqAO38A6zVTVo4WgFkTXF1Yr7xRd7FbUmhXvfDFhRax26OhtjfqvHj0x3Xmz7PmTqrQt2xRmRjNJoAR/ZkgfAkwts4/YuodMprVdyNmC9t5kzOnz+JMkmnJePH16jj6w8RYfiShbNghZMDuelVP2rzA4hOg3rnRp7dnvLjsHqJJj1WpbUuGDgNN71TFFtS3XXG2txjy5IkRKl/V5kc7N2Xivw9cVceZMqgIyjvYmVTvd50v+GNIth1pZSoQRvQyXEEAjWaZ8WUxliix40yWyyjbaJcZ4XNc2iSErJO0tl19kAtV0ml0X6fDBlkynU4xskRxkSw5jff51/ni4q9NiEyTjbaAQ9bU4W4RIct7d45xmVTFSXHWxlMUrA2puGtoU/ekic4yHLg/wDsYpZ7qTgOpsyqfTXR4qEVwxJV/Dg1qGU6ZVmTQ2FYvXvBy64A8wZEi0tl1xqooTvkaJO9+rGltl26z5NDSh0Op31qI5nytFGaByaZx0W3lLRV+pYz/wC0N1xjcdibI+m8FwlJcU8Wngy2QSXFMiW5AYxPpkJZUgY7TaRRLzd4v4sM1NMD/Gggtw86u6XnuPHCxxl2Pw0712LdraJJbMVp7Mp4vAi5ExVBk0C9vGkq06Pvpci4xdlTaOIjNhI82n9q1hcpm2cV5UzRSXHkbmiD+k2bKhvbJqU0HUtMWu8X1xSTsuzZaCblSclWrxE1Lmxup1Yiyi9m7y6dw+8mLFqYnjp1wPBZPkSB8KvzZ/eVNXFXoeVqfRKacFpXZUwCR9t1CuYNO7aXmQsNzZFJg7PYtRokydJYNyL95xyacQQfTztkPqi/ywl2ZQOKKKNoouJB15llwXXZDbpNtq0Fy3KiL1TFbD1xbOpcaOo111qLrDNw2W3Boattr04s5V6lxGIzUFqa8LrjUZeQQD/XBvGZYgxGGo4LYCCCCXphT0SvNTs19oW4xjRUFvhd1W4sMaNWmHmuXrp3SwDjdxcXriVOATuYED8ijLFtphOVGw0FHGUcnvZsKQseXGjm3/ZOqpGvzIPphSbUIcnNOcWcmUqIMh9hb5lQsXVlEX+Sf43YJGM0OUMiqLMg45RUV3eNrg2+zzldj+gk3NSNLJzNVJTryk71Vm7gH0LvfXDzwzhdrfSkyHf8Ty+I7Umxm+fw/wDUkFB5c/nVu7KccM4hto01cgsEOupIne5cT1h7kAFFuHxLDhqOSaZDyVEp9LOP96zNw685I0WSaW3EGvggl10/ngJgZZcmBPNUUCjJb8qrjggvW3ASnSPya6LkI96hQqe3vB15iHyli+y3T4ZHpumgFOZXX/Jp82K6TBndpARYQQFbjdJfDGw84sQar/Rt9gCdks7wyJLbQ1073qvHBEOvCEa155RQznnZTlXaArS/dqR5rnfnRUQDZ5vEU4Ljn/P+xvMWzZ8plMdOqU8T4SWE0MPxj/rjsCoyhbZlS2oUSAklz2bEMLGgBE0sAcC0KceYYxi40Ixb1BfNrp5cPMPxm5tdCc7Y5Glz1k27qNDXJLO0HMEA0CdFcMdeJPtqJfvwR0farTpB/wBcacjoS8SHmx07K2dRavl2qVJxGY8eE2pLfpYQAl5fuRMKqobFqTW0acWhuRzeZSQ2UYFBbF7qkONE1i9hdIKnG8kdKBNu8ycqVz61CpudaDK3TbVTYI3l0AXFtXX0xevQXHgEozdsjS1C172vlwAVX7MUwiFaXUd26nlmBaifqTFU5R9puzGSvZ23ZTEdeV+OvaGl/Ci/8MfcC0utbR4T0Oleh51H+8jTtT2yJl6RM2jUPLtQ/rV8d6oTBprSvPbkB5QQVtRFJeXW7pg7mbX6kYOQvvR2FS2NWo0XdqBMN+IXW+uvTHK+zr7TeYtnec5uZnIcWbUZMZIThShUBAEXyoPTFrXvtIM1qguR4IOQ6hI5DddPUQFe8o/HAV1gV048lJbBRA1B57nTtyq5q6Z1VPwo8zH9oeFkuYsGhzJhT3iAZDsDlsC9FIUVep/lhoVvPDGdsuwhejx4ML9s3Fhqr0g1XiSyJBcTNV69Exz7s8qWzDKSsVGbXe2VQ3AvKSyZbnTmMxH4qiJ64ab21TLmbi3dKqrJB3lu9kWn4VwDf2KGciLdk6brIP8AFEMu8Q5lqHpUhzaJJotKdpUeM92B90DdaaO1DVO5enjpquK5qrSKtb2lkYth8jQa2r8S9VxqqzY9lZWOgmJOJzCt1yeuJ6C28QN3oLvMQ+9hepKUpkJ1owVCqVPbmvCL+qtOIQn5fw4Mdm+SaQ5ICQ5Vb5EYFdRiYFjSHdy6aXXrp64oCbMeQwS3TvDgp2b0h6s56oFKjK0EibKBlvfhcCa+JD9LsUr4z7fAZOp6c6lmS35lUcUqCeYpT4R3Wy7Nr2hwVusBO8vxTAHnOtA3Cfbj+1ME5ONqdeuGXtgzLsp2M5Xr3atoVOqm0FW90tOpL28M2lMfY2N+zb4cTI9V5e8nTHHVR26w81Qiag0GoyycO02kLvpr8BwS34ZvLd1PFGkA+k8qEbxJl4EjSm3DGTmWk9pkttArn7MAXVA5u9r443OMuUlyS8okYK0AIAd5BRF15fjhe07PW06sALdHyO3HiAnAXWyu/vqmIGa65tdYigM2hRIQSE4IKhqXw69flwUMNcLmQrQO2YVP2tH/AKn5GmO1kiA7Wo9ZqDqm6w2JMNFyg3qnFV9euPOymyMkYcF9pFtubW4cJiq0XbBUKYw6+cWnxxRAS5wAVfHm64r2stbUI8clazBGS7wF5LUX+HB6cL4gldyg8t6oN1lPlbPyp0vTN4Wi7wLevDESU4DKC8qu7ps7rdOUsKxyHta0itMS4jvJcr62EKr+K3EY6XtgeMydnxmePmcDQU9emLE4Uj/+uj5/1Xhuv/wPyp0slIctRFQNU4l3iTGqVT4ch9kJKtvka2oLqdV08PjhOV2VnChqLM6sK8bjdq7grWrfXu9cQKfVMySFBtiqOBHvE1DXuqniKr0x8jCFe+l0VI3I6U5KfWFcedjtvdoZDlC1buXXp+XTGG+3ktVVUIG1Efzwm8k5al1ysVOW/UZs8Gy9q4DigBa+8SdcODLdFdqU6LToraAZqjQEZ8v6ixVe2bdqopSqTzqbTxcGZQijOJVmnEY3bfKvT5cWNXZZy/EfaB9SmvtgS8biQDS7/Dhg+y19nSquU92t1yrU/KWVIpoy5WKqe615RUlabXife5e7cuIG0DM2TaXtDlyMrtlVctMRWI7WoEiyTAEQ10PvaqmtxeOErmHPBCXYgEiAdCfnyr1F4lxzIjXqeXzpSSmyJo9RVoSTh8cCbk4ItSCO3qY6KSlrcI4632o5U2F5o2fzpmVs6HTa+ME3mYJAak8/bcLZhZyL3gtD3scnSaexT2XUZbQGtLunMn4sOFWa7M5X9zyBmq2bjjglKCI61KeebeEEcReK8uPU1lXnjYY1ACUR3g+K4ppmZadSI29lTGmiILkEl5i/TiujVSv5n3EKlRnqPSpSmLlTfbudJNNStTw18MSbtFrEnyp6mrS8BpzqhckN5i27wm2DSQ1HlNspdzCu74l+Wt2GfmIvvCa420AACuKZiKdebmwnNntObpe1xyPGddMIrrgg6fe4Iqarh3PRezlKkkqGpApcy2jw7uCsUytOtITyAihLTMpK1K5mq2p5ll5Iy3V5cFEa7TH3MoA1QXm70UUPTqmqIv1TCdqe0qTnGVHpxCFNfFy9qSwZXIenLzeGHJVKK3mnL70VxxEB8BRTDm09cUdM2f5fy+8CtQ2zkIo6G+t5fpxK1vWEoKngVLG3avVtOE/pmBV9sdembQmHY0Rt5+bFbAZYil1ioluuOigeGgs9gjuMuE0CArkYxMeg3WljlTLWaKzsZzZXc60KbHGnyHRo0uNr037F4OW/IYenArde9hsZGq0+sQIqvqjUiQYgm9WwdVXTUi6Iniq+GM1jeHrcWHUe4qIHOTuKOtncwKVnUVNqUhHpLrmtoGa973cDtZeMkA1W6zlXBTnikOZQr82mOS4s3s7mhyYrm8ZNbRLkPx72BZXjeNrdtIZOLul93Re7d+eF7TZaOVQ2okLC05hWmmuG8w642lw397EWob8j5zs9MX7xR6HFKHGbEHEXnIPMvmwMznieMjcXx/hwW0c65G1VqqtdkA2ZIHOZJiA44/IPdItpa/w4lSSQjsa03hY+0xvdoaLzGi8xYaiECaq96tUZm1k2kXm1xAmt22IC269cXbTK9pdPzEmK2a3ceqaWgnl82JoV5q8IocqraWanoeJdPE26cPOpGSXIPe5cbRp5VieEZEuHvH9MFVByTNrDIuQo1kXWxH3UtDh7peP6cGqcAQE1T7utUkNxNSFEXjy4no4Ee5DO3Ty+9giqFDpeTYfaKhJUndbbiQrRL5RTAhNqTcx0zBwCAulqf9ccDBsua8qgXQKzkZik7k2LOzx15V48y4rX5SC1qnMK4hy5HOKa3W+XEKXKNxOBWcbl+PwwyaYSjYUKpwneprkrs7JOEi/hxBi1RJjZuK0TQqvdNeYsfSnG2GpIBCXS3Grg4YuH/DgwJqqa3vOA4yaHqNyceNuNUARhRhaR0lAOa4z1XGLshXAJF0H0xgwSXbpNSMk5vdTEwNK8mpCOXFqi8neXGg9XE1XT4FiPKkKyO7Duj1MvdxWz6o7K3TcM1Hjzl6Di5DZNVlQFelja860rSXqvIQ81/wCIfDGhmn/d7Lzi+yI0LetjzCaYmMwdyBOO6k670HXmxaR2+UjNEIvp0xcXIqoCagUQbqfvUhrFf1tt17w+uJTguEG7bPmJbjxmzHbZdL5xtuxHuCULrbV4sgvO6Pm+A4qnMc1SiBWiTMNwRjRgI+Npl72JsFtXjNo22+ygiEnJzCeIW7EXR3ThNNAaFeK8xcemLkB5y51ASLiOPV+7XwqUy83yhx+A4xnOA3JjoapbxHER2cAyyBDQhDqQ4gVdyYTworY9n0u3uvNr7uIJbk1Mms6zQ4RQRbdVw9wm9S5bh6+b1xPyzHfZpQI6vf5hu8orja44H3YSuIg3t8bsSm3mhgsLHVDCxLLfEcXFRyZa8AEzXozKQ4gRwVSEOl3eLGBMloSAFxf5ixLZbUg00S8vexJh0+Q8/YAKZOGgoIp5f9VL0xUlKlK0r0qSlPmrVu2qfCN11EsBON2CTYvFTKOZ6LtI2g5OmVbZ3JedGFVmAJ1mG82aIL8gE6gJXCl3BbVXmtw5MgfYzqueHRfzu/Ky5QQBCbgxjDtcvUe8Zc25Tu+XX8OOw6bQabScux6ExEaKkMxRhdjcBCaNlAssIeippjoGAYSppwXFyiegP5p2rH4niSFp4LJ9TW+l1mJXadHqFPltTYUpsXWJLB3g4C91UL0xvMrkxzNVIFQ+x5XW6rSu11LYvPeQJ1PI1eey8+ar7Rrl13BcOHhjoShZhp2a6PFqtHms1KmygvYlRjuBwflx0ZbKUjM3qn7Hoe9ZFWlTjxqXrihz5Xqhluh9vgMRnbTscJ+7k17q2p1xzdW9rGc266xLbzLIYJE/8MLLfZlL5gt4p+r9WMte+IcNw54W1y5Cz2JjuYFM7XCrm7RnZGnrTY21VY2XoUNWlEBY3qOF3SVVXu/wjhXhFfejFJNpVJDuRoh424N6ltoPM2VGITsRITsgAKQZKJgRp3hAeqIS+bABX65KZJqTEjpLiApdoFhfa6eoD0XTxT92PzR4rUHMXc9meC0q1kbeldYwVhSLRIeRlj8muIto7LlO2v1ppPYPjPPS5OiqWuGltlqlQkUSj0vtivzJ76NPuHzG8iIPm+uFvtglMFtdqUxl3esOvg6jmhCS6onr44NQkJmbadDQ9Ti0eIDvvaGoov8Au/u417qczLFwse4mfp/NDtaLcaHM00cvNhQaVDhsKotMNo0g93onMP8AFiTm2pN0+kypoKosMsq7zd7pjVR4smuT0iwm1lOuHaDbYKRfXhis+0zJgUnZ9R6FT7/vmdMJk2tFE92HUSHqi36JjDsI9ovUIO6jr96dOLDbZ7UD7AsoTK0L9SYaclTZ7igBceCJxIiLwTHUOzSqSsg5zao9UytLfiVMBWm1xhjegujmh3F0ZuXkW75ebCmyTIPJlCpVPZNI8ZlhWnCE+9ZzHr+IiXjgsh5umR3hlsPutSdTAyIiHkXvBb6Yf2uLpssWF283nbSdvpPw5UHcWRubMsIXBIp27Y5VT+56dD3e4anvLfa4lvII2gXxuIS9OXCC2NUk81Zlz1VKOBzGnqqEZg4yEQmgJaK/Ql8cOCHtChZwojUKpttCQ2irRJyqneVcCtUzDR8jIUPLsFuitVADGX93JYBBclyaJ4rb5fDCzFPECMaxB5bzaghUARBgDX6mqrDD14fbobEEifmaj7T6xCbkUmkQlcOTCYslutqoAT153gJdHE5tP0jiBl6oLMMo5gAEqcCHl/FimqtSCqKw0jYENl30LBlsspM+QxmubCjo66xSXWmyILuc9CIQLwWwD/iwC3ZnFnuGwiNCQN4AH9Uep4WTUuGf7NDdeGPFQdX/AGrhmNrSF7P43dMbsmZdDN1Zh0wJYQwkOWK6QKRCPe7vji0oMzKLNB7XUqdKrVVeRRCM4u6jxvm5e/qlv0wNdobIi3Bo1x4C2VpDhbbFtt0JeBKQRPpOsUS5mWhQb0PKlz9pLKkeg5koDbqK8TMh+OZny8RMOPw4YakyCrlNfZ0V1qS2rStgvMKGmnKX6sBP2rI1Rcyvk+pyG3JRKR7yY4vOWrY2Cfqto9/xtw0TpduUIMpX3L5NNCQjjSWkgq2Jd7DTEXmksMLZMokgfOhbUlK1JXvp9qqtllQSq5eoqPKMd/RmMomuuhoe7/24c20TKcJkZlQhmkd8NSMS7hl62+GOdWKO1FYabiSWiEuVBvtJPxYKXu3UOnsuyZct0Zv9XMnTKwdOKJxXXX0xlry34z/EQuNdqYxtVbMnN1CSceQquvd3mT/Li0CGEGOagFwKnEe9jblqmLXazEgj/wCIfcRtrh1NeiYu8zUSbQ5RQSaQkJCFHR6KvmT4L8uIuOBCg3VuavZfyzUaoz2uGw4cNo07WbaXCgJxUS9eGBrbvlByO3Cztk2MkWskphMjDaLVQZbtIgt8HEu4LgiywU9lmbApc15oIzf9a3j5AJIfhb4/TF1s3nT6PI1n0jf0mqSgityjYV4WnrTQbAUh1TxX8OGuDNOPXwQhYk6AHQGeR9eVK7xfDbLh2HSg7ZvWMr50puR8xU6M5IlTajKoVRZldSbOMbhNiPgoEALd172F9mymw8q7anYsSQ4VLn3xwdcFCK8Pe06rd5sXtOy4WzH7TMOpVzcVJ3MMSYLIxA7PGYnt2heIXWqbrA63W94yQe7j59pKGH3c1mWFFGF2KW3IebbXUUJV0M09LuXHZcfYw21w+2tmgEunQiZOoO/xisnhbl25eOOLJKNweW/8U1tiM8CznDoLho1TZ5qT5E4ga2BqNvz+CJjpap5OokiK65HbcpxshetriuiaJ3rhX/EccZ0JxqoQGKwxrY41wLyqnW7DIpu1msQYlPjTZ5rTmXvaFZc842vDdqvnREuxyf8A+p8aw/hsWLkJRMiN55fCnF5gtveul0o1NNyRTZtJlADgXOrysEAXAvuoP/DAhHrcuDUhlzWlqCghNKEhVXmRNE/cWKOpbb6jMzMzJimsemskgCwVpXDr+0X5/H4YoJ+aJtazK+7HdsdlO2gDXKCl3R4dPmxgM1+t9V0+uVEySddaeMW/Cb4ZSIik3tZ2OO1rN8iuZOQsu5pA98ZNJ2eM+d3lJOAnr+Xrixyf9oCt51rrWWs6uMZZzdEvaN2ewY9tNS5QLmFAtHoo9cMnOb0iLmGVFdX9iYonC0VHTrgK2qZMyztVyejMyP2fNkJbI9VaUr05u6fvpb4euNjbYgm7bSxfpkHZe5H8ioKZynOz8qK61IBwJDsvskqqsoDNl66Cvyj108cB0lnssMGkNeS4k/PmLlwsMn55nZJqKZdzo2vaNUGPVST9oHQUIvFPj4Ya0xsHmUcBbhJLkIV64+cs1WUIJlJ2PI+lGNuBY0oFzRHdkU+U206rDpgoo77iqnXFFkjZ9mJ2HElxc47h9sDNwqrLUWlVC5veT3eGC2o01XCKx1zpb172AWnZ3Cn55cyecn24N70CcDkI7byTX6F/dw9tFvLaLbPLU6cqHcCJBXQnljLs/wDp5mPKzFU3UqTbJZ0cVsZSrzrp+fHm93DXp8idT6aU2dN7UWm9ecfXmHXiZEX4sJbOWYKdUdqNOnx6itPGA2bX3mxzD2lsScBe7xS60f34uHKw5tEokqZVqbPfgQVS6lxGzaA3fM4+fuXF+zHpjQXdmq5Da3TlSQJ01nb60vZeCFLQPhVnnPae9W4xN5faUYw8rlWf5Wk0/wDLHzr8cLmBtBqtCpf3fTnyaJx9TN3XvmvnX1XBtAKZWctDGlozI3SaIbbdpAPlThbily5sxg1KssQp8iZHB5wRB1pAtQlXhdrglhVpbtlsiEj4zUHeKshQNDUuZJnTykPGsh89Tcdc5iJcWlFrESuZmpbeY4i1emw2DB6OThCQCap3D8FTS4cMKv8A2cJ2X1hRosuZOqtSkizEKKKdnjBcqmcjXj0QrRRU1XEhr7NNUyojpPymXWjW8pzvIKjp1046fTXHqsSsUthSHN9uR6VUG3FryqFMSnUrOf2c3jq+SKgOZMrVmGJ/c1YRRdVtUVGnmdeBqCKuip9FFcGWVdtezHaPGnvzpM2hZph00YjWXn0QDkrfy2kvA7E1+KXYBItSkyKTTWH5D8oYsUIzJyXFKwA7ojr0T5cQ5mUst5hlmeYqeEqGYWOPsckhtP8AzAPrqnu+ZMZVDzDi5uhJE+YaE+oG/wBKMVbEI8hrs3Z8T1DpUByWx2qYYLHnSYwKSNmh6IlvUQJCA9enPj207J8auVinSHgITcDco63cVnHvW9F72OV6NnDPWwJN4Bv7SMmT3mdxMaMynxW4wAQpanUN0QfDQfLbjpbI20Z3ajlWm5yo6sSKaIGhg1ITet82thgnQx/njn2L4S7aXf8AqDXmbVznqdux9aCbkK6GkfnbL6UGtSYyOOOgDhCBO6CRB5StTFA08JL4ElvDHU+ecpQ9odGgRBbjwqlLb3oOmqIiHr7Mf4UIV/Fjk7OtDm5VqkcakzKpu5v1Lj2cxVbCuJOC82iJ8caBIacUUskkcj8AYPflTW1dJSM3vc62oW+O5FW3Xh82LyNFbkZXqj1yLKim0bYX26hxuRB9f+XFGGlo9OXykvTHp97JA2qc2l31TFJEqATRijAoJqGSpNKzJHqdDtCFJdEp8LWwFRVtJwPRU8fXBDmh6a5SJUOlR2ZU19s2V7UtoWKCoXrjI7CdBHAvtNCt+N3LidVZEfL8d2fJ3hMM6Etgal1w4NwtxbefUp+tA/4mKX8eqZrzZlHsX9G6DKpUmODTTAyzCwUTTRdU9R8vTG/IdQzdsQ7K9VA++ct92SMM1N2ECl0L3wxb7PYgzMhUpt8yN0N9oWvOOjx+OGVQMvrMo5uvTQ9mdlxjaOlvvYuvMQbazW6kDJJka+kzyNfNtFcLnWmjkev0+o1Om1ulT2ahRv2gOxlE9S9NfoXd64OHHVpFVGW5NCRKlKpmQpqCh6Ki/wDXLjl5/JwZKzE9WtmFUjUiTJc7Q7QpDhSKdJPTu6LxBV5uKYIaZ9oZmdUToubaG7k7NdoDZMeUo7/uqyfRU/FjC3mDOP8A6tkrOgfBQ9Rz9R9KJKcxHE0NNqZR0rog1Djl23eGbhcAbBm7h/Nf7uKibXaq3HWnyAGPYyMYxA7t4AKWi/nw+OKWBmA0mhN75bzuvhqB6d4VTxTEap1Q9+DmqGJr3B7w/wDHu9cKktFMJVRMHajKTCV6iNVPco0yqqBFrzOCnUrcUD05uQ2KAaCSJycOZUT5fHG0ZSR4TRST7OwAXnvT0BNcRQhwc0OQ233UpUttzWPLM9VjmvDVFQehdFTovjjxllKla7VYFZR5q3tCkgyvC5pE43+bF5mfKz7ESLNeaPtrbVhn5twfGzh1DVBXj0XENqoUGiVJ6PUarHOXGfVlIwLaEo0NEsbNeq9VIOqaF1HjizzVmwZ9MeVk3hckuKHt9BNtvvInDh04cMeutPsqECPzWqZK1DLtSP2uVyt0HL7p0E31qKm2Ctwz0dRF1tX+7i02awM0Vqho9HWNQK5LibmX/V3HgqCJcukplOC+u9tvDT8sFEjLYzHmqs2KBKjoLRvh3lbXyH6p6enhjXCfm02QSx5Bta6oZNOKB6LwVLk8FxpGMRSwyhDaYPM8+kelQcbz1HpElt3ONNy1IhLRqhUkbKHupCS4coVTRXWZKcFRVE1QF0NOmOhJdZo6w3aNDmtRziNqy8I6JwUFBdfD119Mc51eDHqEQ4Lgo0y8hDyIg2r5TH4oXFF9cQYbpZVomlXq71RBjUnKjNW4yRVVRvXx+uF92yzeFLzJKFzt+40qgslcZztVfOi7upTG0krIdB0gN/XmPRe99dLVw6tlW0Kr1ebJp9SnFLAG0dBx8NS01tJOXx46p+eAOj5Op+axdq0eUQutNdplCwSe3YC3nDXgp2XaF424lU6LHp5upGVyx24bjXmIPQtMfXi8zRQSdauUEO+U060jUWZWSmSI4vTRaWO1JP3D6Kunii9C8LsDO1Wgu5lhJUIjZPVCCrivtt9TBeJ2p4qhDrw+bFhTZUOqUqIjLaA8jagbQ6IiInp/DjN6qU3SPuTcF1vVp9oEUSA+PElxl7e5faMBRyg7culCpbyrzDeuUcwZciUuQdRo80qPU3OosJqy+vztdPz64Ov6S5jHKFJokxxiKDam6r9PfF5mbz8HPVEHpYvMi6435/bi1mpPyN0ImxqDZClolotxfnr5sUkOhzahSKlUYY6xoSBvXSK0bjXRLfXjjozF446xB3I+nT0pgW0GFKqLPq1RcqrDgOGAtIpWtdxfL3cXn9LJlUp7UZx1bIyXAxryImvMSD9VwPSRtzBURjuvv01EAYrkkEAy5RvUhT5rh/TjfQlgw/vKqZrjVek5ZASZj1uLDKRHblIqXi4gXLZpyivTXzYgbXi+RI26fmteOLSgSqmFk6c3OmRwPS27/TF1mfZ9FkVaBVUbRo70CUYcu8BOKL9eXTX5sKag5gFCizoMlt5lecHWjuRU0w5KjnqTR8vQ+2U5XXZQKDe8csTW1F5tPgacPmxmX7e5YuBw9KpMyIoNz7s7LNmaUmQzRudUDU3zkaCBmIjx4dNR8flwf7NtntQy7lSTBqTSxZW+ctOM7vUebVG1vH0VOcf0piiy9tQotbzLCNmfFB1GWSkaRDCIw8SKhsKRFxPQkW9OCquHDVakVAixEcIJ4NvtkBMgjRNKabq10UXpzoqF8uNJYLurZyVuAKQCROpMa6HYntSq+VnQG8mitKhSMrZTqdHkU+RSWqrCQVVxqphvic4LzEi8Nfw45Irmw8soVEJ2zjMM3LU4CF6XCdNXqcLaott6cyoutvDm8y8MdB7Ss4v0eptUqhsPVfMU5BLcNhozGbVdL3ju5U6rp424+ZpyfRcoU2FGWcYjLu38p9fayXFTVVt/08MKU4xihdXdXbhUV/4mCCPTp0qNrbNMANNiKSuTNtzmyZtmm7SMpK20b6g7nWiksxmbx7xl1BE16Jp+HDFPa5kvN9fYCkZlpr4TxUI8ZqQg3NqNulq+Pe5evNgVp+ZlypMqINRmqhDktK12aYlwa+UyHxVMBOZdimUdqFdZnUyCeVsyPqjov0IEajg8nHeEypadfdJMMyjDr5fGeSWlHmNRt0O3wNG8NxlUp1o4ykUSn5fCebcV1AgdhkNO6E0T8d7d6kPii2YcTx5GqGS3Kuw5EbcfYslwWHEFxt7zWgpa95fzTHNNHy/tOyFCqWWaylDzDlGH/WJGYe1hEkAhmpne2fOp666oQ/Qlxry7mfImZAONQavIl5iu4xwbRoBTXqHnc16cqYctNLtlvKCA6hQkHcDoex7VS4EP5NSCKYdBgtsvtNU9YrQktzpyENVs90dOmKKZfvZCcb1Ndfeu1xk1T8wRoU+aFPqphT2d7IEI6q6IXc1oFaprbx0TjjdUmKfNaaqVDlPVCiSkuhzzbIN/pwNRu6WnqmnVOi4yvAdSS6rbb/mmKXEzlFUM4mqtGMH20uG9TbcS636j4ouMaZl2uxMps1dlyTWcsMzHI0uhQ3V7XFRB1BQL+0C3ms9Maazv4rTrzQOuu2Wq2IXa8vw93B3kuU/Qcux6cy8rp6I+66WhE4dvXB6HE27JU4PLyHf9vWvFkqIyVnkqt0er5aYeosoZ8AXDttW0kNV4oY9QVOmi421KtA5VQp6OI/UQVHhAVuUOqD9PS3FJmPJZPVFivUFsqbVHHrJoww0CW3pzIadFXii69cU+Xs00rL82qRX2XotesR2OxMZIBmNrpcbZ9Ft1466KmFybRFypTlvJ5xzHqelWKWANafGUaJU5eWolQpMcorrqrZVd5ohc3MCj4enpqKYd+RM0X0FiFmJlqkVBzVm8SQQfXpeC+C/9JjmzZlt3jUOClKrDBhEOUbwSo3Nub+/cHVUuuLl97DhrkGLmuBAl02ahmw5vY8tg7gsVUEtC8VTRV+vDDPBL1eEX5fSBkjnAnrr86zF8yp/yO6a7iqbafsVlOZWmlTa+MytVRwI9Mcd10CUeqNPbxLiGwbyVU6iJJgCSu1miwxy/MYcpFQo+7iSOxlo0tiadLehogqK/NhgStpLkLOlGqdbmMMUCiPvQwJpLu0vuAiG5aHDRkeW71M8NrMezLLGe5YVSZEGU+TAgj7Dqgpt9UuUV4p6Y6VeYHh3iC3P+lrhwGTJ01+v7UsavX7FQ44lJrnI6PSNoeSqvlKY92edU3u0QJbi8Blh+zP4aqpAq+h4XWT6lMqkY6fOAmazTXliTWHU0NDDh+/lw29pn2eatl+ovz8rVD+pvIlzEzUyiKmvOGnFUwtdo1Fk1qnRc+xlc+8G1bgZoaiJZeaIiBKER4oJonH4pjG3GD3LVsbO7/wBxuSk9RzA6xTti7aWvM2fKvfsf7rDOMqnxY4XqyBlIb7OTac4KpCgqmvVR1X6pwXFc/Wo2XXt3UZjQOAQie7ISMx8qgnoScyfixvo32e6VmqEdSp7krfNuF7J2Y5aaKmuoEuqfDThpjdLjt5do/Y5cfsbcMxiuN6CWrKryLx9wy6+jpeA4T8WwxB0tuKhccgAJAAiJ57mmSVFpGRvX13rTRSlSmSmzgNh5xT3QFy7tnXk4J46dcX8GrR46Vaiyo33kb/ZjJpwbgZHVF1NPyH944hQaTdVIYNT6gIvPKj8QXkK8LCLUNR0RUt8vXG5IgUbtRQ97ZKAo7r7uhG8CqmiKX8P+mE96wi0uIzAzqCNR+Crm18YeYR61NzDToz8s5rLA0yFpvXo8VVAA8OQV10uW3l6YoFhx5Ul+aroMOvuXvbwiuUrUHUdPw4wmPPU2rNL2k3Y8pEDdF3QNPe/EPD9ON0xlZDjr7CeyW51W/c97HZ/ASMFxNhzDcRUUOOEGZiddAOUg8qxXiR3EcPKbq1AWgCNpjvUSqXjP+8KO+5DqIpxfcUv6x8p6eH+GHHsW2gQa/RpVLmym4dWhuEZsSTQSUS4/v6knqnTxwnBLE/LWz17O2ZGn4c/7mlQGTkvVDRCEGQHUkMV4Gnpd0Xjj9C+JfCuGYvhRtLpPkQNDuoR3Nciw3FLlu8Ck7rO3LWi/bRl2RtkqsTK9HaNX4Zm6U4m1tZRQ4r+Ak5dC72BjY3tCrGUsuzqZVqUkWfTaoFPnn5gbC3mc04KqipIJ8LrcN/IFZlZz2T0ipR8wSydqYrLeqbaI24+V5IqKunKHDTQemmI1Xy3FqVchVOHNdplfSIVOWSx7ViSC9zfgvftXjx94vhj8ZXNxhLa/YmJGUwARty6867nbuOZIcEihXP77uV26NSiNpGnom9bbvS4yQ1uUfw3DinrGZmqlEdRpiVDZUNTaJ8jFT072nRcJ2qHU6Tmmns1GR2iVl9X4jQEqm02irzoHw1482ChjOouRXmpMcAd4bu1eRfr6YSX1mAocCcpj509ZTl9/ejOA8sNiGrDsJ8HdbyacS9su9za4WtXbkT42YMwUNoYcCO2bspx0FQF4+RPE+9x6YZGVK/RKbnBJYUKErcuN2T+tmqiarbo55kRdfEfAsFlayzVKvk6rUKctOp4Poqk+wK+1YM7jBB04r5dV6YMsEWbTiXLpeh3A3geulVPOOgENpg8poHnZWrOV6BTJEiMhQ6mHIRcTHlQhE08Nf9uDDLeyEszUd2bJqLdDdS2xt9lSA0Xluu8ObhhhZZrECpNR4jlzRsgItsPhyXoBIK3eKDy8MZDV3OzUqLLjmTqR+xPDF0ITJF17vzKRcflx2DwrdmzacuMIusxj/bnn6H9hWGxa3ReLDd2zEf5c6q3MnTcvUKBT4L6Raiza8Yml7L5ecUPvCB6aePlVLcVmaao7S6HnDMUI21poNdpVvRLvZRkQxIvgokn1HBLKcnU+PJN6G/2KEaoLpqunJzqiF4aimnphT7YcyVSD9nLMAtwx+8qm1GpCrr/aTHlF0x9V5l5cc7vLi88RYlmvAG1E8xBgCTqBr0FOrNlu0bSG9QIG+lCn2WMpuwtkIZqK4ahmOc5UrtbT3dxCHH6CX8WDrNFLbqzLqyZajKhtno2R3GJdbCHr3sG+XctJQcr0ijNqDQ09huM0QNobSWBboYeIeuNOz+g0GQ9etQdlVWpRH2jbPTdJJA+CCqF05SRB+XDjwPfNKxS4xI3BQoK8iJiexnSCIFA4w2p+3DJbzA7np3pDD5teXBVWdmOYaDTfvCRDEoYgBk4w8hkAr3VUU4pjVn5luHXijI1un2QTeFr3yUdf7vTDTy3nyPmyD2aPHdGYjNj4O9zuF3S8e75sfp7H/EeJ4fY22IWzIKCRxJIEA85rk9lhVu/duWri9RtHOlfTdm9dqUMphxFhwkBT37/Lyp7o9cG2W4c3J9DCE/PbdanOb44zacwBbymJevKXDFvHzFGkRJDbdSSRqtu7cAhLRfe14pjWcVuJKBxzdGrYAaia6oCL0x+UvF3/AFQxPHG3cPW0AydOp0O811TCPDNtYLD8krH5tW3MVKbOh1B5ZrjJEaC1Hd75s8vj/FgEe3UilxW3mGXWnNRsk8o3IehJ/wBe9gu2gVR9yiRSbRogNeBNLcSH0/dikf7TJahvVWFFF/kj73gB3Amhi6nraiLr8uOcs34uR7S4gBQAAA20029BWwbaW22BO5PrVyuUKXlymHMo0t+AsEHXZAt1I0B/XSzQLrdePh7uEbWKLImTXXWa7VWbjUlFH0PqV3eUcdAsVPL9Vjsw2hi1d1lF/qLTg3O8FTx/fwwt87UFin3LGhSY5Kqbtomy3ryKGvd9cNlYi7dp42wmIj5GIgVXaI4Ksit/z40nZmRpE6Uy6ldqV6Fzi7IUgNPLqiW6flhkbI6LlihSidzG/BelNqe6GU24YKGnmJxV44FSqJsyURKfUFMzQLjj6D9VJemLgYI1iVDhg4Avynwjt3F1NV00xY47cvFLKjoelHOBGUyalScrUqBtGfmUmhslElZfbOdANnRn2zrhtmiJ3DFABUMcB+bdntDrE59tilNtQjAtXSctd0VPe5eN3u4zrW1efD2p5zcolEn1J0p/3fHdW0Iyxo4IyA6+lyH/ABYrq6VVcKmzKzVnIsSS+gSmqU2IFF1XlS/mU08NeGNnb3b1jcqZWlK0kQJ3BjcQZBnrSt224qULCykjUxz7GaH6Hsyj5OlS5FJff7M/oL0N3n4p4iv/ABxOmxbobptApOoBEnDxxZvZUyzNfKSLr1WBFUAddnG6Qp6Gl3BfgqJiLXtl1Np/BymnDM2kebO80NAVNQMebphVcLyXBTcKOYdh951o5CklIKNqVVfpsfM0IqbVY4ugvcdILcKSuZRZyQbLrsdJtFM7H9+F3ZTXod3ouOh875bmZdmNMSmlacJoHeYLbtU1FU+CpgOrMqoR6KTMbLB1yK5q1IEngEHEVehovHX0XGrw69W3CR7p5TH32NBvNIX5udB8iJWhkxqlBqCShbZsCC6v9Web9B06L6Hgmy5njJDER1vMdChsyg5notRQgeD8Jj1T6YC3sv5sy43EiOExlqjS3yBo9e1nD17jamvBEX1XpjW+j+z6uHGmR2+0PtKcSuVMN8jyoPc1Tp7umHqrdu4GTPPSDB07jT5SfhQeZSNYj1pg1LZnC2oU5+sbLcmTWIBpuX6nOf3cYDTiatNXkZ2+umKGlfZ7jUN0FzDmGozD154tONY4Cvu3dcF+Xc3bQtlGVqHl2r5IkQnWGL0CKZK68h8+8IEu1XQteHD+eKhvOEqstjMdvaJ7m9q2SL+5cAXVzetuKS0ocPkRqfnr+1TYQ2tILu9b8u5JyzlyUbsOlIJqamBylV4+96ndjZm+gvPZhWcVQmxoj0dCiOQHkTcuIOigqfXxHEIqtberjqjb1Il5caXHKUYsTRqsV6Q6lm6alIpD+m7ACFXGcurJUfnROVEZUiqyn1iaTfZ5puPyAWzevncR/HjixuNy5FS4FTzYjORUcA9EQfmx8Z1bEd6m9EV4/DFiyFeZNfCqPNcWUzPiux+2Ox0Rb2oq/wAlTB3sniVCbT6uzJiPVXLVRbVmXAd1KxPfFV6GK8RxQ1aQ3IgPdmlt74UuDn5kVMEWSczV6lvx3YFTNojb9sViWKPe1MfHFrzizbhI978NUZPPmFPzL+ZIrlCgNMSd7IZYRmVGPlNkw5dS+Cpat3zYVmYs1yK5UCgZPjNuyHDIHa6+hJDZVO8gKn7Y/gnDAKw+m1DaxSDqZSomUycOO8/DcVlqouJxEFFC7nVNfHHbcLK1FqGUwoTEFiLTW2901HYbQEZ9LPT64w96WPDzqHSCta9eyfXqe3zohKy8Mg261wptF2GNUuKNfrNak1yrSnFFRkBb+oBTwT3cIybl2bKzC0xSjccO8WbNfOvgOOlNvtYjs5nm0yJMWZDhLumnCS1LUTm/vXccc+R83zqXmZqTQoxyqlGc7QDkYL9CTjqqemOt4JcXNy0HbgzP2pHfNoaJCN6N4uS69kupC3WWootBqDz4SELdmnlP44r8y7RafGAorJrNkHy2RuOIrD9f2n5iiz8zSJhUuS/vp8aC3uhRv5V6KvdwWVHKNCoTrSUZoUDvmJcxh+IvHF9+izZuSQc/Tl868tlOraGkHn/VAAR6/mW1xzSlRFTgGnOqYiJkSIJl2nfyT73OuuuD+UTuvBtS83KuPSKTMqGSZ+Y4TAOxYRkDzpGIggp3/wAxuHHjL7768jCflXzqW0CXFfOllWcrlDlpMhMoLYp7RjTlH4jipZ0+/GHAG1lxFsIU9MX8DOHbpMeEsc5pvnumwY5zVV8LfHBFUNktZZbdmx6fOjsNLba6ySWL5uuHzSH8vnSaUrcZSr3qpW5CNtlvOS3GD5A80OqcuMJtPNtsQdb50TunikYlTW3jRY9wEvAhXAiROqavJitVZoDM0DNgEB1PMPLdiqjx50ECVqRvRDmNg+8OCJXrSIz1Iu9bj4TaOLe2nMuCUPEDKqqi2CZoMnZslSTJtpNyCJotq8VxYUcW5iMNstqj+vEte9iDmGntwZYuaWi6txW+C4n5TFt6ocgLwThxtwxXkDWZFCjNnymiehwVi12pe0VbAAUt8OGClltSUlE0JMUtEeX77qiBaQqaa3fgTBHGp4NsWEvKS8S15sZy4Mr83amTWlB+a6k5Kfao7SEJyTTeF8MODJO1iZkekfdkONFNgluuISE/d7yYVAw/vDPj6poIQ2hS75lwROwV3JaKgueBYOauV2Lja2TBGvzoV+2ReJKHtRXQmT63XG55tUmYjUpwFC98N4IfHRcWk6LmeKGhyYUtLrjM3DaM19S04YmZIyqdFY+8jRSlSgQlE+axPBMHo7Oo+Y8svVSZmI4Qb5Y/3dEjiUhwl7qIalwu9dOmOGv3TSH4AEen8VvAsxS3eHMf3Sw66dJivGtqNirjh6eunBP54FncvPRZFQlzH2qpV5SoByjS0WAQeAAKePrg3zC9Hp1SRhaksgANI7ch/RNV6aBpiCZRKWbrrTJSjBODjg3CP4U9fjgxu6WgQke92qJANWOWmZVWjMfe6xokRkLEcfSwAH3UHqS4jzKhCbmdmhtJutbUIUtH8hxXU6HmDNU3nBXB1uAB5V08uqrwTF9T8qyYs81d3RuxuZWwVDtL5sBOZULKln4CrOVZxqZR6w6GX6y5KjUWS4hTSh8HX01ElbFV7l9umvzYamRaTRqfnqbUItPap1FKCkZtspCuqCofKnOXRPXCFKoOyKm6t6+zO5f34250zlVq9LujONDKetaS3uNp68Oq4rdt3rhAt0qgGZ+MfxVIQgrzmmhtjrlCjuG3HFgpTnQhNMIzNU6qN0186W2rzptqDdqcoHp3ixbS2odPZE5ypNkCnESTr8xeuB2t5mccbs1tYFOUBS3+6mGOG2nsgSEeaOtSWUxloQ2d0WPlahA1WKW3KqDziqoPtg6RmvFVJV6Yk1rZ5laqE7MmUOKyu7XliputFXzap44soNPCU8L7upHpyfDEyYyMpt/Q790nH5Vxp1XrnFLiVkE7xQQZRlgik1s42Q0XPu0WpUe+UxDjRyeD2nPqiin+7DgmfY6pRR7YdbmR3dO6TaGn54XuzidKyr9oUmYSoiTAEHBLmvBUQi/wx1rJrjUNkjNxA9TLy/Nj7HMVxC1ebFuvylINU2lqy42cw1k1zLW/s2ZzyuonR8zMTEQ00DU2SH/TAlnGs7TtmkZl+rOiUZxzdBIvB1NdOnrh75y2jSplzdLc3DLXR/S41X3vpgc27shmLZTNfcRClRQbkoWnmTvf5ixZY4jcvOtovUIIWY21qL1uG2yWVkRQNTc3bVplMYlBQ40qM82JgSAlyivdK27FVXY+2DaC+3ToFDqLa3WdmpzCibhr4IqLqq/BMNXYjKl5kyFQ9HGidReyKRItqc9g/wB4kx1tmumUjIOXIaR58SlFSYYRHJTsix6c8pmpm0A85qZcNE5tE0x8/iycNfVlYTnSYAAMmq1sl1tP6hg1yfHzTsh2TbDGMsu7M6hFzq86H3nWMyQRddft5iRnS5G018qacB5rrsW2yfM+WK/DIqLLjuzbN65HaCx1lOnS3D3yvTs+RqbNzAxkNuLCbbIIsrNJ7lBvS3fJGtVwuHrZgHDKsmg0k6xVKrAmyuSIG4iMxNG07oNNAPcH3i6qWFuI4yjEG1l8Q5poFSPlGnzmrLJlLC8rcEde9W+TazDpdfYdmKug9OHVVxAz79yvZ1nVCI269WJSoB70tWYQInFGR8DPxX/mwLu15xtwTjLYad0/MPzDiFGlOR3N4C85c12nXGWaYWhangrlFPDBogn0mPMpxtS5G6Q0wBmyrKECk2OnLdpgup9QWUR79EIgS+4u7pgZqbxyJjshUQjJeA6YMtc6CUKqCqhK5ueKOXCPlFLRxFqshRgqjkhAHX073wxuejg8hA6SECpxHFA/QKcw8brsh4+8VpuLonww7ZCCfNVBoNzbHczJUg7IDruoWIQLwxEjRIVPyvVpDcwTfi+xdcHymvRsfVS+GHA1lfK9RiNPyDeimw2RxxiumDrp6cqLp0S71wpM/UGgUD/vCkvsszBX29Ofc3yPqv8AND+ONNYXLT8MCRHalzzZRK6k7JKlEptBnnJkozKP3jtTzcEH647bytmDZ9s5ylC2g5ToLNUrKtxooRcyOmIBJ3Y9p7IyQ7w7SLmePQE6AS44iyJmdmk1R46LlZ2qVMmkNSqPJHjOqt1/+NqcPXF5Lp+cM3znZNerSRFNeLFMC3RPKl+DS4m1dccUBJ2J1I9AP3oZTQuW0Ik6dNj600tqu3iRm+t/eOb8xtuym79xFM0RuMir3G207if3vmwspO2CG48nYadUKnHX+2aYtT+ePsPZ5Q6W4T5wmn39OL8r2p3fiXhgA2lbQFF0KdRVdLcftSYS0fpgC3ZZvXeaydydPz50WtZYb5ADkKP6LtRq1Qkvx6bliY6+Wn/iXwaFMbqtR835kcM5LkGigXfCGu+dL5dV4YBtltQqtUHtXZ7IpHcb5AWrhovQS8FTDMPPMCPU4tKmyNxLMtUQf7RE7tv4l8MVXSFW7xTbtjMPU1a2rjIlav2qXRtjMGj0v78eYKQ0j4RjqM1b1FxU1FEHwxOcqAOAKRuZgF73yp/ridtH2ktVHZ8GVI8M6bCcO5Dac9s4acRX179uvwwr5NYmxcvViO62UfssO8DFLdSULeuFlu3cXgz3CtZ09KsUUMpgCl9s4mSaltPV+Iu9PfuOuXGg3hzXaY6Gcpi1yN2IkM0e9lY0i3LrhB7BsruzK25XBkN7hjVkw86qqY/SXYNssp0ahvvSocZ6uOi2Lsp9zljA4iuC0CLwTRsFNxfmROmuDPEC4fCWdVpGg5k9KBtXC2zxF7TSQy3sLzJ92stxIAhHDkDemLV35L1+uGxRvszZYotEmSM41YAlPA3u6jGctj0olLvKK/tl1t9OHT1wYUz7S2yvKWYjYdeq9clwz0bJuMCRHOGimHHWxPDVOPXCS20bWIeZp1QqNKFIlJRVWPFFV5E8OviXUsZMsYmwW3nlplR1SNTHc7UQgruSU5SlHXakrnDIkKeebYRutT3ZsojYksIQB7PkaNNePNoi83vYpsqZ8fp+XYwV2FUYrsNdy4+EdTBzTh4YvYc5yRcaJaRd4y72AyXOnw8/HEkmpxKgH9XuXuGHgn/XmxqGVe0IUy7rGvy00+H2qwo4RCk+lGkTarQJYCqzYqMNc26duvVPRAt4Lixpme3801+mt0vLMzsTTwvOSn7WWiAPNovFU+GJdMy+lPpAyEaa37x23ECXce9zdcX0GKUGnuzXUUSDlbIu8WvD/DCN1+1RPDR5thJ/iKNCF8zVdmp5yZMmTDRuOb7xvG0wFoDqt1oj4JgRelA4ZWNrfrwu8cWdeqRkdyKZmvQcV0eOraE4qJeX8sSZGVEqqBrTGZPmccXm17uMozaC6bmiDevexIajqInonOfvY8441T4pE64jQJ1IsXhWbao1g1rYRLrdr3vhi0ylsvr+0B4o9LjEQKYi9Oc5GWEXzGfh/jgcXNkaOJIxBfmu90LuRpPr4r+HFXVNpGcZjPYwnuR4+v7BtxRabH8KcMM7W3JVLggUK67A8m9dOZP2L5W2dgKVyox63VzS9WAW1kNPeLqv6tNcUucNqlLmSygUyRDN1gCEN2aWtJ3fLwxzOWbq5S2TtVyQZ8piLipf+LHmqlEqEYEchjHkd47P+bDlbTYHkEfel4CiZWZowzpmQ50J0W5JMOqvNJDvcS8vpgHZkPDGRtxw3rOXel31+OIotoNwB3CW7r/PGtx449ypoVqcB93HzbQQnKK9Jr4lWueeRxpxgG+UDLz4xOYhL7/y4rXKk3IkmiucvvF/gONa1q0yFpv2AciEKdSwaGu1U8SrS4BDV1Lj8gjjTJkI2AuuojW76GS9wcVi1hWx0FLjNe9jwSjkNm2+YGJ8qjp3cTS3VeepP3wd4ttArpHzX+W3GsZEuLKIt2thgpb0l7v6cakeRvgwiOcLE4dMZHBNwwOQ+okPcDy4nCU15mNQzqz854g0uJegindxYxJG5jdy60uBF3lXGLcNGUsBLL05i072NkB9h6oHCQHN6yGql5fmTEjH+NRE/wCVSGKhvDJd2tpcqF3cTGGTixxRvuj1HvcuNTMMWyf4qQGt1pd1PgOPQ5zTjrsMFLesAhLw5UTw5sUEZvdqY71nWZDdNgE8vdD44i0B52VFFTDcPlzKGLGqR2HoZb1ALRLkEu7iDRnm2SM9bSFP7uPRHDqXOp7+6FokSwj7tvxxVSpDlPIY5uKZAHAiXFvApLUhx2aarvXtPwppiFmxxttseCEapby9630x83ExUVbTVMMpyz2Laukqoa8eo4NybCUIqopoC3IOBqgsq2wTtic/wxYrOdbMURU/5cTd1Plr5JjepVairOigwBoAKY7z8Hu4xpbfapINNpYwyiAA+XRO7iKyL8qdHFbzvuIy8ojgzy/l1yUotMLaPnc8ojgVx0NJ85q1KSo6VZ5KyDWc3SexUyP2iULZyHnSWxploBVTMy6IgiPXD6+x3Oy/T8lzM5Zpp8OkDLnbqgS5iXuuR2wtM2gS5R57ua3CDyl9oCoUHYVtJobEFtqZmOQFMiTm3LSZFREDAvhZeWvqZYeeam4lHqUSgQDFYVEgxqVGITuGxlkb1Ek9TI1/VjRO3Np4fthfEcRZgATsTr9IpT7M/iT5YX5Ebz1H90/JP2hspsukgBVZHH9o1AK3+ZDiRF29ZMkA4R1CTD0G62TBeAi/hEscyC8pHo2l5Dy8vdTDB2SZPDM2aWu1grsOKHaHxJOU9O6BfiX/AClirC/HVziF43aptxKj1+vwqN74dtbNhbxWdPSuh6ZOjZooW9chuFTZ7JCsaczZvmTHTnBeiEPgXHTCU2LNytje0ytbJZdqZbNk6zlF8i5ijGfto13irRF+78WH0XjhQfaWyLUMyZMiZmy6+7Hzbkx0qzTN0I+3FE9tHLx0NsS4eopjtjKhmIXoFaHt0Pz+lc538tMjNlLSvZaqkBTFonmFIDcW0QMOcSL4cuOKKxO7ZOvTuEttuHftU2uQs4bJcszaI/dCzO32pSEx5WwRCJoi9byESH5cc+ynjEWnERCEjHl8wlj87+OyyrEwhI8yRB+4FdT8MW7iLYrXsTpRZQnDqzfZkcQX205Gy5bh/FiXMZSmxiRxwwdTuNine/4YFIBOsyRdbcMDBeBD72LeYybyi+++ZOFxUtbscicahzfStwD5a5b+0E44W0t6Q533m2S+vKKf6YKNjA2nUlkajMkmJXn5kTwHA19oEm/+0NhsSvNIrZn7w9dMMSjxW5dBpbe83D+5Ddu+i46g+uMNbR1FZplublauldLbCcvzMuTEr1Pq/wB2zN5ccZ1tDjymdFTQ/OGirrqC4SO2DNUXPf2t6rVm26dT42XXEaONvldCoSmUtOwkHnM1u0TTyeuK2ZtczJkuHMgOTCpshmMZtubjeq9pwHdkvBP54ufshSoKszX3axS6dWm6k3LdffUPvA1cC1oGiXigKprdp1UvlxmrO0etEP3rvm0hMd/hRT+RTqQKLcubK69nevBSYcaSLAvpc+LJNJFS9FvM1Hw62+uK6uw5FPzbVW5shx92LLeZNwgs3ziOKhOW/H3fmx3Vk2svZkyhDq7bIxRlhvQiiYkYIqrbcPgq9ccTbf4kzJW1quPTAEY8wylsNXperh6XB9RUu78RxnLVeIOvrZuWS3A0kHX496KafQ4TlINVbUgxkiYGokieXG2sPbx5p87isD92ItJ3jzO8dbQHT6gK36cOmuHTsp2b0/MmXp8yuwnDjyQFmIethhoXM6Bet1o+nKWHmG4TcYpchi3GsGoXl+1YtcRzalhlaoU6m5gpUyrQkqVLB8HZEMzUN43rxTVOPzW+NumLfOef5+Z87y67HcOkWuD2RiE4TYMtANgAiJanQfMOLHafshbyfMp82PLkT6c8Jijj6CBNvJ3kLTgvDiP6sL2picUCNEuLFzgu8KfNpJS4DrGh+Y5RUWlW182LgeYH82pz0jJrGesgfelPbkf0gih2dIYqO5esXXQB9SE+HN1HTAPlzLLmcK01TGwsfK6+4FAw0713ovww4NkVQp0HJNJjtnuHXo6yzddO0Xi/tSEvLZ3VHwtwQQszZQqVWfnRZlClVOwt7JbkBeQp3rtC4/XHS8R8APX9oy9YEIcUkTMxMbzWIY8Rqtn3UPJJRJjqO1Jv7WeRgjbB50sJrgsUlYgAJcxOkriB3vDlMsEOwSrU/aJsByqCR2H6wxTSiG4BkRIbNwc/wJBHh43Jphd/a92rBmzZ2NHozCTaS/OYF6qkdjJKiraEcf7RLupjyJ0QlLEP7DteYoeQ6pGDtY1lqqXvNFbuVBAC3m8F72CrXwrYYPYrw7EVJKspJUYEKPMTVSr+8vSi5YBHm2HMd6K4eU49B2hMUoGUWPJppyGifRCVHm3hE9PHoafS3BRmSLHq3aGlb7Q0KELaaIRKad1ePjrgOqud4NH2nRKtV21dhsbyNfBBSaYYcNFO3xVeCevDCrz39r6sZm2y5acyHGnQKZClBCOITTVk8DdQC5EHVbk94tfw45NhvhN/G1cVDyUhECSdSSdwN9ora3OImyACmySQT+Guith2Sqi/mBmuVBrsUGmXyPaoikbiDagCN3XUrrumGTW8hSq1RnpbEMpj6yG2xDeIJ8/Lrp481uuI2XdoFAb2gP0Xfw1qMZwDl0xtRvVte/eKcOnm+bDD/pRT6HDBuEqzZSJyOmFgAvvW9Vw/xn/pviTd5attozpIOYgxB5HXlHKswx4oacS44sxGw7VzjW6HAyrU5UOG447N1IJz48GjNO6gePKnveOKaZnioyqUFCmK4MOM4JxN1pwVLh1Ev1YONotLabmDPR1vezudWC716WiRf5S/iwu6lSzGSxIDUhb1vEUutFfH9+MFf4e7hmJOWxSQpB06xyM1srG5Zu7RLx1kfXnQTW4L1Dey7X2VclHQqvFnOE6BOoEa8W3uXppYarhu7aMjtuw67SW21OLJYPcNrzcPLb+ocCUqa1lrN8bL9bYaWPU6UrrsYjuNWXCIFQx6gumuHHmOitvU2FIOWjTsOKgJGkraVifFep6dRxfc22K3C0rLaipoEk9jBE/f41D2m2bUEpWIXoPWue9ltX7Vs9p7JcDjIcYx0t6LgzqmVJ8igM1JuXAKLqtgdsAXBVOqKBcdcLvJ4jR815zy6vIiS+0sF5RA+pf3hwSScrTo8R0CzXZMKW4DkWnMAFkZUQg1eUVVTJPTu/XHi7FT7jj6dEiCT2MUdxg3kRzOnyreAtjKKOqKUgGxK0FK5Ne6WK9AqEGphKdffeNlFJGN4gIv4breOKyt5JplSkxVdclnZZvjfluXvCC6iird+L+JcF8LL+VqvGGDIpseRCaeaSpgAFdFjaXXmXVEPTdpoWupF6YAysiMsnrpt9aKKz0o6q+asm5n2ct1eq5ihnm1hkIwU1yULLkc1Pq8HiVmi8y26rwwt0msuN75uQ0bZrwMTQkUvxYIJ+ZikU2VDpTDNIo5qu6gRo4CiBryoXLqq6eOKPK+WIGY8xwoFTYZkU8ztcadRObhaKD8dcVrUwpICEZAketUsoyZqs5uyljaJTCh1OGTjWlwOigiTZ+olhXZkhZi+z9VIVOzMKTcszmyODOaXuoi6Lw6p9C/LDtzhs1k5fZarezharQ6HJdTWq9pM44p3SBIrmuvMOm84JzDoq41VqrzM1URihZ3oVJzxTx1UXklnTJnBNETUdQX+WDbZbjCktvqltXI6EdxuPrrVCllYztb0rJFSaqAMPwH234rg3I61x1FcLXaFsnjZklBUoTbbFXV5CdkmZ2mGmnROq9MQKo9P2HV4WnRcmZXkuaNKvkVfJ9R/nhn0asQsyU9qoQn0fYPm5e8Je6WHYDuHKD9uZQrY/sa+lL/AJF70i8/E5luLCFhhuEdIkMyW+HM96nh+VSmsZGzqTfaCkQcxxGqgwdlopMsFXW0EffAhX8lwJ7U8q/0jyhV2mIyOzRjnuybC4yHvKg/u/u4g1zbJBzHsjyS3FjIeYaTEimj4OITpvs8vc66KA6a/HDSV4hbIKOpB+MEH5iaBP6Lp+dH1by3CZoJVcacodpe7OEpoLBVzS630W1BwOZPyTMr2ZYcQ6hHaaeNCQjC0l43Kg/HTphh5qpLEzZ1les05ovuurXyWSJ0jHnAS073C3mH+LAB2dReiow+TBI4POC226LjOAvNtqbckHXcbdKYIKHfMmuhWqLBrFQlVikZklwpTGhN06oRkKJJIFVBETEtdeYtCT3lwI7bZ9QpGQHXXqU8p6AbnZfasqCnzlenEPXimJNR2o0jK9NlhFo7s/dknZ3xfFoeBJxtt10xS1TaRTM+UCVl6uxGaRSKknZzkMOkjrCqSWGSr3ue3Gct2X1PNuOI8gI9YrwIUJNLyASPMtOtqoiqd3XlxnMvJk2zJRE0UStW0v34v2Nl9UocDdg61LYb5Edv0I9PG1emIztDktuij7dwCo62r3v1YdqfaUqUGaInSivZPmprZIcWDUEedgSWgfpU9hVuiyu7Y4XiFjrhJ+HTDczHstpOYapNzfssqT2Qc3Ge6N2CAlTqmevEH2EuD4qqDw73Njn10nWQGOpuFHBLWw72mL7ZXmB0sxEzCqFgbkrxaMSIVTu8uBrh64y8doxG/Q+ooc2qFnNzozifaGqGz+qf0d2xUkKZPZcBQrVL0egTUPjxcT9jd3tF6fLhm1SvUGo5dmV5w3KhlyEzGacZdbEhksuOcd2ocmnNp9dMQc050yrTtn1QpVebbk1KZT3tGOzppKXVA0MkHgvHXVfBMcSt5fzts3SemV6o7VMvuaLIobr52OohCa6B07wj048vjgjDmLS/bzhAbUdd9D6a6a8jQhS4Nx+fnSv0Ny+5s+zG0srLNIgrEbaA1irBQZDd3S9DHii2+unKuAbPGySmV9p56jaQalrexFI7WXPkTXuXeHhhA7C9tFHezTGmmUpg2dAn00zVHkBfhy6oBaHy+7jtWaVJaohAyAqJpo0rS3WuLoon66KnD88ZTF0XVpiEqOXNJ6AQNvQ1IJS0AlEkGuOMwZUk5eqL0CqRjjTmNN4yZDqCqmolyl6c2K/MFTViEyjcGTUt4diJHBCJPe11VOHDB9tZRuo57rM1uSs0XDBd6oWLqjYJbb8LdMLKfWEp75NneAWJo782uH1u5nUlQ1o1CYR5qjZTpa5boYQ3FVsVdecACCxW0M1VAVEu4prpi0GY6Xs0cUxLTQdfHzYrqy4lPqL6yZLosSqe3IYcabvJswcQDMRTiqaG2SoPgJYu9mtFmZ8y9W6pSmd8tMYlPPtKpIRmwgqbIfEkLVPVMMXmVuDjq1zfc18HUNiKvclR4zlcgNTmW5Ec3B1F0LrVRdUX+WCfaFs8pecXzh1BiVOgSntAYM0IG04rqBLxbtReGnW3TBJRaHRAyrBqtFaSXGfjhJWe4lx2Kl2vonFUS3EV5x0Wd/YpmSXWktuuMSu9eauczJKY0+NFhKXBrSvpNSquyOXT8uZgdKq5aecSJTKs6ur0U/Bl/wCHgh4uc6ZsYoc2Abuotb0BdMR/ZopcDX4a2/vwdnkukZ5yNWplTkq/F3ZIkNyxScMdPNrroJW6KiYQdRo6M5gcyNmd5apEfYWRRpRrY64yiaG2qp5w/wAMPrZDOJK4qx5x74HPuB16/Oh0ryHKKfFclx8xUo34IKKRW2TlNmnMJXoJD8U1IcUKubs9O6JY17JwZRypZSq56yJURsKRVpCXKZtrrafxHkQ/hovridDy7LqVbaprt0B0TucdMLhbRO8Xx81vrhTcWqbdWRJ8tWoc94VJbjx5FDKRIpg1IQUwbAWUM9UAVJE18dF+GIcaS/R44S6RJFhTBb6ZPa15DTRUuXVW148Oui4gyXljtOtsOkJDcXNykWnL+WIT8CTU6JLbivusy3m13bw6aovrxxFs5MpJjWrf8daoNrE/M9CrtEQVqdNp8psjkwobqSGZLYc6HoBDqqXdxUReZFxaZVz7S6+4MFk5fb0aF14ZEY2fz4/HBnGmwplYOHU3mJlUaUSYuAkdEEFNVATHinTVUwJVCNJr2YJU15oDYZviRBANN22qoqkvHnVV0+nhg8PMvNBt1EZRv6nuNfnVQSuZq8Qk7W0DjaEOvG7y42bVqEWVZ9NGjtO1iG81dKVt1ODia67m7gYcycuvl+OKkYrVOAYrVwgKcl6qqr+a4gT6a5UIkiM1MejXtq0D7RcWVXzoi8NdbcC2wQl4H/GvVJ/yoYydmr+iddlHlZ05MV0DYqGVZipHeUFVFNYyOdF1TudFUfDDULP+Us5Vtr7lrje+KOT0unyY5R5ELQkuQwt68f8ApMIvJuWs0VDLk+NNosmrxaY4YSn3m1NNU/tAI+Onm4LjEcvS6q794szKlFqzRKzGnNP73RtE0sLXvpzLqi41V3b2txKHT5hoDM/P/ifWgkkyCK6UZqlKbeAW3nXw1Qt613LvKuCKe5CqlPguRqiRKIBv+a0ksHzevm4Y5Yom0WqUWqnBr0Ftp2K0n9aYUh3l/wAn5YZWStplGcqDRv1NIrJXA6YNb4e73dF64yFxg71uMqNe9HZ0HzTXqq8jgm4vnVdPqq4wgSH4dM+70cUoqakDflEl82CKt1CjZopTDkII7Mnfe0BoLOVOHKnoXLip3bUdN2gKR+F3piTaylGVQirBUbL9LWuVUYYAZ8RExb71vXl/Tg4zoIUTJ8WHlipyKOdTvBwouhx32UG0zNlzUdTUrVXhrbgCecWLOB1HDb4Xci2lg/hZuyhQMmsyqxAdrFQEDA2hbu3YKfDQ1XRO9i4uOpIW2J7afvvVL6ZjSaQNQytXcqMVSpUN2MDu4M3OxtC1vtAUSuZPUF4EXSxfTFxljbtIqGRKfQs4MjSo5uCdKrLp/wBXBwOBgbnUL0u4H0W3jbg2zPnjLMhllymxZcdowsciutotha6JxQuPexQVSkwJ1PKOcdk4RpwDdpZ+7Dxu9S4gJu2vjzqhTX+Qq3yNQUrABIhR95TWVQnn2NCAE695OGumCbNW2apPtS4jDcZYz5oRSHW9TPRUX3uHFEwinspTcoRJrmSqq7TJMgwI6I7qdOmaXa3Jdq2foqcMQIO1FisSXaTWYjlAzEynPAlef4tF0NMRewlt8i4t1ZwNxzHeP3r4LSTDo9K6wyvtByxFpSyX6kgP1LdvTHCYvdV5O82oe4HQF8EwF7e5TkxaZPGrsVCEy+ZxI8A9URXO5zJ008cJ2n1pGZBNmJiLZ7q4ktBV+VfHDJya32xurMtqgmMXtTY2IYmYLroQr4LcSYVLZ9lXxFfg6fWphtCDmFDSzDkDevMXzLjfRu1SKgiRjtkM81wnpbjZXY7FYp8gYQDSpptEKOtXE1qvigL0XA5ljKg5WpBRO0OSzJVNx90edw16quLQhlbJVmg9KmSafdRqiNRqW9Npu7rs99mHLNoEIXm0FbDU/girgCzV9nfKOZnDkw4Z0Org5vW6nR7mngPXUSUfH+6uNFJqc6AUcm3jIWVQkAzJQ/hwTBXq3BqEJ1XHRCWaWtCloOJrby4UJdu7VWe1XB9aGWlEQoUvWc4bWdkmaVqFbF3alRezo08+1qM9poC5TXx1G7zCuvvY2UbONC2lVqRVsgVFhqsPc8/LdT9kE3jzXh5Hv/nBrr4646KoQuOVcO0aC+RoCkKWkn6scnbZdlFNznmaXUqYb+W65FfQW5kUbCUgLiRiFvFfXrjU4Zet4mkv3YCCCAVCNSeqeY7jalqm1IVka9Y/umnl3PlMrWYJVMpcJaDmFnQJVCmMIExhfS3mRxPnDguLzOmV5OX6Y6k10GHZthpFY0tAlTmO5OnDgoevNjk2sFtByqb71QEM1tGqmNSaNQnNF76Opzovx44YWRvtI0qvhRqHm6rSmlCQovz5Eax1kBTlvJLkVfnQfiqY6djeLJucNFvhls3EQVQCYjkI0NIrPDF29yX3nFE7xJj7611ZluAkbIVFbqEdTSa+rjckD4sGoJZrr4LppjT9oVGKXs5bjQ6fFCEy61oQAl7fBU69dC5RwO5kro0ms5ZjdiePK0yPuac+MsDFuTaSs3acSbcHUkL1HTurjVtVqcmRkGrtPWTTedhKr7vKrLYPhfZ6cFXHBGA5b3LYWvKF/WSdD0g8q0aU8UhfQ0nst0+TXgkOMAojGRLyJOUddbf8uDrZ/tQquQSlU5wN604lgNX3bh5V5TQf8R8cVFXmJkWU9Bixipzuljwcyg+Kd009fqmBhimVasVI6lSpcCLVYo7+M1VlXs8k0VF3a/FfXww74Ld55I0PWmDnmBz7U9c3PG9ChR4cdewwAVGCLmNVVdTM/iq4xoG1+rZFgNK3KUGIypYJcxNiq/siHzBr5eqXcMC2Stt1NzvNGlVmnllfNqJ7WkzfZGvxbLo4HoqccWUuLD+/Bl9ibfKOpD7VVtE184j6ivMmF9i7eYXeBLyy2eZHT4bj0oB1pDjMBM9q6nyjnqn5/YjPo3uJBJY8wXeBxPLivqGXqRSsyS5TEARdktrHlNaeyfRebiHTXXHOdZzg3s9yvEqNGUYmZHpJdrdfVTN/UeDiAvDROVPrhYVnatmbMLzsyfX55mZivM/YAr8opag46RjuMHELQMMOArBEKA0I666gnnSS2wpebiHygjbpXTWYs0N5QzhGhutBHgVhDeAhTRAfRdDT9aWr9dcBWepFOqE4JEchkCrjjMiN0W3S0wIfQxXguENPzZVKxFZan1GVNZZUjbGS6p2fTXpi8yrmo5Fba7fvnQ3JaOt6IREicqF8C9cc1YwVSrlK2z5zAkmBPWTT8NhhvMeVG1Pe+5akEZwEnjFcAmyd6vNcCaP9QkOvxuxNzETgk2sdgobRDduicQ7T8yfDy97HqxOdkQKaZxzj6f1V4R5uS4jaIi8OYnUH15cEdNgxm6Y5UYhJUWHrGZ0N9vR1lzmtUdOCovNzfLjUPYBbtuvW7jkupTKQIIncieem0UKL1wht5KPITBneORihqHlp1vLI5ql7vsjMvsytFzk4aprdd4J8cZZYbOqPtNWMgL57lLeUFRS0uL0xKqMOSzGGE2jYtOLf2UzES+tv+uKumxZNPSUaIcVoWTFTH+7aX4saPBmiu0YsfZFNuqcB4pBOk6RpI+dKr51Od64L4UgJIy/zVbMZ7LMkx9UPduGFwrddoVuLDO2ZGtnewKsyAdRqsZrd+6oY62mTDfNIIf4rcVAd7VcbPtQ09l5NjGU3Gk3zLBTXB8wK8Y/6CWP1dj7qmLAMjdX59645gLaHLxTpGiJNMPYxVKfkfYBFhTJ7YT428shivtfac4gI+g3FjbU9oNMZKnrS33CeFwHzOSFjQacbC/44Wz7iOPmqd3VbfpitrMVyoUifGYBTfeYcABHzEoFwxix/0wwBxs3DzZLh5ydCRv8AOmCfFV5xuGiMs/vQlmSqfe1Zn1DW05khyRcK6jqpkuN9M3dQZEz0E15bfimB+OS9kaVO6IJq35kLTHjqC0/2rQEILyqJJy64/LF5b8N1TKf8TXeG1Zm0qpybLKFIzVWIkFsVAY8kNXxTXdjryr+/DgdgpJedht1N54wc0bYd5AM9eIar04+HRVwFfZ1qwQKI/IKKJSVm77e68yhYnIvwReKfngzzNCmzqjMltxhFonBvdQEsvXj0+bGKu1oDpQNSDqBO0a69qqzLU5CtBy9a2UyI9HjFvYKm1FTfOP33aajcn/D4YHq7KNypgnaGgGUaaOkY2EKrbrr6YIKlmOtSaTEgPuTXmiPRZTGl+nuevr1xzhtloM6kyocg6lNkxXb247EpeRtE71idOOvFPXF9m1a+0oXZvKSd52MjpHSrUNlYPGj710/mDPzv9CqnQKhJhLKbZcZ7QEwFJ6wwTmAl1ut8fHCV2715+kzNnGU6dDGuzFrP9JanBjugKLGY4NpvCWxD1LVE81uEAFQVkgQ2L2+705hxPZmiDrStlurOKWpjpAvXSsuvDOsJIBPIHeYGp70EmwbbTkGg3roid9oKlNLvZ1LrdCktuqW7dhmInx4Lemqfvx8pWcMn1EKhJp2Yaej7rinIslADoHw1OxbdF5utuFJkaDJq1digkmQy0B3OG04fKiceuHTFg0lysEs6MEsDcAyJ2KDpEXl5lHVcYZVzbYUsFhJCwQoEQYI7Ea+lErZDiCjlFTc/1abXKJCpH3VHkSIth9siqBGSW9R04qhCQr6Y9s6bboNOkHUW3IsiSAyGbuUjZUSC4f1XY2S8i7OHpDUefRAiQXmlRqp0kzjvMOJ48hD0S0tLfjhcVrZjJkZpL7uzTmUKWwybUR1qqmZWrbeJAYki3LcWO+WniMeKPDtxYPqCZSTvrpqNNZk9K585hTdlfIukSdQNtNe4/em7FgN5rMIsaO02bTiE3HK3V4fh8cY5ideoElIM1EAd4DLbZcHFFe6Bl9emA6gZIrOU5Tc93N+ZICtuJa/LaYkhqnTkME4/mmqYibR89V3MlcZg5ipEGjtA8Ayawwamye7K8F9W70RE0K5E97H59GD24YWFPfqAjTqOehEzW+bcWt7yjyRVrWJDjNQ3faHvu9XEFd6nFpE5hTETMVbKo0wZjZty4rM5AfQ0vNDUFsu9RVEMfyxXBUvvxiQRSWnQfVPbitwrp3bSTxxWT6jAGHKboz8h2qGYDLBoPYnYuoIa9F0+HFMLbZpKHIWk/DkeRNHkSE1DEmoNUB2BJUR0R1srrTT6YMK/tRlhR6Ok2jO1GvBIUgdjAqyZhINweyEeZNLkLw093C+lw6lVXe0rLapTRCm7ZYBHTDjzpx6a+o4uMsORsr1T7zaCTKmvcO3One9anLpcvRPgONjg95a2DxXdp4iCII6/Ht2pdiDDj7f6JhfWiuPTZ+ZJM2oxqMtFps1s93DkpvZoGneC3ugqc3BdV0tXAyxSYWzan1DOjTTlRm0iPq2b7tzrj7i7toQ14It5ouidbcH9J2hVOmgNQhR6c1KhrarcxxTF5NCQUUU86XcDHjbwXXARtkzpTa1Vss5cN1YUiY4VfqTDqIJATaaRmeXhzmpuJ8BTDbh2Nw97TYnKESVDaY2j9xQdsbgfpO7H8I/g0GUWGdDhxISgt4Bab5Fyma8xF9SUix6q09Z29jSwBWXODoupw0wZZapMfOCPMPSXok1NN0HZL2z9dTReC4tczZMZyW3vKhIdnNPsKDW4Z1MHPC8VVOTrxTinpjGl9RuACRnV3/flTwuJnLzpXZdg1ekSJQPHFkMgidnn62vGia8D9VThofjg92gVdaidAekK2WtOb1t7qd5P9MCM2sU+mui25MajgaXJefL8UuwPVbNouOdmocdytTVDW5hFNpsPUlTh+WC1NP3bnEIj6V5CE61Z52bfzZDjg44y67BYCOybYW3tBraP15tMAyU2XlaIUausjAMzCQLUheQ2lutLhdr3cQo0zMtLqEqRVUfjw23UdeYFy114NOgd5ETTx9cFOb875GnZdpj2WafKOeMjevlUQU1BFDpeq8ePh8MPUIdaAR74PMcvjUJEwKiuZIqG1mh1WlZdp3aENjR+XIcGOyAL4jfxPjw5RwCRKZmDOD0jZrm+Bl+FWI7KxGqjU7wR7dpahATfA3k4Ld1VOPHjhlUnNCVRn+rgrBh+0EdR0/CWKyuZJbz5ICM6ZxZTx3xZWtqg73kIS9fjg60xD2U8JYgbzuQev9VQ4xnlU0jZ0zaJsqn0mnO5jdqVNgOWNVFls5L1PBNRULS4q3zd392mGlU47blGgyarXqdXyn87c2E3ugP00HwX3sfacc2kz5VCrMdYVbYS9w3LrZgf+chL118U8MBFTy6zHzTL3N7Lbob1WhXkv98U8NfHDx18XkJXAUNZAHm/PwUKhHD2Mj7VAzTlFqoVVt+JXHYEA054pNhIAC0050Xqi+mLCJslzcFOaqMiJGrVLNEBh3LrLDUjRPNunA5uPDlXXXEyEy4Xs3wEvThwLBlkXOkvK8CRQO0F2CS+sltgtLgc81pddC9PlwQjEFMNqSrzQNNB/wA1BxhSyFJ0oPz/AEodm0GK3UG6pAqrzCPNwa1COMbzXnXmTTUfhrgfrz8yg05uouw0Bo92TbV/MYmqIP8Ajjo3M+0hvaJlAssZqpbNfjt80WXM53mNetpY5tmwnXcyUjJZOttMw5CyIkqS5aDkYEUgZIvfRV0+iYjZrZuYyTI1M9PhXyg4hPnquq1JmVDfIzT245ElyPiY9cUFcqowH3YMKv1CHS3otkt9ps3Y2/8AFsFTya+PhhkV3Lj8ts4L7z9P1X2u4VOdPTX0X1TB/QaOwVPoTaU5sqfAhuNGJMoTfe4J9fHFwxFq2QFLE9v+Z+FfLZLmgpD0Aq3U6W01SM1QJqM2OjBdWx1sg6W3f7cO3LH2pwpeyWoycwyW4teaHdRW2OPagXlQg+I82uFxtXrmSp1UKmUjKUep5ud0Z/q3K0noa2FhcQ9nciivSplaRHpUM90jA8zTJ/L64MdsrPFGkqvERqCBAn6cj1IoEuOWyoRr9q2sN1zbJmyBAVfu1moyAZASXiupdV9Ex0zmTY7SNmmR5cOjR2ikRG0FuUKc77jioGp+qalrb8uFl9n6hU6pZlOqTXC3sBROO2J2iTi6/vtTy4dufq9EnLRadJlDHQ3ylyLvFtgLhL96phJi1497Y1aWvlbRqR+b6VfbM5gp5epNKtzKdJyhSY71QqAQIgNiKvnqSmXQuVPHFBFy2zPqUSsQXCnwxQU3TpWb5vXW31TARtPzFVs2ZrkSILG9o4l/VmyfRdQTxs9cW2X9qNaosePDk0UnmgRAAgYUS/iTDpNpcNtB3NKzuNKgt1JVkjSnGleoWXctVvcUp2K7JEwZF1kXTavQk5XfFPlxzTVM9BlHYpW8nI872qoVZHgEgtHs9oqf94Rwza9nDMFR/rkKEEOKAIqRZkRS197nT/lwjNsea2s6zaQ3GjrFfBtQfjadx5V00+PC3Gz8P4pdsOBISkCSdORI/O1IsQsWVt5tZ035xXQn2VtkNPo+QQzvPjK/W5qOnBI1/wDDtJ0IPdNbS4+7jOm52rkiNJly6i8TstCEwc5gDXwEOiW4JMsZuqeSsn0mDUXopR4UJpr2oi0IIie9hN5j2hjMqtRXLsJ2a04ZO3D+xaVe8gn48ca6/wAWZucJAw53K6FAq5EjXntWcsLBxN6tV4mUEac4+FGtAg0jMFb7NmM4MWEDCks5890SaDzfBVLAPl3I8zaVmqsrlSmuHleI+TTVTmGLIEnl/MvlwHxaVUc6ulIqctQaBy3cAlqLjsnZ3XKNXMvTKXCp7FN3MUd2w0tu7W20jAU8LubGPw5hpdyG3VZ1rI0kj1jlNPMScebazNJhAG/5rXKuYMky8vzpLEuOomyvtLFuHFGdNDmJFQB94cdDZ4JM4QocB00Y0MRMnEESM0LzeKd3Emp7K8vOZfjzHUbiuvP7pBa5rk/05sW4obe3uvZrMlREyI1EbjvX1mXlW4cuIExBnedq5fk0VgbwdAOfz6cyYh0uk/dcwrCuBUw1M45PWjkStf1yOi28iXEiYX8sWpif1V4XSDjuxXmHANtdcdMg6Ua6zkPmquyoLses1NXDXlO5PmwaQ5iOGaqVoJ8cAqPKzUz0NRvZTX5sWMyoOR6TIsNR9mooXpgl5virFDpOWrTKUpHnqvUiVBFyQQ3fBO7gtWx6344C8ruJFo8RhU5VS4y082L4pxsi2mnVbeuAn05nDFTR7td2jFaJvVtPl68yYg1QewxDvdRsneUXC923mxfRhbF4tQQgNLv1YV23yp1CVT6dQaRJbhuz3kakPmtoMsmtlxF6cxXfhx+fMOYXe3SGDzrWqXk1FVWxzLkjaRnyfXGo6zooPjTKPGJNbz153ET6+OGLtEyRMyZV50V55l1qE4LLhAZKG8UbiFFLrxuwx9n+1rYZ9j+A1l7L0mdnOskCBUKtDUDQjROZA1IQBNfKHD3iUhxzltS+0A7tKzHLdaiM0iPJlE8DYuE6YivdQiXx7ylb1UvTTHUcWwlCEILKwVTB6AAfeedLre5dW5K0wiOe5Nb6pXGKaJOGaEQ9BFebFXEznMchyG4z5xRcO9wRXnX6FijPL41Ib3ZBF0W7wXFJAKTIrUgIyr2SN/V1HT9ofiv0Tp9cImbRopPOKacQk1fx3N2J2a+1W5cZP1KLl2JvpDzTUhxdL3T5WtfL9cTKjDdpKibvKRJwHAnW47VajSIchtXWnA0UiTFzCUOr821fKVCfLWEjMUKQpoE5k3S6kLiEWKt3MENl3do+j8gk1ERwl6lQ5+W6vIipyEPFDJe+GCrLUGXHZvlghPF3SFMa1eGssozhcilqbgrMRR4zmCXZYIBzKpXDiVHqUgQJN4vOty/NivgR0G3XQS8RxIO9u5EwqUlGaAKJk0KZaqpvbXKvVA0vitCyHD5UH/mwzs05mdqTMVpFURMLz5v7uE5kYlLM+ZCVEv7R3cMPMzlPi1MmKXIflRUbbEXJIWHfYKny+CX6onw0wffsJVcIke6B9qot1EN+s1Alzm2QFTcREvQVww63DaruTpbCuADUyGbQk6qBry8pcfmwq3IKVGpR2yMkFte0KIL6d3F269vi11/iwE6yApCknVOtWBXlKTUf7L7kOuUmp5dr+eHMrUilygmrDhtr2ma8irbYYpqiCo6+iXa4f8uTkXIW0/K9dyjUCzHPZQwl1GrPuO2OnxvRXOPBbuPDvY40eEcr7XGlbCxmbbqPl48C/nhtq+Q3CvMvhgnF7UvOh4LOVwbbDUQdt/jQ1qQBruNK6x2l7Vc4z6ewkidBlUiU5e3KpqiYGaeRfHh8cJeZMckOm/INwjXqZYE6HW5DH9X3h9nNeIa8uvrbgrnMuRSFJDZgJpcBOcomPqPrjFIsRaqhMU1QUj3aitONiPf5kTzY3W3c4onDm5VxgQoVvlxqCKrxEjAKBeBCuLtKIrN55RPRFt18uvUcVdSqClaiN8yeb3sWWadnsimRcv177738R904MgI3K6y8qEYKoF4cNNcDHam6TPZCZN3r7y8gPqlyr8uD22ErSlaDNUFR/wAqkBHmTlsaYW/xLTlxoGhyXn/aOIQovFzyji9WrG9HK9wY7A8qiPU8DtRrDkh4Y8Js7jJBARTUiXyoI4m1xFqygV4YFWyyGIIbppEM9PxEuAqt5WQjecgR2IkmYak7KILnh1LqPxwYTsqz8lV+fBrqNt1OKe6dYbfF3dnbcqKQlpql2i+i8MVqyt9M/ZlZ3Ut967BbSl2rhy/GoHK6K30PKcenEDUYHDPmJx0nLjeP3zLxXFyQRSqoU1uay7LPrxtBE06qXRMY0eZJiuG5ahNGttghxt+uPMtxpD8p6KDRSDcTelrxFf8ArwwE44p1alOmrkpCRlTVJnmhlLp86BEqLe+BxGUNpCULbUUjHAFlrZQ3RZBpMqjrzT3Vho7BP8Xwwxa1vI7xAqqR95be9igtNwiFV5vdJObDS1unW2ShBgGhXGkLXKhRJTKLGpFNFoLWIrfQATRExXVrZrT847pqayrEo+IPjyqwKd3j664l5VjvjMa7WROsJqTYF3QX1wZzIt0AJDQ2lxsI+7anmwrXdOWzuZC/N1ojhpWjKRS3KHXtllQBhDczjRz1C10ACcA93VovFNPDADtAzTWVyhIZeoM+FGfcRk5sxtG9RuuFNPXD5kNE8cPeauml1gl5Et8uFr9o+Ru8nwI6d5+Wmg/KgL/zYd4deC4uG0rQConU7bdtqCumi20YOlQtkeRcz5OyvTc05ZKNUCl+3dpM3lFVQrRMD9frgpm7dZU199vMbVWobrmpPNONmrJKvKXc4Fw9fDlxO2dZknM5EokKLRpByWY+l8j2MceblJVXiv5IuGBUYlFb2SU4ZDYSM5SZsmTIejOKTLMPRAbbJF8SUVUfHvEveTHzzgefccukiRsZgxMRzn5V43LbaA3/AFSvplSp2Y3u20wW5rwJoUwQ7nw9cM7YRkRvaLtPi5efl9lGTHeN111hTDQE1UfdTgi4F8uU2PT2nzYbFoiaRoyFLeOL/Ktaj5HqJ1qg1GonmN9t2PKE0EY0ZleAgA28VXvKv0wpD7AcVmBKRynf48qNWhxSMoME1r2lbO/+zrP9apY7yZTaZKVEfbC4yDXggp4nzCmmFjnmXRq/lwqvHSpU+v06QkmJGfp7ybzQ+clO3RE0/wAvHDXmZ2mSq0VSqbxz5El0jNyzghn5x8MdN7HNmuXc00CXJCsR54Iz2cmxX2UZVHn3grx1s106YCGIC2cDikemsfAyOdVPBTTHnM0q9meztravkmBWYzwx4DqMPI6vBdDNEME+Ipqv5YXm2TMdNlZokQsvx1YorBblobyO/TvH/F0wTZOotW2evZ7yLSZSzIGWqs80w6B8wxnkRxq5PDS/T8V2E9OGaNbJgmDBhlu43yX+010sRP04BYtv+8cJVKRqPQ6g/KK9Q6VALVzrCFHkTJJ3gtycoD3rsEn9Cqw3QZFafp8hqkMJq5MNpUDh/jgdgZuj5ZrMeXqhyAbXkbO4r/Dl8PHGOctsWY81QuwS6i6MAf8A72BSs/V64bm3uXHAlAGTr/FSUtIG9WdWdhR6bF+52pdXlPAhqYM2NAnu8eK4CZ1QcceJX0sMF4CXhirZzA/DUSafdAu7cKriPMqxyBE10Eu9dpzYeMWfC70E47NZuVQC3qo4nBbVIsRXZVrV4IrhF7uIBSAcvVxO75i8cZK9uw00uw1DYFCFVbQkOEWh8peIj3Rxi65cNvAvmxXzqgkdoUAEJ1fLirerBM2I2hE7rcoe9ghLRNVFwCr7fLfYCrcX+XFPWZyNugwbotC4unN4riKtUlvGANorTp98cSTgvyrH31a5Ob3sXobyHMqqyvMNKhvk3FiBGbBCkGXMXp8cSCZ3MYGU0ctPuj3cZPC2J6pzGXcuxvjRUjkKuab3W673cW5tKhFYjDaZAn3w51W23y6Y+RoKOGSKqIR8ykKePu43SHFeeEE0ERXhdjCZT2pTDSg+QaGh8i8y6Ygk/wDtUorbHinDfdXVHR0HdiSd3/jjV2xv7yajO6vynOg6Win4sSmHEJw+FpF5saqm32VCkMaE7qOpe9j4anzV7U0BQT0XS4l8qcw4zabTUtEQRLEenSG5g71rS5e/8Mb3SXdaglpaXYpIIMVOsxIRLrbb1EseiE37V1NP3YrnZjciK07zABpdzJzLiO5VrmxtSyzrxxYGyajnTU+sSkGMS397oOuKhmY2zGs7pPcn54jA4/M4OOXDrdd7qYnUyKDytK6F3Pcl3LdggJCBVUyauma2rccGAb5gC27Tl1xDkx0q1ryIoGHM5+LE6SKcm7bUhJbUt7o/Nj1EhuvQZDriqO8ctQfQU93FWg1qzfSo8aQ3FgmGqkZLaA4l0ukm4l7nMZ830xvp9Jace7Mi8w+1X6YOsvZV7UQuTxcah6oRi33rPdHAT9021uataaW4dKwyzlF2cx2hG7WPMenlxLy3VKtlvPUDL7EY6pJqs5oaSrFuqOmaILbuvBONumOnByrlivbNIeYMqOJvaUDMSq08gK4HeUSPj07w/BULVMc55vyUDRuDDqD1OnyahHkBM1UigGjoFvQt4pZpfp8uFDgdZvvZ79EJVB06HmDRTTiHGiWtxI+NA32eMjt7TNrlEypWDej04KlMqU4mNBdPcivKPxI+Xu46P2g5DkZBzZMpd7xUswB6Ebum9NpR8+nDUSuRbfdwPf8Aw/8AKLv9O8/V9HW6kdPAKYkl1VHeG46bjro8vmsHve9jqXbBmqkUXJr/AN8UyPKmu+xgRpzd2rx+YDT3U5itLyjjo+OYC1dYSH0EIUkTJ5j+6ydlijzGIcHcHSK5rpouE8DDAXOmoiDTQ3akvdFBx1NsxyeeTcui1IFBqMpd9Kt8i28ofp/xIsJPYDFfkbQo74N3BHivGZuJ0G20S+C3F/mx0PXcwUzLNPOoVWazAhgtquvnaOvuj4qvwHAHgTBG2mv9Tc1UZA7CdfnXviS+W677G3sNTVovjhS7VduEbJNSKlU99p2ott3vkCC6TZL5LeiL63e8OBXab9paK9RX4GUFljPeWw6k+xuhZDzEArxUy8Ft4dcc2uC8ROEiIeq3HcVxES+P1w58T+JU2rfs1ovznciDA/mh8EwQunj3I0Gw6/1Q3k+pLl/NNfywpl90k+7VabvV7iOHzhp0Tj6e7gzmEpQydEiHRUJeHd5sAmdY7tFqFFrTjRWMyBiSOFwKy5wJS+i6YaUnKIVbIsaoxJvZ5DZvhKt72iLyW44ziTwdUi6Wff0J31FdHthkBaTyrfDZRWd4gJugTncL+8uNxzmnkuRwSYsuUiXy4q3Ji5baaa3L7sOy54+8iD+eFtmvNkmo0Z3tsA4uWG940642Fozi/sQQ16N93X109MK7WxN4v/8AH8+tEuOBpOY0ttutah1rPBvQkQmoyJG3vv6cS/x0we0aRvstU1VRSNWkwk6xTUZoNPmo/ve1PvFaXeBUUR44e2RKakzJtNkGWjQM3GXlEU72N5iDaLe0bbB0GlZ+0WVPLJ56182i1pzMknKeVY7ijPeUXZL58yh5R/LxXTE2VluRRYdIydtCk0CnZclxQqEDMsGnBNksBcqg01IC021MhICv1RMUGyinpmfO1WzO6l0XeKzH49de6v8ACiYeNZzY4OUJ+V+yCUebcBmehgMdbVMRHwMjHveCa294sEYZeWeHXHBf/wABPqeY+tVXbT90jO3zMeg60x4f2moFFy1TY2UAWe7HiiyzUJPKEcUS0OXqZilo82iajrhKZsCVnGrRKnMmuPyGn1kWOLchqvfX64BobLuz5wgeBZFCeXUHfPFX4j4p8cG9KkLUnSeb3ZsBoTZiqFelt2vDCrxDiz2JXAuUgJQNgNv+aMw2xasWi2j3jvNW8qG/S8i5hmtvqxPjxHnYMbc3uvPXCgBp+ov4cdS7LKsxXtm+WZLTl5fdsYHBLvgaNIJoY+C6iXDHLbxbwN45fcXcIlxty/mCbk+ttVulqvaG/wBo1qQhLDzAfry9PRbcMvBeOW2GvrbuExnI83T17Up8Q4c7fshTZ1Ry6/3Tk221hZVRi0ds1FqM32hwfKTp93+Ef82E3UW7uVdOCd3XBztRqjdQqp1uMpFCnssSI5kngbY8pfEVEhL4iWFfMlG8Bmq8397GX8Q3Dl7jDzp5GPlTjCGUsWLaB0+9ezZMnzMsf0Yj1J+HAOQk1RYtu3qJb4/Dy+OBBvIMSVJEqo5Lq46XB25+4B/QFqYmTJkmltuu2FKu6tD3k/V6YL22UkRmjBPInL+nFisZxJttCUvGBoNdvSihZ2wJlA13pebRcvzMxV6kG3MdJ2VICOu/cIhCwFUPogondHEPYLnj+icfN1Lcloy6ruoXLzLqqoa/wph+ZQyW3Ik5Sk1mOf3XWK2cdhsXCAjshySvH9ZcPetxzFtNyGzs/wBt+aMvgi1RqM8D0c5SWm8BghipWePN/dxsHMOvrjDhcXxkLEydTvzntSFu+tUXfAt90/KmzXM2NMQnXnJkZsAS6509E0xK2JbOqftBzcFSmRiy9TVMjYkwyVqdONR5RuX9gBcy3CN68OZMCOWsk0gWYsv7njsG8F6XJfb6dcPPZYy45mKmNNJaRPgS/AU5i/kJYQ4HdM4fiDDbIzSoD6xypliyVv2S1KMaGnXRMo0HJqAlDo8OkA77J7szdpvarqKmfU1u8SLzYusAu1PalTsgwOzmDk2rSAvjw2O8OndMy8iaj9V8MBFC28VyQ9vahS4BxzW7cRTMDAfQTW5FX8Qpj9K3OL2No4EXToCzyJ1/quKsYReXbZcbbJH586dzkGHKcB2TEalGCWhv0uEPN3cSRe7Ohgw0zHE+u4ZELvxaYpMtZogZqgdpgOKVi2uNOJabJ+6Q/wDWuJs2dFp7O9lyWorX/mPuIA/zx6MPsHnfauGCTzgE/P0oVT102OASQBy/qq9zKNEkZqDMrtLjP15pgY7c50bzAEIu7rwReYuPXA7nSPdWDdPVSVkObvYLIFWgVZsnIUyPMBOpMPCdv8OKzOzLA0Up6oousqgGQr3gW63+94/NjA+P7F1eCuKsxBBBVyJA+9aPw1chGIIS/wBCB2Nc5zJS0vbNJUG//H01BS7rqn/2uDZllGQE15nS82Ftnqc5H2i5Tm90Dvjrb8S/92DuDUEiyN49qeiLo3j8v3aVKZZKen20rtiF6kVMepL9UMkjR3ZRglyiw2pqP7sC2ZXK+QLSIzgxRelsfeDboWErbZKtpePm7v4cENSzpWKhDYjJMciwo4ICRIKqyBF756cTX8RYzy3QXMxSXWmxWRMVFNAcK43VTiVuvVf+XBRbZtg3wVFxfPTQHoNdapS85qpwAD1r0yOdNhRTcFwAdS5syC0TD1H1TGeXJTdPmCchxxgd6Jo6IERDxuuHEzaFWphUegUB98iYpsK9Gi/syNVUU+Fo+HxwO0KoJKMY7iWmPT5sVX9j7GrLmnQE9pAMfDY1G2ueOmSI1P3/AHrqzKlYi58PMAQG41QF+Hwh66AR6CVhXdOJEuF2Oyeo02sRZFcBoOzIp7gXb0f4F3tOGl3XC+hi7HeA47jjBoolc2pD+HD5n7RYz2R6XEccAJSsob5OmC8+vRPHT/mwTjuIWd/aouWSUOoAGWJBjSQaX2tu/ZOFtGqFEmeYmkmxsdhZyoDLNQk/12eSNRqe5GR0HzXu682qcNVJfBMc87UdlVe+znnOYtGJufAa55UWI4RgAf4p5vmTHSzu0ao5Vq33q7TRZfNwAgEffCKC8zgF4K4d35AHvYWWZKpGrmba/MjvOyO0zTdHtZ3OoPC1F+GmL8IuAxZrU+vMSR5eUGZ17UW424q4ATtB170ObNs95ezlBq8x52XFKNAeJsIzaOmTytkKCQpxRObrbhHbHs1VzJxfeVAYe7VTJRaSxjqYgmvcd5ehCVq3dMWO2DIz2W2HK7lg5MCU+5a+zB1G3h3006Yh/ZozPnCnVqrSqHmY6TMcBJBxnQ3sea4i6aOhd4eo83NjpGEN2SWOMheVEzMSRHUdBSa9U8XMkZjG2wNOqm5hJ6q1ujI3IhQxk/esKnud2M3KHem0PwFzeinwxjUI9tpNmoiC+XzYFatmqt1TaJV8z1enuw7HGKfPkw9XYTGoKaXHbyXKqKN3hcmDYC7UgpYo3r3tOX9JYyWPF1d2X1GQvny+HanGH5EtBsCIrCYyDwHrqRGiiH7sQIEf71hMbxFadS2w9PFF64t5Me3gqW+W7Ay1U5buZwoUOPvZL6K+3etiCCCRnx8VFBLh1XGfZSXgUo5a00JCfep1R81SKpRI8aRHa3wIm8f1uI16a/DXHo1PblCV7aEJdcU8bL/3HlOm1EpzD4vmYELTmt56IeqeKpz9cS6ZWDcMWyWwk6EOM080pClcPaoKI96h7PuVZsGnSG2jUhfbXdmHLp8v1FMLGi5Ok0WoNTIEp2LKbXg6C2/yx0HPlLuHWHXFNog43L64W1RIae0849rYyikdial/CmGmH3jvDLX4arSQvzUwMuVpzNlIqS1KNv6ukcxujtqRvB4AA+HNb+ZYFUjkia6FYfmJCEkJO8iovRU8UxaZI+8Bqsdukje+aXK0S2i8Cc5AXwIRw0a67T9ptbYcy9RXqLWYoJczJa3QzisREZVe4aouuhlx5ePDApytElPy6f1Xq3cqqR8bIWS8y1dBzGxNp78pQZj1mkHZJhOKugnbx3gceIaa+mCPZztT2m5OkZgotcoTGeaVSX0pz7sB4Gaigg2isPgC8CubVOnMvH3cMYIDcJwh7C3HlNmoGAtjeBpwJOHxwBbPag5X8w53zDHRfu6fMaiRDH+2CK3uzP8AUZGmvwwU3ihft1i4aCkI69SRoPhPyqlxoZwpPOqhNoFG2kVWsTqQ440LsoyWHJb3Uhgdehh4Yqp9DYlNpIlG6IgtotX9/GO0TZpCzLOOpxFeplZFbgqMXkc+F/qmAgM41CjPhDzpHepq73dN1Zhq6NKXT4dxdMHNsN3P6tmfVPP4dfzSo8Up8q6sMz5tZPNOXGnATtFNXfOSROwQYeXc8356a/TXDby5Kf2R5x2f5uprTi0jNL79JrUHfk0y9NAyGO8uvC8mys5uVbfC67Cv2l5ToJ0bKlTpT7JjOYqESTOOQJg8W4VxpE8BS4B4eo4Yf3xGzxsPlUl2k1B+mSqakhicTzLLUWUiXg8G8MdLD5SUfmwyzJbbZyp8qpSZ5a9++oqjKVyDTa2ItwKrlvNmSEmvdgy7W3oMaM00TLosOETzIEhDqumphoXufTE3MsNqdHkNxnSYBlBaCwLTQe7rxwidke1esZ72lUuosynKDUqzRwpdSfmWuwZ9VhIpgpEPEFNnjeOiit3eThhvlm6G6c9qZElQqgF7TjZOBIZvtS02ng74dea1F9UTGOx7B3LZ/wBpQfeM77Hnp61fZOSSmtMltqPTL20BwWUQG7l1t8MIjbA5GzFX8tUCGu9zYc9uTDdDvxWEX2xkqdAVBXDAzjAqNbpT0Wm1VykyH9P6602hm3x1XRF971xlsnayRsRrVQzHW692isPm7HkT55tuyH9OBJ8gddED3fTEcLAs0KugStYmEAaz37dudFvqURkAqXWwjPwhpMiLv4/B5D1s0c14GCpxRU9cTaZnOZQqg06605VY5GG/afcPSxPNqlyommKPN23LI+aasB0Ft4I6JYrrEExQ118f/RMb6ZXjjg1Phk4wapyGQWkI+ui9MClt9KRx0Edj1qxKgtNfMw5lSLVo1PbbR2kVxwXXJTRgbKSUusC5OKXpePhxTBVQHI9HdSbPbaOKCc7Tq28FTvWr4YTu1RavIpTrtHhIc1x1HlfiogOi+BIbThj0PinG4cXmUckVjarkqn53z1nGo1AKkRsxKY2Ig5o0dhI4toiAAVyIiDhwqwtn7LjLcy5dI3/fShi4pDgRG9RtqW0HLNU3LIyBlGElHRGLrvWzReWxU6XdF49NfexdUSpOOZep8sI3ZxfRT3BhooJ5eGCf/skomW8p06RGp8QRnKaDKDnMHGj0XmXovRfzxWTIax2wAy3tq974YXvrZbQi3QCI116EfvRbS8/mqK847OATSwnQBd3w5dfLditoMtZ8aM+vID7d63d1C8yYtBjuvb8Yrwg623vTtVCNseiGIePHFSTrbUePHbCxhhtGgEQ4rp4l8SLj+rFSEgoKanTVy7IN/IlQZkPILrjKk6Q8qHZrZ/t/PC+BxBTkFAI11W3l4+bGcxxn7ihOfeCCYs6dmHm1K67m0wF1kpk2P93RJjcLfre/MJVV1tu7mBtPVfXw44ha2qlqOZXP5VGEp2qVnRxyZMCnwokaOagCy61IbvSK2Z6ClvifXRMXGzn7OFFFiWlSnT6rIlK4bcmK5uQRvyO2KKqmnRUJeOL+h1CjR8nu07sYSJoPnrNlc7rzC8wb33lDiGvpbixpBLFjErbhNAAXGQrpqnXm9cGXF++w1wWDH7/nSh+Hn1NDdS2bRMj1BH6dX3XgBxWlgyBTeqHquhcPzxHczm/lSQU1uMzLacbNl9h5reNm2fUS9O7wVFRcWFRmfeUl+ZIQBddW5bExCqNQjt0RimyKa7Fee9qrgnySW9VS718tvpy4raWtxSS7qavyQnLX2mVzLVUZnOSJhwDKKRRBe5gF7VORT9NNe9/FiAVQjstFHV0ZBvOdn9lzBeqFan6kHC9r2SZLzklyi15mG530hzgQWvpf1T+eASPWK1R64LU2S0gsOA8BwZl7JmndL8saZnDEvIzNr+HOo8UoMGnEdDNt6xU3Qg4hWfT5sEVPFsmpCNqojvL90S3E2Kjrp9NbrcL6n7ZFcqDEeYzGm3ovMPL/AOmL7Lr8qv1atVpXVYjyEbiMMB5Ab4j+fH+9gB+0dQhXG0qRWlW1WBMuyKqLUdAMSS1GDUb9flwTZh2EUDafkpn7wiEcoIqGxUGnrTjOKnKqL8F8vy4CodLcpc9qU7NSQQqu8uS38Kjhw5Nbl5iyg+3QWCqdTZNwzhiqNA43wtVHT4CfHh9OPrhW84/bqQ5bLgjntVbgRk8+1c1wqNVcnVqnUPNM+POy7Ik9mg5pLhG3gL+zf/8ALcRR05vHHRuwSgy6LtUq1NqaxJgNxl3D4+1aeBbS5dei6c2nxxU/04yflWo5syZmpI8alVN/7xbh5mjbm9XQFHmCXuGYGAnqBdDRULlwI7Mtp8H7OeYmo8ydGzPs6mPkEWoxXRkTKGa8BbNU4uMKlvxS38ibYg3cYlbuJaRDkadFc5Sdp5EbHl0pWXFpQU8qfbeRadlbOFQcfhx6gxLU3WWjTkjAary29Nf9MLfO+RHMoTiMXElUhwvYTB7vrYfoafzx0DmCZTatl0KvTzYmtSgb7PNaW8TBS1RUL0xVMA3LpjsOtdnCBJA2kGVpYfDmRfTUemOcWeIPgcN1EmdeumlXNqMZ6XWzXIUat1Wnt1J1OzSnAaVtpxBNAPxw6dpFBp2TtnEHLkSarhdpXdSDQN4AIt/EvMo6pzfDCoytlxumxXYzdRFiMjzixGJTwiS6HruwNOGvhouhcNcaY0GI3XnXZciXKF5RaQGnrwVb+okuNla4o3h1q+263mW4CEnoDvpQrzKn3ku59E8qkUqvTYcCfSn0ZeffsJZjS+Tihcvgf8sKeqg7bvXWnEF55zdul59F5vjh1bSMj5bo1SpEkHXGJqvOA2Bv6gaWaFqnj1HAjMKNmfKc9wKbJKfGZHdk/HUFbVCG5Q9eA4z7LqEwttMAx+fnpTJogpzjnSlqom9Hs4kKJfy97A9XclUTN4PtzIjKyERF3oja6HLwW7BNVWpUeJKRpl0paJajYtqq6qWicPqWC/ZzBefaOFUMvvvOgaGr5wDBF+XU/wDDGjTdLtGuMhW3evVAK0NBkHZJtE2fQYr+z+vpmGngyD39G64iXN8BIhbLonMRaWqGPs/7RlMn0WoZTz1l+oZHrUptWXFmAu54+Zs7dfz6fHHSlIlRorL2jDkQt5xbfTQuHdW30xq2hyspTstDFzZSY1Zp8oCaRiSwjtq29RLqC/EdMKmscavLgIvmZM6LTof4PxHxoLhrb/2/lXPs7OAZsjNSPvNJ7Q6WWqJD07yEnjimfmKJHzJd7pcqmOE9UdnQxapNkZEq8ijOsSHI5w33FJtDT5vTT11xX/8AaPnLJ1oZpoxTY4//AH9FRP56cP8ADG5TgqVj/tlg9jofltRJucnviPqK6by5QMrbWKNVsv5tLdPQGO3UurX2PQ9OBoBpx8wKg/DBBkOmy6Nl9ArOYXcymw4pNz5LaA4oJyoh6dVT18cc+bN850TaLVShxazT6W+QXstVN/ck4arpYJW6a/ix0pmjZDKyvs8jhVawcN2R/wCHgxkEnXhTmIyPm0Dy48XgOKYmpvDmUHU9NBHOeX70DcX1pZpNw4vSh6fmih5qlvxZc9lgHktZffW0NU1tG7w82EtX5UeYkimjJVHVcVGyjLeSKndUcW+b6bGyvMiw2hc+7pH/AIPePIZnoKFoRcui3FgfpOWmx7QE1hp0jdM23BTR3ReOlyePxxY7gisBeWxcghY/JFX2l21esh5gyg0T0uODEKO3Ik3utsgBkSKPl64K8iCFQrw2KhNNtma3co6aYDMt0GoZgAJNLbeKKYARtSTEdzqtt3HvJh9xdh8fLOUhrE2qOR3jFGt6wl7TyOIvcHry8C+OBDhl3dEBlsqzGBppO5HSoXGIW7EpWsCBJ9KvspZJk5giisd9DjzGDaVogMrQXuOAaDpylaafhwK0+oOQydadqDjUxo3Is6C22Q2PNloQFzcFFeYeXoQ+9hz7DszTKK7ApgmLjBi3H5R0BxE5bh9MG+d/s6ZbzrU5VVfB2LVXzEznQ1sePRLUuLx5eH5Y6L4YwS1aUi4uWyXG1aiYIP7+lYrEcQedQtthYhQ9dK5Mqsp1tk3f/EPqtqbw+8S+8WM2HD3I7x1AIrSVvW0dcGu0bZHUMmmQObyVCPlSUKdfxei4F4nYIYi6oOOuh3GnESwfxeuOz4teYu67bKwJKVNkwoGNNt+Y+FYG0YsWWXkYjIc5ETr6cqn5Oov9Is0UumLypJkA0f4deP8AduwNbRaw1tC+0nXKm2oO06i+xikK3Bo2NgW/rIiw29gzLY5wm1d9EIKXAflqWndXTT/mwgtnrjsx/MtVctLts0dC0tLxMv7xDg3Fiq7xG3tT1k/DU19hmW0w1+55nQfGi/BFs2htVLPuXozraG07ObExLuqmvMJYGbsFuykv/wCJGWV//r2/8cbq7JTbLA6Gshba3CPUUjqw3GbrVWCGqBHZnyWWxu7og8YiP6REUxCkOJIZNhxu8F8za9Pji4oFBhVCvbQY0lh3fxcz1FoHRO3gZlw/T3k/Fi2qUhrZW3Rp7FCh1wpqvEgVV9SQGQ5brEtVF1LlL1Esfk7FvBd2gO4iFJCJJEmOZ+vau/W/iFlx5NmlBKxGw0pr7EIsmLkqFHqjARDmPuSWnH7R3jPKHL6LrzWlg+ptFrWZqwLcOrsNTYUfR2nSmlEXgQlS65OunS7qmBPZpnGm7VstzORYVShqO9aI7iZv6ONeqcP9FwK582prQYlPp9Gp0vMud3pW6iU+nSDjvAJCX9aR1O4Hd1u066c2MF4bvy5iYtnWUgwQZiCDvJiPQ0yxBkONLMncHTkfzemfW80HS5EWNEcZaqwyNxPgyf7PQSXeiXRUK3rjnDbJtBg5vn0kaeTpxaewbSytwoxnnFXnVo+h6Wii6dMBWbv6W5gzy1WNo9QbrlRiOAXYRBBguWd28QtR5fKpcOI93FrtM2grtJlUmWENaaxTY/ZkhsOf1brrcAW8NOmNBjljhFlcpZw5nLAIM9SZ0+wr3DBclJceWCDtHSKF297MO9EIWvAe7dgzp2zqrS6NGqgRmRiymydaukCJKiGoFy+Gip44WcmpGQnaalat2K56tPxS0N0uGvLqtvHGaNq44IQYp0XADrXXmz4YVLpbVPbhNypgNOOvvgt2hoSL3k8BThhlxpFJdoLNRfhNA/Fc0bO+4lMeIqn/AC4RX2bs2NVvKlXy+y2pVJn+sMWcpmyf7T66L5fmwU5pp8ig0WIxBmSKwLgG7IBtE1ZNeiB3df8AHlxzi/s3BcLZUYM/P06V8AhwirfM9chVavNRY0p1pl5ALeNpyNOJdzGPw1/cWNjbkuCZAaMiBATVraiWpc1xXdf4cL6lSkZk6ONmPBNC1t5sFcauMRXQOS2ZsDyqLfKVvy4b2mKPYQnLbDzRAOkj5ivX7QPJynarl6U7KhnTxmuFDYhCUftJ3Ei9Da+NqlcPw4Yq2KJXswvR6cxVKc3Da9rLSc0eggg8yjYWvMOL+F2LMGZqf92MBPjoSG4yYaFZ50L8sRaRleojIzC6w0NSp8e6+ELqb42F1Q7ObimnzYnc3t1itwL11AKzAMCJganpMVUyhNq1wQYA2nlNBMnILubJhuO1SNQQsMGf6NAbRyOOglIE+Cpb7o64h5lbzflGYNDhQ3MywgBASFAp9klRQuBXjcGupebTvYJhqEaDWWI8CQ26002Lzbgmt6Ii6Wl8dPewSZOm1ml1CQ3ChhNakgciQUvUZCIiX33+bhrbh3Z3Vs+0tN0IWICQBoQepoG4W9buJ4eqec8vSk9VKfVJdOae7LIy9UrFubktgZgi8SBdC6L+9PguLTZ7VKRXAfy3m5VhzZBiDEppzdEZXcqtH6j4ivyri3kN/eU83Y15NPKpg0S3FapXfngQzlS4MKBIeqW7CEym9cM+FiJx118MLrK8S1dBJbCoMgfmpputrjtFMxNFW06c3shyRUqrmCKNUmxTJqG5GUhGc4q6AhgnRzzcuqL7w4WWR4eYKqQZizHD++5tbZB6Q5JfFpY6JwGMAe4AW8C463Yl7MJcHP8AOl5mzRPmnHhJucrxnBuaQ06vvB6r0RS8C1w5mMnyOzg5JkxWod6S3C0XS4xttX1uTlW3Gsfx1uyAYuGkkrJzQIMHlI5jr1pAbJagQ2siNvX+KDolLkQo7NdoWUqg5TYTgrKYizL96nmtFXbk0/d4cMU1cqcnMVWkSXMuy0a3lzDTk5LABfC1T1TTDMzU3Pzc+w3S4cdiHTk3BtRrb2wT3h6r9fTriyouWxqbUKmzQvejPm06Zt3aMmlwmJBxXQuPjpxxmL520Q7Nqk5eRJ1+elMmVOMt5nz5+cfhpW0/Z0lejQ5cyLCaMHN03T7BdZdC7XST76a+70wSvsLSaZ93Qcst0aW2Bx5ZxpG+jvD4G0nhww1nsnQ8sZfkluldG9ACVHHfIjialzaL4oXh6YqQqy0+jR6jLjITRtqC2M2XWFxUv4hwNdOXTVjLrR1MjTSJ1nfXaDVCXkreBCpH71z7munnWKG604lzrK3NuEnNb6XemFUNNQYW6ssDUi5cdC1+qRa5VhViNY0V2oimFxnbL7Eh4n6e040Ch7Rolu5k72mLsNvVJRkWImnChNAlEqD8GRwdMHdd0ph6YaWX6w/22kq5I7VHgOo6Aa29CutH0wsCiq28Kpyj3e7hkZDy67VowBCRTkKuiiPQdMH3ym0o4hqof+pox+03lWk5womWMxQX9wsplbEBPbx305lO7xS7lt6Y5rYmS5VUdiVGO3HqrPKI+SS2n9o3/qnhh/ZjgyYcf7vdcImtSKzW4QXzKPphY5pyr960l8wjm/NZW+PuDsdFxPcXw/PguCsPv0ugNqAA5Ry7/HnQxayIAB2oXfIzZNtGXEuO3eWd33cVbJU2C4zMnVKSdUbNdGN17JR6a8ExMo+b36bGFiuNOwHlX2ZOhYLyp/gaen7sezfkSbUJsOq0iakXf6HJiumtjieqF5DxoEAIWW3jlB59a85SNaJ2JCSIHaW1QmtO8PjgAzpTjmxEej6DUoR76O7p3vh9FTrhrx5FPZobLJwjbOxWnxaduLxtPiP0Rf34W+bnGsrQzmTpLTMIEuEjXx9364BsFq48NjWdO9WugFHmqmy7ngKtTN+pD2YNRdYd7rZp3k+GKCpbT65nl4ct5RqS0qhMoQSqm+aNbz10/L0wvajDqWYnZVYjwZkHKb5osgw/tE6Xr6Ji+rMWNTKPFisNNtIPM2Ae4vj+rG8RYW7K80ZlchuAe/Uik3HccEcvvTNyRDyjs/Z3cWoRXZR8z0x1y43F+K/7cZ7VKhEq2WymQ3Gn925a461oXHTzEmOepDxmqIhcPlXDm2YuN17ZpV6caChsuqTZF4lpgK6sDbuC8WskyJr1LqXBw0iKo9mBJVaysIaoUF39qgsd9dPTDSy7Q6htJnyK7IcUr1WDFjuLwJtFtv8Aqq9cIfI0iBk/aRCqtU3ztLFxWZzQHoQMnymofFMdL17brsho0dmJlp2aLkZv2AU6Obgqad3v4jiTD3EBt0ElQ3jbqPtQ7DumU6VU7Ssg0DItHoqo0MWVInsxZc7Xua3XqI9NMDtBlTHe0IaxJDTbxtA5GXlNELS/9WBrahtvrufKpSPu/KxU9gJG9bcqvMDzijaVwrw082NcXZ3mCum6lXzC6w+vtVp9Mj7plW/MIKnDUfT0x0XHLfAP9LZRbrh+B1PqD3rOYUrE0XCzcao16fCO1EdYz3RcviXbJ4tf/K1ud/JExzy1Tk2nbXIsaK6kBqrTxabkykKxkSLvmKcdE64d8XZ9QqXcrUcnZCpwkPjev4tVwH5Zo0iobWo8WnRxkPMarux8fXGJw122tQ4tmZjc7Vob1Dj4Sg6a08do/wD8OjabCobtQoVeaz0EcEJuLGIgeMPeADLRf4tcKWj5jmUdHcr5ppa0mqwC3T8Z+L2e0k98VEdFx1ds52sZry3EabplVcjs/wBnDqC3Cqp3hAun5YDdqmZT2pZ5OqViBEdqUNgGpAGzcB6pwu1+GB1Yva3bBQtJCh+aVUxZXDC8yjIrn+GEOqVCQ1SxdNpsLzd8iKvgi+OCfK9Uk01/2aBveIqRa3W+NuNdVpZ0esyPu5nskE/2cYDvAB/Fj4ZcRcVQR1FuUvXAqn5IU0fTrTIN5k5VVtzO5UK0/uuzCYWcr963EvzYpKdmSq5Tkto+JutIvM0fji8bmE2Wm9Ii8tqYj1WpBVI7TEiM66beok+7oI24t9qedclwyTuZ16b1AtIACQIArGs5/pICUxf6u0unKqc12FvlQoeZ9qUqpQYm6p7bKodyaXqvjpgly+5AcnIbG7lx77bXAuHDFTK7EF9qXDABakB5EEfw4lx2cPQtsJOZQivCg3KgSdBQVnXJser5tyZ2aK3up8lIcgROy7Uh8fBeuIO23Yx/RB6LGpEg6iM+f93NMbwTLeJ3k1TBVnSPM/o0sqGik/THwmiQH0sXVf5XYo6nVDquaMp/dxmF9VOsKO8U+dQFTX4aqOH2A3dukpVeSUAEabg7g0nxG3dV/sGDI+PKKB0otUpsTeHCe7Ky8UdXbFtQw4KmMe3NkItmvNrwx0ZljOTWWc6VSJWWQi03MDnao7pJ7IJGlpgWvS7rhX7ZocKqZ7/7naj9iRgRccjJaO9uxuF4TY3Nqu9s7gEATrof+azjV7douRbPswTz5U3oG0yqxZQyXZqu2cyiRcq4Fcx5ukVQJtVne0GRqACXEU07oJgerE5WYZKnKRkgpiyd3ZZNjnJau3b6nb7yr0xwtm0ZZUHQjfSugKWTQez2yoFY0ioK+bS0RwVZf2VZhr1REKfDfqktAQ3AYbVQZReimvRP1YgxphuPiqIg6dxsU7uG8xtUrUh2kZNyh917P4VTZQJ2Ycx1FGgPQbjJ0ugfAR1XmFMMVruFqDVuBJ6/n2oQkQVk1DmZRf2e0y2r1GKTpgRDG3gkIfiL5cAezDbLDyfXI81IcKcDBuPAEyOsnfPGpKCi3cKaBqi3Lw18MF83ZhlZyqVibmXOkzPlPjNo1El07+rxJT6qu9sJSJVZDlFC86/BMBB0+msPH93U1uFG1tbEeY9PDVcDMBu3C2njnWDqQIE9utEoUtYBA070V5w2jyc6HCfWO1FCPHFltptlGtBu1Uj06mRKRKRYEHpDhd9VLHnt22XzfNiBJmI34oRe7j1Daf8AGr5itU+nw5wE3IYbdRetyYsst02GLJNJ3m08y68MUb0hSUtEX9WJOUu0VCt2NyNw1uzQyFOvD44MUlZaIzbVBJGeiGQy37iEPexVz2whtXhIALeZd4flxdzKPFhtkcmSRl4XHp/dTGun7IZ20+LU2abSFKJFirJlmCDvgZTvHx6J+9cDW5QFfqK0qxyUpmlxsjjlVJWYpzYIT70v2XuaJdcpYLpdBcbM3gNXX1X2hEvMv5eGMYmQMw7JHI8V6nyRp6yGw35MKG7U/A9e7cJebBHPittumbCI0ThopkKd7BV5chbxcbV5Tt8KpYA4YHOhakx1ji+49zSjWy30DwxLjjzCjh3FpxP3lxMlR2nh4gn4ixAKO+2WoncXgBDgbPxfNVsRQJnNkhz7lxwUHm1S8/x4YckXOUw0G0+PwTC12hSA/phltXGHBdReYdeVUvwxJsr2FrbSqOqEruo26eZcNblKuCz6fvQrPvrqay4Yv32IIeBa/wC3DNzFtbzHmTIdIyq+7HCl00PZEEdN8fNdzuFcumvgOico4XlFhlXJ7ESLzma3KXgiepYdMvZrliRlaTIj5jSBU4wkTcOW0m7fbBOJ3ouqL6JpxxnnHeGoomNNfSjCkQFETSPelSI5kqOuiS9eOJmX685Bnte0tZLlO9VIRxHkxwJ7m1u933cfY9JNxOAKPpwx6eGpEGrwTNEGapUooUuQygvGDCm0BHoN6DwwtMpUiatfqM/MprNrURwUCxxDZYvbRVRLeXXjp8uGI9ZIjNRHf63byrb3fw4yp+XWoISnERA7TzOCSdT9frj22u02jK2utRU3nWFdK9Vd/Hy40HBk5BhvANOcw4qPHw9f1YG5guwXI6KKi0a87o+HomCZ6nnuwC9TvO9CP19MQ5ZI28bCnc4C283Ldihl2NqtImq1pkxU1VwndfMXlxLBtGU1Xu43xYu8kNtAqCTq8hGtoF+rExIaxyFHgS5F4eUVxFbmtfZa2o46KgjZiIpynw7y4tMt09qI1uWm2nHVM3FEUtNRTmUy/fikemNsvbtdbr7kwR0GuN09ioOWX72IbQF7pr3cBuZ8ulSBoXqLaynnXV7yrcpebEeLTbS3jicqYt2YqyEHh0TFZMzDBi1b7reVxmSiXpvQ0RxPgvjglkLc8iKiY/yqzy9OBmpgRti4q6i2BJ44LZ0xak4KOAvs0FbvKpemKCkUORR6mwUOyW+8yDyiKXi2hpqSfC1NdcE5jHEiQFW73RT/ADFhXdRxJFTRVajdzwr5k5Vwq/tS5dkwYmz1teeRVlekMMN8xI1eAAq6eJEpcvXp72O0fs17CI+0qqyqxWTFcv0xwRcjAfPJe0vQC8UBEIVX16e9jkX7cFLXL/2h4GXKZIejwoUtUgRQ0EYQm8h2taDqia8fHTG0wbCXmlt3jugMwO0b1n76/Stw2yPj/FWuVpUxmmrTKg0UepUx06fKaPlIDbLTmHFpIcOQhCwCCKJpcXdD/jguzvsseooUrPdHpMxrJ+YW1adnVWpJJlyZqXqcgxt4IdpJ4ry68t2BCsPLDg7zzGVrYj8cJsStl292Uka00tH0vNactK+w2WygiDJqQXqRl5lXGYCDZaIiN6fDE8IIQYgNuJYQp3fMuIm73x+6njhJmzTTEVoFk3DJ1zvdxBLwHDm+zZUmqDmaoyJ0gYlFcZukOvvWx2Xl0QHj8OHNx8qYCMqZBqubpQpGa3UW8b5bvK0Cfi8foOGx/wBmOWMv5edh1CWdUE1QpAX2A9oVwgSDxVLsMWsMfv0ZY8vOdqX3F002MhOppe5i2p0rIW3bMlepZs1fKGa6eDVSeQFJ5iUwvsnE+Jp5ddNCVS7uFrVc+tVKdJqFNy/Lkb9VLfuoiDr6iN3DDXzlTcvuQzbYpzItRlvSMIDYJevw/wAcKPOGYAjsu7hG2iBBAN3yiH4cM02TaCmUyQAn4Db+KXoXOopbZizFLp8x0Foixb0uS1eY1813wwPvVreADjrdp6XKAr0xcy6sbhEpyDK8i9o544GqjUYUib2beILrnLbp1xpGWxEZarWrvWEatN1AzRoC/EScP04zdkXAXPeor3sRHoLbYbhh0gH/AOWuKubOepepOWkApwAe8q4NDYJ8tUFZG9W8mcEUhU3EEuXUcVz9eMhJsEECLzFiIxdVI5OuxxZkKnIArcWILdLUXyV53l8SwQlpKfeqpSz/AI1scqUhwSsS0UXi75jxNpjzbbxPyAO9UuuLupjUHZ5Bg0gGTQ9C05bsTDjsSId7Zm7xttFLeOJqjaqxO9SG3LXtd22cV5Cvc15voI4xBxRZsRo2mA7g+bGTcMd2HaT7i8AHwxqIbuAG6Ykd1xL/AHcVeWrJreDYWb1QQn1Xk43W4+k24zxcNTMvd7o41MuK27efe8BHy4kyHjH9n3/d0xE19X1GwG29Ly04ccaorKM2NoG6aToI42x2VbHRNDd85F5cSQJBHkRTP5seTU68ug8NUEy82Nxi2MR01MCAR4lry4iTae5OinHVy2/vl8PdxLbisQoDUZAuBsLEEua7EfLX1ClOJ6VW2G4ZnHjotp2go7xPNgykvNxVHVUt7tvmxTGRs1eOiKgNd23Tlx6ouK286ZLcSFyXYIV5yKgPKKwnzkJ90AMLgX+HFWBLIPrw14D72M2mzJwjREK/mP5sXNKgpIUlBtLUTvF3cWaIFQ1VUONHNk2HlbV0CNARsfr1xegyb1SFUBLBS3pjOj09YMbRw967epfRFXFpDh3c99xdcDLXUwKiyxap9PMzC21LUt8cb6Ky3FYYp7h3yt3vXPl1482KfNFScKfFpjQIbpPAS/MV3Knww36VktKKfaHwApjvOo94e7/PC28uk2rYz7najGGi8vTlUDK1DCKYSzjibZOXK04tpHp5i/4YJ5EgpTvc7y3HbykKfLiKb25eEF5RPmTh5sQJko2QJAd0dFE73m1Xu4xji13K866fttpbECnLsArztPz+xSGnEOnV9koU27vJYJugo+Guo6ar4Fgx+0tRXKtm+kHGbjsQ/ut2Q5LFBFoN2Zq8bqp7o23EXvDhBQXFjvXgq3Ktvu+HNjVm/NlTy1kHMUqiTDpau059qQwwiWmCoQWkK8PPja2+MW17Zt4deJOYGAoRtyHWkD+HuNXBu2CNtj160a//AA06997Qto3P+0lRpdv497/7cMP7QdcXMmbhpwGvZaPc0H/1lFFdP/KP6cc3fYIzVL2W7SqjQpbV8GqR4bMgvOyql7Ix+GrtpfAvlx11A2V1OpbUKlPqEdWKaxUjkb1xP/E6neCB6oXLqXh0xv8AxCh3EbG1s7H3FEAkcoA3rJWRbsrt1+594CR3npU/ZNTY2z3Z7PzHWL4faE3zxOBaYMhyglvqRERW/MOEJn3aBP2iV85kxxWo4KXZIevLGD/U/VfHBX9o3as7mStll6mOo7S4L10py/lkvJ3vqgdE+Ny+7hMPVWPc7uzQt31IV6aYxfiDE1W7aMIsTCECDHM1ocIss61X1ynzL1HYVfVOguOQQkI5zKvER72NGUaC5XMxR6ejq8yjdd7uItJzMrjBx3EEjNLWy1W3Xy3emGPsgoZjmaRMec3TQogAIr4+PN6Y5RcuOMNLz+9yrW+U0t/tFR2xam0NsLHY0S7k7pL30/PlHAllPM33vRYnbHBahETbwOGqoKGunMvNp+/BNnmclezXWZgIhMPSDFsi5uROA/ywCbM8ttu5NlUypNhIJmU/EfAi1RUReX8u7jR2aEf6eA7umPrvQxJS75aYVbkBU6Ycd1Tkb7kcdFbis8UH0wjdqmbzzDMpGWYzqJSKZZGbG/g450u/JOGLCrZOZonYodFlT4tcluewaYknut3rzGaeiYESoMdqskEuNIqtNparG38ALSRdSLeaeOi40eHWjLI4gVPTSO00FePKX5IqRtcyjDym5F+70caivihbpxbrDRND/IuuC1rMpUXYO0Da2ypZnEZt91S5v5YqdsOZKdm/LkWfAlNyDjPi04NtpoqovFRX8JYrcjsP5wquVqEg3RYynJcu7tt13+3BoQp61Qu4/wADJntQBWGnlhPMQPjTt2PU2LFyNTWoiibqFo/b4Oa8yFglrsFGaq6OvMQIduvcT/pMaMvZbfy/VqzXpLglDlbt0witqAtgCW6iJcDMtcGNH2nUUl7DIy1Fk0qS8Cvk+alIUel9/qiY5xeuLNyt5sZgf31+laBkZWwKApEUJQbs27hVLVuxt2b5Il5HrFSzbEo71WyZHURrUNpbyiqaLa82HmQeqgnhjpYPs80WLmXtkjeSsvPRr2Ie/ISR260kJU42W8U/Fp5cHlAy3SMs012l0uGECnOqRGDakXOvnuW5VXlHve7jeYJ4bvMSw9V0dG1gwDuenp61ksRx63YdDKNVg6np1rnnOdNp1TozNUoZsyKa82htPxh9kaeXCzdZNlpfPpx5V7uGJn3Yi/l2ozCyxXJuW33HCefphaPU41VdVMW17iL11TCdzJVs6Zbk7qbRYNba0t7RS3VAwX5gXGJs7LK4WUL1B2VoR2M6fWnyX87Wfl21pyV5l2P9nnK7kht0T7c68BEC2gy5vSARLovHm0+bCqBw5BapzebDLLb5lPaJs+qOR6ZSqzS5tPprLzf3lFRoBNlQtG5C6muojy+bCnzBUJFBkwoUAWJE+TzkMlDRqy5BLmDjjeeIsOSi+aaaUPOkayCNBEkiluEPrDCy4kiCfrrTc2LbO0zRmcKhNhhKo0FFJ9t8LgdcUVEW7fHvXfpw7qdspydRxBI9CaOxBFBkvuOimnyqWF9RalnJzKkibSc65CpdIpbJuuRYNDkuhGFE15iN1DVS9SHVcDsPbBWarl6TWR2uZMjMRm967G/o3IGQHFB03RvCetxW93HZcE8JWNtaoS9kWsakwTv8Nq55ieKXlw+pbRKUbb/mtMvbQ4FLyrAzCLaf/i1VYtTUWwHgyh7l7l8E3TxF+nHL20eDQtpv2zKdFbqB/clTYZp61KHoQuOgyqEoEvA0ExEVIeHKWGVtgg1B7I9ckZo2iTq9l44MmNILLjDcONEmbrWOzJAL3FB0yEeYkTuovewI7U5ESDn77NdcgMMw4RwozLbUZEEAS9tbR0+Z0v72H+KWLbrCGCJRInlvpFLLJ1bKy4D5oP8ANNyP9nFuCcdiLXWOwNhYhPxz3un4U4L/ABYYOT8g0/JoF2Yynz3Us37qWDb7gD4Xcuq9cEi8pEnouA3OFerGU6jFfjuRZVOlXaNyWyE2nUtuG9C6cwrzDjLjw/guBn/UFDLl5kkgT86PGKYliavZQZnkIE1yy5UJFYzDPm1SR2ipOOEcgSXuGt3IPwHp+nF5TXkFnTuji32lt09yqSq6xAbpYyU3s0GluDfJdcYl83KtvrhY0KvVHMOZqTS6PGAnalI3TJSj3QBp3yIl6INpc2Pz7fpdxa+cU0vPJ36+ldjtFJtrVGZOWBt0ro7YzDmvf0hlxFANY4MsE4lwK8l5DcPj5f4sUVUkP1RwpdSLtUk7faOpcKfKI9AT5cMbJUyiZJosWj/ebb77Cq6/LFsxZcdVdSITUdNO6n0HAlmympSaq60hicN7+sRzb5hNs1uG38Pd/TjZ+KFYhheB2jTLpAGio67gE9tqx+Fm3u8SfcdRqYieg00qmy3MCi5hgy2yBjRwQMuURVpVtJC+GLbahtey/wDchx4kxyQAvCTkkW1FnRLuW5eq/TXu4EqlFccQVa7vu64C6zFSY8TTh71pNL7k82Mxhviq4RhjmHP+cL5k7A7gU9dwNh28RdgwUfXpVJnmoQs05dgZjp7jhuUqRcBFqAkiqKKlq/pw2aLleoZugSpNKEXTZijK3RXXO6+QPVe9w+UsAf3K3Iy9Mp0cOV9tQt8t2CrY/tSkUnIJDDbWecNHWZDDSIrpvthaFvj7vD5sL8PtbXEXm2bheRsEiekjSfjRl849bNKdZEq6ff6VVwJyjLfjurzgtq3ctq6d23F5CnSIbYOtOk2YnwJte7iyzVFYqywM0SWwFquxGqgBCuthKCXARJ1UeXX8WKOK4EhSBhd60HQzS275cJsRtXMMvVsDdJifTYj71dbvIvbdDh2I/BUrNVSk1yqP1F82yfk2k5u+XmQUH/TFNSXlitFMcTmaJBASTquGhlvZ3TMyZbhyJj06m1F4zJDBEMDC60eVevT3kwWw/s5NzcmvVCDVXp9XR4xbjvoDbJoBdNfBSHoV2mCsUw2+s7MYjeD9NZBn169JpZb4lZrdVbtnVOkelLJmU689q6VuJgED0lgVRBG9O9za82K9YL4vGzIaVl1k1A2ne/ci6EhYK8g5XczVnSkU+9sAN7fOqfRGW+c/5IuMhw+MoIb3O1PivIgrVWW2nMCSpLEdY0USbZQFMWecEQlIQEvBOby45+zNXjoM52Qy21a+3xMuWw0/9P8ADDmz92epZurzD7NwGRx2DE/2JIQkBD6+b63YW0jJTFQF1qY8rzG8u5kt6eGGOHFDKRxvjXyjG1Tsq0eoZuooVVuM4zS98kc5Zd1D010H1930TlwmdtOzdjJe0mmf0famxe1RFnIxAFXTJ5DUVQRH14Lp0646Qp9YCRAixlQABhkY4NN8oWJ3eXprr/PAJtgqy5T2o7HKxQzkFVIj0l17ipiXDUGkFOK3c3L82NRg77a8RDbSiG8pmfrpzigLsqLOYiVTpFVOxjP0etZJzDSo8o4tarUp46yHdXcq2jYAAl8EK5eqYJqLslpcfLWZKplyXLhZhpLUeQxSReUocllXEB03NdV5NeqaW8q8cK9nZbOruU6VnbL3/d+ZjR2RLabNbZbivOKZWr0Xmt06Lbgi2d7ZI86QEdyZ90ZhNDhORXT3W/Q00MB9bvTDTFbl24UBbKzIb0gDb1HMd6rtGkoSSsQs6z1reeb6zRA1zDl8+z68ZNLcSQLaepj1wVbKKJlXa5ncaSWY1hCcFx7fw3QalkSlu90F46gvORLw1tx4oMtmQ0CcpM99sk5l4dMRsz5apObY5brLm8q+qh95DrG7K4id/eBopqPLoKa/ljLJfZWIHkUeY5d4P80wdCo3plbSspxaPWCp1NjIFMhR2YzDYpygSAneHwVSuVcDOXabMbITkMdls6lrcP8AFgEepGf8qA+dFrx5lA0HWDWFtddX1Fz1+uLahbXGilhRcx0qVlaoXcAmuXsuH5tHOnu9cArsnuEpTSw56b/LeoIe/wAFaUW1iRbDmSFcUGl00Eg5tUX3vRcCUapdufJHNBLwH3sFGYSSRTSDgV6CrYj+LqWAg22hmMt6qJ38PLga1QMpzVdmgwmiCbDckMRdzKchSG5Dbzbop4gqLzfBcQKPt3q7efZFPp0pk6O852SRGdbQhNEXW9C6oqGlyKnHFPUKhLg3Oge9JpCJLj5uGOfKZXDKoou8UN4ZEZAtuNLh2HC5Qsr5DT41W+oIIzV1Jm7a3mCfKco+VHVlZjaRDlzSTUYQKqe0Ij4G8Sa6Iuutxa4bEer5UoWV6dAiyRpS09kIYU4WCuJEBFuI06uKSqq64Vn2con3xl2bW6kbTMWlGrMiSfKUoz5mrvfUV64NK1m6PUqk+7CjIyJhY4TgIW8Lpr8F0tT9OMvfhCV+woR5Ubnqe/7dJqTZzeesJs7tDhqC2iS8OPlxUVY49VoEuBIp7dSaBPaRjBND17pXeuPASuBZry+JYGnK9IZd0RywUIh3YpcP6sDW7SkKzI5VatSRS3pWTp+zrMcLMO8D7lhOKbm/hBMCMq8Odou+mnn8OXF3kKnMZnprgz6hIqUOl1J5qJF3+kM2xO9s92nBe/rx1TDJbqRDFaFIzYNyWyvvS4SFcKg5TuSAmzIDaSKG++ZrBjhzRdeVDbTx7vFMbBq8dvWlNHRekH850GWgg5htUraRHkZfzBFrsFUZYqcpgn7l0Bma2vsXf1iRAv4sPRZVoE46qX95RHw+XCznxIG0TI8qM062/GmNcjod0TTur8FRRxhs8zgtcy4LUzUKnTV7HMDzIYcNfzHjhXfNuXNqnN7zeh9OX8URbwhcdacsSPHlU2VLkuOtR2UQUJjS8nF7gjrw17y3eFuKiJS9nuWo782bl5mRFBUN92ov9oNHP/M1PqvMqW24lxpXZ8quQZLgi6Cg82wR82vC4u7xXS3082BquTOxxt40a8eVSH1wnWlpCW27ZZ1Hm3GsnT5bGrgVkrLg56elNOFtFo9Tgdmy7Hdgb8GwB0Y6MgIhcaKg6CqLdb9fewBUcp2bKx2EER2VKMiuNdPiRXYGqbUmyhzJElxRaQCG75l5cMDKNL+6HmDS8ak5HU4pu6jwXhdrgC5AZSfp+feptRyrDLcPSrOhZfYqtKJJbovQhVP4sSaHkuqZGCDRHG0mR6mEmZFGGBkgSQ03jdvqbYg9onmA+uK2rVifluYNjZR5hrvjcdC67m08etxYYGR861mt5OddqDAhU4stJFMnD7JonGwS1V18pLeB/AyxS0t0GVxw1wD17H4VC4ziFoqxbSkZ1g0Wr0CQ6VEeYKO/BO4OyzmWwRy8PI4o/vt182ALMrManRqkRi/INhtTbYYbvNzTyoniuGhkiR/SmbPrVLjiQ1aPvTucsBh5F0JiQoj32lvbE7f5FgVzLQTp9WF01U2DXjcFqsH5m3E8q/yUdFQsaHxHhirO/StshbZSkiD8PUUpwu84rZQsEEEiDXO+YdpdISUEptZVHrsdpxIw1GE5HE/eZdPTRUW0uGvXinHCs2r5wnVqtQozb7kWITDL26BxbTUxv1uTr6JjovMcOJV6XLp0tluW1KIwdadTVLLuPDCfzPsgjxp0RyDU3HQbbUGqVMcvNtOo7o146fBdUTDXCrqy0JTCkzE6/t9/nTR1LhFVOQqtLy9VWI5ub+l1BwgC47rD8q/n0XBv2y6rDvVUTfVQj8ioJkCaqF/TW0tdPTCQezdJYrUOjRKUb9ZjzuEDeaKaoq6dPDXEqvZQ2i1bMUGkVh8svR6mHbjBh28G0bLQTtQu/qqJwXXD53DEPOcRxYRI+feKHF1kGUCa6ZylmR2hypV06nx48iKcSWNQfFvVhxUus16rqiLp44vKpnGEUd+HS48qpC63wlbsmWk/j4rhI0nIrez2rQv+8XqpKksq6sqYiEuuumg+iKOGJEq2+DRUtMU44xF9bNBSSk5wNuQ+VGoJVqRFUs2v7QqpVH6dl3JCyjb0/rrshCjjr3ePKKfniO3sx2kZ5OJT807QaJl59tD3NFR9N8yKrrpy8EuXwuw3tmNUmNzZSU9VUztBQ7wnrr3v+uGBTMtZh5tzo/UIsPcuSVRrdbwXQNQRAEw5deOmvjgvD8SaZeUlxhOUDcbz6mRQ7zDrnuLj8+FBGTtlDOWa2k6TUZVQkNtmnt+5cvKXL/Fi3TZJk2eUw3qVY+8lzYtPEAAX0wUOx3IBkDoKB6J+7EVmVu5ZaGg6cyYCXfXDyy4lw/D+qKS2gCKW1M2Q06liCyAe7SC8Tbe1FPgPL0wycvUdqj0cY8czdElI+bvXe7/dxvDR5/TW4fEsYsSHY+9RpUAB1EC0u4e9iu5u37kQs1aGwn3arpMVHpBIvfNLVLToOMKZnyq5Ir9tKlLFM9DBsR5endIfTE+fI7LH3qN3a8uKEXvvbtUCRT40tqTHNo7VQHgVOYDbNehj3rdUQumPmEhwfqjSvF6pqvzLXX85hIOpvBHnNyilxpQJd2Z+65DHXw6oqeKLpi4ylVMh59inHq1Fo1PrjerM1p+K2KtOeoLbxRU4ovp8RwHvUl5mmjEddsmG3ulP1O3r/rgEzLs6zKy0VZpm6dlst85sFzm37hgvVP8ADGkYZaeRwuJk/wDUjT8BoB0FGoE0dLnGrbCcxvUOnVWdL2fuyz7PH35EsNy7Vbebinj8frh45PzGxtPDsiVF+aj4I+DsdwrwcRfBLevH0xw7O2hyKvACKYOOsNna4IpcoGny4vMt54qNHRpuM+8JDroQkol/xTF2I4CblAWdHOvXue9CNXCQco2rvKrU+oZCjixmGIC02QqJ95tM6NIa8oJJFOCOL76cPpiXXKgw3l9g6UjQVUHWd0/vVRplL+JKXRO8nH88cVlt6rtNXsLtQf8AbKJuD2syA1Tu3CpdcWNC2jjCF0IhLEB5b3mmDIANV66j0xmn/DbspeJ1+h/irA+g6KrsRynt52zeDVSOMruXTBnd63uNk8ftC+KiY6L+EcE9eyxTMvVqfUEWU7TZsRY4R2nC9hJTuqnyGnvcNR+bHLeX9uEulgboOMkROA6brrY36oghbd10K0bvW0VxfF9oioE0aK6z7RFExs9frhM/hN4l3yaoiNeVfQDzp7UOHQqhKfUmu3kgCTYS1Te6p4qKeGunDEGt5g+45JG64lpLxIUtH+HHPr22Ed8EjcxgkBzb0dRL/N+ePf8AbIxXGRCoSxju+86toH+rAa8Bu1GSPJ0otKkTvTIzBXDzNVonYnLZAaohCelyddMY1uQr1IhLmSqM06Aw4q7oTQ3jRE8ophRZlj1ZultZoii3MpUNy1xhg7t4vrw46eHBfHCRzbtpdzJVCWRKcEdbQaYY5Wx8qW40uH+H1XAHDOifmDXj1whvemvtUz7kxnM8WflpuSw4baR5ok2Ig8CcBNB99PXxTFOGaokiHIkLKSXH4qlqXcE8CH1wjazmGOlSRlWJL0g9FRoVTVNcb1n1ejwAdTL1QjNPOWtnKbNsDX0QlFNfyx0BOEBLKBmM9zSr2uCaJM+U/KlTpE2c5T+xVBxtQiFDWw1e8lwdFu8U0xKpeYtouxhiG/R6qubKHu0J2C4Bn2fzEO7XiHMS8QX8sAkJzMFHndsnUd16S4vs35Ifsx9AHwxc0DPkxysA3IRxpVRe9wTXXpjUWd1d4WUrtVZo7z8KVXTLN6Ch5Gho6yLtooucpTzOb5jcCqCiNU2TJS2OwFxKaGXqVwpdb0HDSWhy6HMYN6ZAmw5QEUV2IalcKWr/ALh7uF29lfJedKHICpw91VxA3UlMGjRqXoK9FX4FhPs/0h2ezR+7p70iAw5fuDW5AL1t6fw4OxG+s/ErKzeIh8CARp6A8qCtbW4w1wJtl/p8x/FdghVK3lunDUKdRkqTDrZinWy1F5huTiC8vKpDgvoP2hI21SmQKGcs4cqlNo19zTGdzIbK3zD5/wAQ45wyZ9qSsEMWA3RoBtAnDncArvMV3NglzVnrLG0CMwdcocyBUmeZiqwXwJ6OvlUT5VX8JY2vhZuwwe2bbLySTqQrSDGsE1kMZavL99ZLZA2kayOUiukqDmKbl6axJgvK062aGHu6p446QgbVmtoGULorhxKtEtOdBQtDJu3iYeoaqi/DH525L2rVukzwp9cvzBS1T2NXjM2SWv8A6zXj+If54d1JzAsWVFm06bupLa3svtHaQ41zicNxdKzaLTxBvET8evrWaQb7B3AH0eQ/mldIQMrnnaSLDUp1reJ7Qr7tA+nRcVOdfsyPoJy8vTfb944ktPZH+Ek4gv70wO7LPtF0NipVTK86qU2m5gmhfFdF4QEHF5RQh8mpYusw7UpNPOmvzJstqnNvoM2SMhRKEqf2jop3m+8helwr3cYMtOeHHeK8ohR5iYI+1asJbxZrTUfUVWZUpLmzvLGdQrMiLAqUyjmEeIbgk6Xeu5f9Mc8ZAb7PlXQ9BLtbmv7gtx+gkzLVMznTRSdAafA27UdJO8Kj4Fjk/a99lbMGWW5T2U3nKpRnprU1+Ca/1huzvIHvoXLqnXlwSrE3EYi3iTolsAzG+2mnwqJsW3MPNi2YJI39aDl6YLNlP/8AMrLGv/5+3/jgXdbd3TDjze4dcbQjbJLdC83L5fw4J9k7O/z9SHN4LQw3wluXe4C831x057EGXcOVdkwkpmTyBHOuetWzjd4liJIMfI0AZOy/NlZ52lwokd6ZJ/pVL5RuIupYXuba1PrFZlJLAWuxqURlsV1EWwMrf4uJfqw76dtNoeyrOe3Cl1CTIi1mRWDqEHcgrj0tox5UDlJNBvFdS4c2Oei3riEbvKfiJY/NXiTxM7dW5wwNwgGc3XU7dq7jg2Dpt313pOqtI+Rq12b1qo0nOUBiBUfup2a4kMpW63u7FxdNbF4Lb4a+OOpKfl+g5XoYDCQ2I8YVmyqoYE7IccEec3D0JdCTwTgmnBOXHK+TMmyMy5kjtNSHo4Nr2hx9hB1bFF1RR+OtuOhW67U6TQzdObPmMm+TLpAgaN6pw1WzRNS1+OOH4qpfFQGV+oHOtgGkr1VSH2nbW6HtBqDbFIhBEp9LdeZaki+jnbCNRuMlDk6j5euOeIe2YMvTn1mNHIp+/UFtXnbLVeI/l4YY+1jIDsPPrtXy3JYamuJvX4BsCEOSXEVFbOh/Pp3scxbQaydNqTjAUl2lVI//ABEd8dbPwp0VF66pjreFWjGIjMSV5gNzqPX+aVXTvsqcqBAHyrrhSo2fsvQq7lVm51uOgT4bbhGThp3nwTqlyaXt+C8U4LwAK7KbbUF3nKKXdbcc/wCyXa1W9nuZo0ynTHIoX3OCPMP1tx2BS9muX/tO5eqtWoUmVQs0svobjbpoUYyUNSUEt7il+Y8U5sD31iMJez3Cv0uvT1/mq2bkXDfk3rfkfaVkzZ7XMn16lTprEsoZxq5FdIiVlxVt3jS+4SaKgj0tx1fUpVJq1DhPQniqCn7Vx+CYkRAqa3EPppx1+uPzYzNsrzNkGsvUnMUZCfVEJtwXOUwReo+qYYuSs3VTLEIGIFQei8NDEHOCp6emMtjmBsXuS5Yck/QijLRZBhYiug89ZxhZYUG2Ve30lxSjk4F5Bonn08Pw+uIdNz9DrDbTkqY1CkKnO06tvH8XTCZq2ZJtalDKlvrKdBLEu5bUxAkx0qTZoSpvDRUAS7iFp44Wt4MyG0pc3600L2X3a7F2f0N2qJGrUXMMGlMGahHnHJQLzTiQfDUfXhjKm1YKFV5u/kiCxpDgrJBxBG3wcRQXT3V4YX+QaDCZ2IRqhKjxWa02IAbwOa7xtCsVS09LfFPHAhUKsUwBAl/q4a2APmXCpTDZ/RZmUK3np2oTKVytZ3o6o2bILe0oqg68sSDMfukOx4943r50b8Rv46J7xY6AjZgdzysbsLwjVRjqy01DZEAeZ8UQiLl1TXhjiw5xC8C3/KFvvYfFPzEbOWqTXJLjo7qK3v8AsbehgSa8/e6+vr+LvMWbC4vH0MWwlSjqJgmO50kUBd8NtJcWYA57xVjPFuh5hii1T0CPo4DsR9CHdn3ubXottxfpwBVeAn2j81N0mML0fJdL0alyonD7zk+ULvcTxXAFtU23V7bHmCRlzLM52TDgAB1KpmACcdvW3UXU7/eXrxx0jRqCmXMkZdp8WK9RYsCKEYnNRK/XXmEk63d5VxXi2GOeHHPP/vcttB10kT/zXttcpuEDId/X5UNP0mmRYUeJGgJFOGCs7/vXonvB8uMm4pkEaHmuTvaWbCnGdhqpExw5Nbeqcvpwu/PBX24DFxZdMWXLY479o1MzbQNEu+mmuuF/Uasj09JDLaRxRbkbbXu4xSHlLXJ1p2nzDLtUGbHqtIrrU6hPOxWGEB1gHeY2/dUl9C9MMWl1yrD/APjKLcMmSesn0+Ku7RlyzvAnTRR1JPm1wvpGZDZqUiQLhvRU07QQLbZr/JfpjVSs7Q65HYYozoiRqrM4Lyskad24V6Gg3d3DQoceZKFplH796rdbzkU0xz1R533jTHZEyHRZrivG4ABeB94DH0XXgvqmPZYqVPlZdapDs9mbHeeUljPpzifdIx146224UEk0hm7HIldj371DFedB66D6KnTFrlavVqvZDl0mPGSoR3zSSFqWOxVDvG3pxJVTr4KnhjSWWK3CLE2DjkMzMRM9uwNJ7vDGisPI0VtM/Wp2bstxpFDOjw3UOssTTJ+Swhie6bVUsHwW7lX9OAiqx63RagTc1pqRC0UlsbUTb6W3F083HBqW9iw2nJtTaAoyo0BNczui90SJOqD+9OmC1upUatZblQprLU1wAI47rT9kgnl4D3eqcxEqFiYvbC6VlcRwwBpAkddZ5+lTb9othorP6/tSOfymlejLJp2pSBUr2i9fT64nRp0uhxGPuwzaIU0Qg1E0Xzap164a2z7K8eRMdjyN61qtqEA6XFgczhR5mW8/G4xIa3rLFhtNohgR3KonavRbbRwjt3FXwdAjI2J17mI+tMVOpCwjmaq83VKTVJUd91hyL7BsEJxLVPROY/1LgLnyBivNOo6omJjpx8cWNflT3nXX5kpIUgtTumXEGqd4S06JgSKDPp9flhVG91UGQA90XcJleIm0XihIvBcE2tqeHn5CrZE5ahZiy4zmMJUarGjsJ7W8LLiFfUNei4EqfVpeWTbp1TeN6GHJHnknVPKjnofxwf1WYbiNmFlveXh5cV2bM0ZIpuWEeqxvUvgYukbJOsv+Ij6ovl9MaG0eccAt1IKweQ5VQ4nL5xQrmvNiZapT9UkN2RWe+RKOhe6NvrhXTcvVjbcTOaauHYsusObiHAaNCJdOt/pr/NO7wxCydRKhn1wqq+j9SyxSXydYpLr9sg27u+I9DtuThhl0NunvZjqtUodSKRTp8dGpVJcC3Q0HgtvkUbeX/lxsktNYWk8L/cHPp27Ejn8KUqUq4973Pv8A1UNyoN0mluxEAQh7pWlYHpp3dLfTy4Qm06gzsr1CO3NkOnBktXsKJ3bhfT6Ydk15K228sdEHTVpwHU/ZqnUFTC/2i0Vo6vHpbamUc2hBGj5ibJeOga4PwlzgvebnvXl4jO15aRySnu0abxTFF4EvjjoTZM8sDJ9zbm8kTHN6YaabsU4fzwI0DZ3RoUiRGzK7Ip4Gm9izh/ZFp5C9Fwx6OzGjw4rcFLo4ggsGScyp8cOMWuW3WuGgfxSyyZU2vOqgXPMNsa26C6g09oa/RcM3L0WNlSM1MpsZt2IYCb4CA3jw74F/phVZjYmZqzNUt2dken6BaC3a6eGCLIGeG44FT5522Ja0X18ML7tl1VuhKdY3FENuIS6c3PamVMrjFfjgKbp6Oq3AJD5sS6TVn6a+LjUlWiTmQh7wlgIsWa89JpVqSB5nGi4A8Keb4L8cfYeZW6igpxZebOx6Mac6fH4p8cZ9Voojybfaj+KDvTDo2XZFccc3SXEAK6bhHaIAnNzFjX9jDJKZ02kZ+rATGmnqYwCAw5zb1HHFErS+WzBPsxzItWyhW6PIT2kZk3elpE0Yl5vqP97Cz+x5V0p9fz09zdrlRwabtXlEtV5v341F3gYZ8NLv0OarOUzsNR/dZ1vEXHsQXbKT7kEd6f8AUocKUlUkMx0+7VlmyDQHy3eo4VGa8nllySGbIbsiVT2FRqfDfdu9h0vt8bNdcdCbOMrE5CkUya5yPAr0oyTlDQe+P/HFXW8p09qiSI81L33gUFYdb5HG+YSt1Hjw5uXHLsJbu1uqFsgrQN410rU3Fyy2AHFwTtS/iTqVRJMqIDUSa1UoJgbHLcoKnKYl6j3sKqTS3Ke6SK3b8pJgwyfR48yBPo7xC7IoEtY7Blrfu15muP04LgtyzBpUx+UxmdIImZ7pm14bG1XuqRJ0wzSldspwIBVlifTka+K06TSaZ1t8ePw82DHIVDy5Vqx2LNpux6VJaNpHGjssNU5VJfTDEomyfL06sxafOklTXSM2VcLnFT8il6IXd1xVZjySuX6qdLntCZNrahD44oOItq9yRXpbzaUrs87I6dk2qut0yPOldmRCC1e+F3Ax076fHGdBeqbcY0PU4RrcAOpaTfwEsN2m1Jylwip6WSoCL+wlJePzW+KfpxFzU9TBZiu0+iSYVPC96qMCt4g36tXFqq/DBiL5V1+md+9DcFTJkUuMl1yK9GzFSJ1JV0pTitMyRX9iKhauo+OFTl2qTHhocWKw2c+nhJA7lstG+wV9fAsFsDaJAg5kPtDajRZjiCjgpa6A+9gIXO9Kpe0Gry23v+7zSyPalxmiF1IU8S641dqw5lcSG+U/t+9BuOAKGtG20Ciypmzx2t1ee/KejONky0nBoOdBLlT4eOPUuqQKhAAozjUgNEFBFebpgRrm0FzNOUv6MRmnolL3++efkJoRlzLoienNhW1JiZluY2cGZutV72vdwXb2K3WeE6rKZMelUO3CUHMlMin1W6NNzOEePS9CIT5y18PQcMOn7Fc7Zhy81AgwfvCa6+jqMMKgbptBt6qWmIjVUp+SajHnDEJ1GTRVjtLbfp4fLhw0/wC09NbjOtUahxou8ZOPvXTvKxU5hxhLq8vBkTbNjJ1P/NNSzmB11pRzdkVf2ezYS1xgG5j7amEVpwXjbTXQVOy5Eu8qYNNlFep2WMyGuaKDEq1Kfjm0bFTjiYgveEhRfw4ZGx7YxnDazlOoV6lNt7qO+EdgZKK0Msu8agS8NA4Jr68PLiszrsAzZlOm1TMua6cUOE0CRkIpoWpqXLYN2qquuLn7a/LfFuGzEbgfkfGhm37ZKuCpYJ2pQZ3ShVPM8ybl2jjQ6QdosQQcu05eYy8EVVuK0eCdMDjrZ8yd3FrHhQaRENIwPFHBbbnVVeve+uMHG2nh1bVC/D5cR4lMQkJTlFD0llBS9eYvDFW82o2qumnu6c2LuS2so7G2yPReFqYqKpHkU2THC9t0iRd4GnT3V1wwZObSqV1GZp78q4d3aPze7iTS2XSni20YsH4OmnKH/rj7TYNQrExUDUgXpanKA4PqPltuDGIFBHRLvkXiWPLi5SymDXraJqoWKEVlvVspErT9q7zaYOdi8OvZgzfSqTDfdiibwm67G1Fd2BalcXoNv06YgxqeFwk6HIXKnDwx0LsziQNmGVJGYpCNP1Sewox47Coqg36fXpr6Yyd/iHDYVlHmO3rR4RpIpl1PLzma2qvSHnGZcaU2oSe1JvjNT7p8fEfXHDG0OijkTM1XoLsxJBwniBmT5ZIeVR+Pr8Rw/wDKuaK85mv74bfQZDi6vCarurPQvhha/ayzxl/OWYaXAokZkPuxgu0SGktI3DXWz4oPr6kuE2Ai5Zu+A550qEk9D1+O1AupUhYKdqU0bWRDFzUy15VxkMdwuNlgj/extoLiOQyDe2+ZBxMOOjdiOP8AXuN626/DG7UrKspq0DSlHn9x1naHlpuxsGES68/RV5sFNXRRZdchAoDopfKX6cDG16CxBzHlupKBW75WlG7v6EK4bGYsm1ihUqnTZ1PdihUwLsbboWm4mumtvVE1LquNA86lDLCuoI+tBND9RwVvyo83S8vxHQC2bJZQnTTw+VPhgtlZNrcak06pVGG9Fp9RaV2IZl+0BF01t8ELRbbuuHP9nT7PFAWtst5xcCovttCbUFoyGOP4vfX4dMGv20qrQqflPLMCEQPVd6Q5YYlbu4rfKXL6KdqJ9FxkULReFxxgiAdyfsNzU3rgtOIZg61yf9wx7iU9bu8hYjz5zEcCbZS80Ty/82Pg3k1peRW/HEJ3QT0TS0Pe97FaASfMaYVEporSqfIe4lKc1NBLjxwQ0ad97UoTPmO6xcVjMdZD2mi24nUluPTWXIwGv7RSuLFrykrT3r1OlTJI7xshDm06F6EmKadLg0Zh6rSWnHQBEIy0UyT8KYt3CUubvD4YHsz18MsUp6Xu0kOkYAywX9opmiaY8tUFbiUda+cOUTQ/UNq+X6rJhfdtSaI9NbS5ST5bV8cGsXMTeYKaEcADfp3ywiNrGx6eVWkVmnRUbjuKhk3DS5WV048nj9UwM0jPmZNn8rUH0qkdUttIC8PBdeKY1ysHt7pkLs169D/NKheLbWQ8KeNckSYOaaVFdIezyFtUbriTmwXoyAlyJq0K8BHx+bHN9b2/tV+q02SdKWIcNVUhBzVHCx0LkzNVJzVR4b0N9oicAN42R84KvkXCvEsPuLRlC1IjrRNvctOrKUGamvOK4BtoCnr1EV9cUOZKHGq0A4cz2LoIm5fHvN+7aq9MOHNVGptZz6NOyzBajvznW2UjR1ujtuHaggC8y63dfTmwO7RqHRIOd6hTaRPcmxItjTj76AW9cRLXLfRu8Vs+A4UMBxLftKdETv39KtUtKjwzvQ3T6fMyzTwjFPcqDZt3A+SWuqC+Bknf7uJ7VSPQVRxSHjaWuItXb7LJjtaWgDAIFpdExDJ7sZitu8aM015e782KFfrKzHc1eny+WmTso23Zg2M1WoS6K1GlBPNjtzEwCXeA3faiFdyLzlx/D4YB/tm5kyztE+03kqu5afJ1up02JKnMGnPGkbw0UFH37QG7EYXEJ4SFbtddMIXaZnlyh7XYUlyC6K09GhQCXvoi66j8OON5hmIXN4x7IQDkGh5jSAKR3tqwhxD50M1221m86fk6oZSkCxX+2wWVgzDdMjozyc4tsoQkmgqKKaCg6qRJrphcZuzi/Lz4GZ80a1aQ/NCS5TILSMMgw1payyCcAQRHiq6qqquuBuj7RKdWGSkxnnEf0v3RJaQa+W7AzmicFektSpDrgNRtd2DHe18y4z6ri+u1hm6PlHbX570aGWGJcbGpo5z5tijbRs3VCtrTiopSTEggm7vT0QRTVT0HVSt/LpgPl7badl9TcOEr5N6FafMJfp8cCDIx2xN1YbwqlxITp8cDjkpgpJI5TFdAl/bun3fw4Nt8MYzTl0HKqlXK0jKinw39q6oOQQcapyxxsuC40EQT5Q6Jipp/2jHKoJXJIhvmvGU/7UVT5cKV+VDc9miB+rFTLqDUN5qwxCxe7ddjQokpyil5ic1Ol3aU5UjNmETT9qcSM7eb3iu8cLbMVeOC88G8OZM143dwSwM1CqSSjGgADpO83c5RxFbrjkemmE5xopBLyCKaIKY9Rba5q+Ln+NT3cxLfq+aE55rsUUyY5ImE5DS0+8pemNUYSlGaoO9E+pD4Ys4VgwvZREGQi2mOvX9WCwgN7UNJXWMVyWKCbyqAa3L82Nr0piUBuolr/dC7vYq6k5JE/wCsOcwpwYDy42wm35BibqJeqfwJ5cfFH+VeBfKso0d3e71xu0g50PXEyJParExtt2M6hKq8+mgLjdueyxiNw9+BpxHzDjzTzotb1EsAOgljwmamNK1HIQXSbjDeYcvy42tbzfCF6k6SXKIcohjwCwy+SK620S89hL3sWTLgR100t83TmxWo5a+AqE8LbMmOHMZuLx4XafixMcc7PaDQIRe7jU9IV5OC2/l0xtZbQQBWyQ94lyFdypiB71KK92dRa3iLzl5Rx9NtW00VVvL+7jYJAyWircScy48A3amZ3CXQcQqdU0GsSCq3Zmx/qiBaZkPMppi6jivf43l/COPjbaN3KDaYmsjbbqqDdzKWLFkK92oAV6mvJMEjscEEW240tu+OMylI9M3SahZzKWI8mpblsjb/AGRL3sRYErtDzjiabv8AzYrCf8qlNaq0LLJC+8toMrcHG3FctSbqTAOo0TAql3N3ixMrNJSU52yWvTlba8vHHqfHByQe9T2TNo4LGUJqkzNb6bBRlAdPvGltvujiWc4Y7RA0iieuNlNjuXSpCakJ6C237mIsSC5KnlolwCty3YpJk61IVc01l0mBdNV5gUUb99VxKr1cDLtJJ3S+QfIA/HG2S83RoDZLq/Kd5GGGkvM19EROuNlGy7LhZkZkZmhk1IJsFiQSS+zXxXw1/wAMBrdQ2M6vl1oltsrMCiHKmzqJIy7I+9Qcdn1JENx3zt+KWemmLOlZgnsuLl2tEAT4Tf8AVZpLakpnXlL6onXBOjlsYQQlAsBO0ClyKhBjzIDqtVmmPDNhvj4GHNjJsve3v8F86KO/Tv6dadqRwUZmxt9auJEgnAIA9qacwEHNdiBSqbUJlWkSajHdiiy4rW6khaWqL3bfDT44682QM5b24UnI21ClMRIVUBR++IzTYiKymwIS5U4Ad9q/FCHCx2/5XfyztMq5uNr2KsOLUI7nvoel9vxE7hL8Q40GKYBdYOwXXI3jTp1+NKLTGGrx/gxBj69KUzlWCK80G7Ut5qVo+Gg3YAdoObGxyE7QyaL70qe7bUr7rAV4bRL44LnGXHq0LgO/1dsFaVNOqqqcdcUeY8jR65mfI4giR5lRrsOCbrnd0I+Go+OluFOFsIduW2wJJIj15U0u3eGwtathRrsUy+Bfa9i0uWm4hvwQeAS/ttwAmiD+bX90sd55pj1eoUl+NRpEaHNkJZ2yTcQx0XvGIp1P0T1xzjt1ynS9j+0/YdmymsK0DFbdo9RnH35CPiNl/wDE7anhjqJB3ZqPmThj9DYPYKtsPSy9ovUGOv8AxFcfxO7FxccVG3L51yRtJ2B1jIpOyIaO1eiWcKk0HMzw/tWvD68Uwmzpv3eZAbSuA7zb3vCeP0gaJWS1RbcA2Z9ieTM0PHIfpRwJBLcZ05zcia/MHMH93HOcW8GOhxTtkvQ8j+xrTWHiTKjh3A+Irh6MKi6erBtCC8LfH44aVLqCwdltUmq+UeZeMeOTa8yEa/8ALdgV2o0uFlXaFW6VSlf7BBkdnAn1EjUkQb7iQfW5MUx5iGcMWG+4bEdteUe8Ia+bHIL60WV8Nf8AidfhXQWXEuIC0861sxXCP2rfsteQhXqn/wBnAbV8yx8oVfMISeQJoBJYH33O4qD8V4YL9rW0OmZejQ42WkCeICjQk6KirxfIPVVwm6xQs6VSpjXH6RecNN82DrgKyjOnEEDqar1XD/C7cuJzv+VB6mKHfdyaI1NHkGI5RMu1PNdZdX71eYIUEf7AFTQGw+PdxWbO6WUCjxjeaIpE3WQZlqQ/+mIuZMtS81ZSiVSdX3JpvS4rUGHDZRmMhuHpzJ1W0BLrhv1Sjs5blBCbW32QKP06f6Fid68GG8gVJWT8I5fWvGU51Zo2/ekZtvgxWaEy62w2EpXkvcFu0lRUXqX5YMPsoThyukrMJUSmVx/djEZbqN1rPG8yHTxLlHm1xT/aAmNuZViMEXtVl+XxRAXFp9nBkhyXIU9LTlrpb6WJhuxfuWWGi5ABIPMSPrS923buLstr2jlpXXtezFTNt2Q6kkOM7CzLSotx0wg1U2dU/ZaDzpr0t6cyKOOc3IMiO/IY3EgHQFdQ3JXD+m3DDyRVpOX81UmoxDUX25AMmI+dozQDAv0ld9RTHUGbc2Lk+DIlzG5j4stk7awFxqKfUhw4tcPw/wAQpGIhwNEmFDlIjUSRoRSR+5usKV7K2grG46x0rXlyYc7LFEdc5SWCxykNtvshwkdsu07MlDz991UiqFS4cZlklFtgD3xmlxKRGJcOIpphgf8AbVl96LCkMBOkjJZ3trbA3N/A9SHj8o64UP2h4aR86w6u17SHVILLzbvlIgSwv8o/xY3uP4mvC8NzYasSCBpBgemsVmsIsPaL2b1swoHedTRa5tWhZy2YzQrEdo8wRVSK2QpYV6914PFA0Erg9RwmJw2uly3Eq8PjiPRSfmZghxmlQjlmjIBy85r3REl+bFpVYbkNw2nG9062ag424nMKpwJPrjg2N4irE3xdlsIJABjmeZrqGHWTdk2WUKkTOvKqmMItz2HdEJ0FuTHqk229UhVtr2QGpGXmL3saPbMgbgai73Q4d0sfYEwt8bMrdlIRvkNrlBxPS31wllSjnBpg4nSr7MTzcHLUOTGfcY7e2sJ5oV/btAQmN34SEcA1EyXDqWYY5iYxxcW0iILh18uGVQcojmzKUt6qPORaaLiBHdDvo/4kHrone/FjdlVuhZDq9XiVh5JsunvBuX/eBUQ9FH1/5sX/AOtXTTSm0OqKkggDXQE8vnQrdq1vl3oto2y+PszknVY1W9huezyGHGxajyAMbCF0ebVOa67qmOc825Zbyns82E5gYqM04smboVOff30eM6DoXusl1RHbBVQ6Jbww7M3bZ6WxQ6u4xcMJmK483v001PS0Gx+CqSd7CJ2oQ5WX9i+QaRvRFabMA92C3ADhtlfb+Y+XhjongzxLeN2y2MWcJkjL8NSD6VmMXwgOOB23SAdZ+UV+gU6UozAjsIhynHOAktool3MpFge2pwQGjbtw2xlRJAnuiXmVFEgK0fTu4octZ4bcrEqfLO0bBJsXPcQP+v4sU0vOjuYIwzZAC/USbFoyPm00TQStwB4h8fi+F3h4alswEnbXqe1UYZ4aNutu5K4UNT/FB1SbctKIsZZAOJbYTd9ye7bivyXsQnUyRJrb8N2LTaa05uhmDafOaXAArxVB73wuLBpknMVQg5u1YmsNRwbMpYynLLmbefdF4H3eXxwQ5OzY9tOqs+JJA2KRFnvtPBqovTARsLdfTmd1JLuNnphd4cwNi6w5y5eug2syAmQCTGm/U01xO/ube4Q2y3KNCT250OMylcMbO7ibIGq1gGaPT4QzCeU9226qCIFpcVhL0Xl/PBUezeZHqAtg4z2LXhJIxEdPw9dflwQyabGb7K1EaQWKdaaXd4zXmIy+PLjGqsL2xQbjEipDGYA9TJ1gc9NaMVfsPEN20FcEjt6/GkJWosulyyjT470N8OrTjZAX8/8AbgPrEcI78MGSV0ZW+ULuU0IFDVPj3xwydrM56ZmkWN66TEZlsGW3Tvs1G4rS+YrixSZn2ayYOW6VmWX/AFI4s4BtdW3+qvATZmXpzkz3vDjgy1sRd3Cxh8uNgEgxyA3Ioo3fAaQu5ISTA+NBrxSWYzTaNqJH5vdHEvYrRBk5wbpyXAP3ge8JrvCC85L+7xwx8o5FolaGRNzJUWqNS2G7QfkywjiZqvlU8LXIe1jJWx3aLn3tdQcqVOlPsjTpcOOUg3gTXeoOnh3bi8bcOfDFoMVvhaKEDc9DHKetBYtdm2t1qSJPL41Ok7QjGp1PJsdhpigwZTkmkgYETu4Uy7p/IqkP0VNcYN1CRvNUVBT5ebCszBtJbzRNcHJ1BrUibElKseVLjbkLLuZDHXzDwVPzwV0Ov5sjtFPkbO35kOMoLIb7eDQrqtojdbrzFg7GmH8QxDjPwDtEgQBoPhFA2S021qG0fhNdf0KnpMptLgRI+/B1lsGWGri11Qe7/F3sU9O220fZrtBzblar5h+9qXHhRpcQac1vTWVztvMXjwJRtDjqid7XCTf+1jn2JlmvUiJs1aosqoMCyxU2KjzxG7tDAeXxTVOXTvYSlPh52q1cclxKfTqaJMCzvH370REW7u+vNjZeKcQt7+xGENrSW4EkEco0/wCKRYThJYeVdvTnPL+a67brWUto9cdkxZkjLrx3uvDMaQxdFEVbh0LS/oluuBY65LpOr8OQ7FdUFG9o7C0XvJ+r0wr6VljM4vtOlmentFpbum6ffx+XVcSsw1jNVFcIFo416K2lpPsHuXV9bm16LjhqcPbbUEMrB+P7mK6IhXklYitVczZUCqZyGkvfDV0iNODi6Y35bzOdforMxxoAV9sHOXwVU5kwBObWaO484c+n1Kmmy4rTwnGVRA08qqmJuUtoeRqVMq9MbzG0/EN0ZEOWcZ1kEQ0uNu0x1Gw9ePxw/Vhjot1fpnMIpep8FyJo4OUrZ8FW5F8uBXbNMkU9nZ5mQRbJqLXQFy4+ZE5UXl8ExeR6lBqb9tPmx54LpoTDiH1+mBH7RNBJ7LyHBkmwEVhqS80Tf7Y08BXwQVxDDUBq+bDgj+xFVPOENnLTL2T1KI5kyAwbsYHGCkg40To8ujx6jhH/AGqdm5zqmGbaJDf1YQBfkw1QmVJPEtOLZponHii/DBJsWjSc3U9hinNmRVCe4TAl1JTVP5a68cdet5RhSICQN03DKKxuSub5DJEtsP4lzccRS4/hWKly3SVlRIj6kVFTrbzOVwxXE+xX7SNUqNZhUnMLbdRnEqNI6+iXufiL1+OOmSrkOtRmBabcaf3x6sadwLet36Rxzjte+z1Lp1SPOeX2UgBeRx4RhYZvNnqVo+lvFPiOG3sQ275RzXlWRGnNBT80gJBIjGmgvKg6ah/qPXFeN2bF02L+wRI/yA5H06VJp1TX6bm/3opejoIDI1TdAnEteXTADnCuQ8xNyI70Fp1kw3VzqIvN0E7fXE2o1zssN2E2fsnkEg48yJ7uBR4kLVO8RYV2TCm1Zz8Kvdd6VY5Vo0KgwTbp9RmyI5AidnmOIe4NO9Z6IvXFpUJkWPGJHQEZBBehFpdikoJKVTMFX2RN90fVPHFzmKj1OoZeJ2muRheRxb2H27t+mlqBr5MEufqP/qHfnV7R8mYULSHI8gHWI63ki2KfElL3lwDhsoYnZgcbhTwhoCI6bDoXlpd4YYtOpbdbplNqkFdzqCg40evIvQwIfVDHriekOFS5RSyfZafkqkdCM7dV9wdcNG7tdpmbaOv71cQh0DNWVMpS5boJ0+LKcLn3xkXnNeXXT6Ym0mrPSE7RIaZt1XlYcv4a+96487eTJAuNwNpw05bV8uEa15wpS/eNEZE016Vs/CU6wz2tHnn2hksNRtFVwLEVbfXS7jha7R8mysq12aBNqsaSiOxi0W4umofUV/xwS02pSKUzTXV1CRC0djlpxA0K4V/vYratWH6rUJEuU65Ilvmpm7rat6+OFNspbTmeZHSoKAcEUKRpkyDQZUmaDhCyyZstD10BCLu4XWUci1yr0+jSpdWby4yEcDbNi+RIVF4628oApIXxw2q/T5NQyHmKovKgtMQ3wuab7jli2kXw/wCbFYxT+w06lt2LuuwRt2Wt1ybkMae2uywwtSAMxV+3y50M4jZNCEvKYbNldrWXK0seLcgTY1UcU2ZXHlNC/szVfHpgYom0ynRdpkepiwcanVPSJU4jpIqX+Rwfh0RVw66S4cMHXLUIbCFRPur8pYqq7smSZsdzS+VKYn5hlN/ebklgADdKBIRCGvHQUQuA9bsG2uINPS3ciSvyzz1/jr6VBTZQM6OWtEjMhRI9+6O98ePQcYGUaqtuwZO+YdNfYmPRST/rxwvdkuYDzXl1sZKqNUpZ9kkCfKfDuqv5YIKpWJMWr0ql02SrVaqU2MyyVl7TaG8I3vJ/5fr64Rqw9xu6LCd/z6UcHErbzq2rbMhHTMrV1Zr/AGadT7BCBvEvfVTSwwXooH4KPjqi9FwxspZokw6M1GlxgdKO4Vj77hEYBp3R04Il/HAxmvZ3Jy5mtfvh16r1BpxU7XKbsFk9V1RoOgJ+HFj25uRDkxGC39Qj6C60A2mCH3T49UL3kwFeFDicideum2w+/XWvmhVxXs4UrO0WOh9ohVxkDAXSZvZcBEIyAtOKKi+PTFpRs8B9xRackJLWGbLmj5V1tK8vTmwpqjV4WUn2p2YXSpdL3u6QxC8kctVRVQTjYummvzDgRrm1qu5pzDDouzehSYVImqoQnqm0o7w/PYN2iN66Louuly+HDEm8DXctgIEIGsk6D4/tU1vNtmDTjkbRP+ybMbldanI1R6g8iT7VImmX+iOEPiB8qLp0UUX1xNzh9uHKFNp1bBiY/Xq8qiFMGBF1jvMnojkWUS26onMqKicFLlLCQY2ZMzDCZnqvO1R1suLG+3UYF+X1xfVmi0SJk2f9ww4Z8BlsFGQT52bVS0v0f3saGzFraOJOri4yk7CP6oB5kvjaPvVXKzbtM2lz3ZdNprWU4Ulf/FTOd4k9dLev6UxaZd2XhkmqlVKlVJVaq7rGnaZXgh9SD6pgpoFYcq2kk47jAuABti53iE011/diE9Um5UmU0Jausmgnx9U1wsevHMymWkBCOcfud6LSzsVKmh+uQKVVnZEV+G3HF7nWY02IG055TvTih/HEZjNkjI1Zpz+Y4B5poSch1QG9Hmw1QvbIg6KiLx1TqmuqYVu0/atIoWbfursfaqe9HRVAVUTU1Vf+GDvIOapmdmZDzkI6f2VwWkjEKqmmmhdbeI9LcO1WjzNsHHxLZHXr0O4P0qpKm3FlCDqKfGe6FDq7LlSpUIKjTmG+0LLpKiu4iog3vACftATqqDx0TXwwJRsr1TtTCxWm5jRaE2+0+BA42qcDEteKEOIOzLLW0bIBVDMGWnocqIbzwsURxqxkr21QzaJf2ZiRDy9F+GKrZrtdoTdR+5zJKHINwykUaZc0dPlXe0ANeCtkvFBTp9MIlWYTaqNoviFG/p3HL7VMOHPlXpT3oOXp+WMqM1qktOf0gh1BZLsbRDbkxkDQm/qty/ywUA/l7M0mhSWKdFopSpQOxJkaDcUhxWXDIbwHhyCqqBdbV07uK7LNYfi3q0atuiKWFykPH5f4cDe0CJTqbSptKQkkQqmI1CL2eUQPUuYi85DoXDVSvD0K9OhYytqtFy9luBEDlOoPXrXzjZ/xov20V6lzaerMhSGqg7fFsbuAw7p2n4ovx+XCLkvAS79q0XdUFDNPLrzJiNVapJmVJ92ZMdkT9AF5x3mMk05f5YtNnmUZm0jMK0ps0EG4rkpwiTmVEtQUAfFdSH8sObazDZyNSaISQ035+VRpDcy03GdQ3JlvBJRL+HH1mpJaCGaAaqPLr64Asx7XpeR80TaBmqYtUnRV3UeVDcAgMA5EbMegKlunxwU02c1WYEeoNsqwUlsHbDTQ0wfcWTtsAXRodjVrbgX7tM6Plmm5gy5LjvShpspmObqESKfaT8E+FpW8fTCkKiVNuiMVNyqQosE3VFHRO4zADJF5fBdQ/cQ4Io9RrLOZaf2mS2FNmE9HAGg/tEC8CL0UucfTlx8rWXT7Y7MN0JEXyAZ9zXyiPTTAzIUx5DHm16/CvP8AKqavQynOQCZb34X3KeuigXr/AKYFK5tOLK9MlyW23GKyGseO0J6pfrwUvpgkfzZRaHGcWbVobQhqXM8hf3Uwk8855y/mTMmi1VSod6OqNOi6vmemhd/p9cPsMtFvrhxByj1+VBXLqW0760IZXmExmJH51LcqciY/yQWOQlcVRQFMvLepafux0FTPs45ozLT2pmZKmxl6E4i7qnQAvcQl7omf/wBnAbQtr1SpOXanQNn+QEj0iqRThzXai3vXpQL3TU+XQx7wr4cPdxFi5w2wVqb9xrOaiy4ccHjCQaC6Yr0P5uPVU8caS+N0/rbqS2RvJBMemoFJmUpHvyfSmYn2YIcGltOHSW6kLRoTxMT1juqKeKKY6IuK2YOyejOuxak/Nob7SEJE6+EkRL/9Gq64r8pbCs97U+2FmzPj8NI6XJDaM3idHXqPMKJ+rDAoP2Ydm+WJJDUWp+Yp4Nq9un1u5el+iaJpdwwraYU64i3duC4tUwE6TG+pMVJx9KASEQBvP9Ug825/ySZHHy4NXqAdF3zYAhfhVOOMKVCz5mMGlpOUXt0elj8rVB0Xx46Y7LgZOy7GpnY2svUyLH/8oIoD/txXUimjRpjNDQ0JpmGjse5VVdELQh4+nlwlV4hZbCmmWfMn/wBjP2ii02ileYr+Vc3xNg20Kuvi3UahCoYGndadvJfxIHT9+LuL9jWZNikY18anPRR/q0lxWUX9a3f4Y6VptBSoH21iZJLcobUhoQuZDQ0tU/FF183TmxY1PL9ZgkcKBIZhTpLBDzso6Yl1EeJDpdg8XeLNll95ORhUEkCQBOpO5pWpxhS1NsmVjSCedISmjHoGTouXoQbuJGRRQRK/xVVL48blx7LuV8huNxXJeXXXJ56m/JKTcBqq83INuifDriUNIeoxKEvUiZ1vF1OZT18354wzJS36PSMvViK3yPN9nfEO9eiqor+oC/lhUu4ShxxFuvRZMHmec/GnoazoRnG1GGSSyTlma3vKR92kZF/WGoKKRlooggmvFE1LG3O+0sKfRI+Wo1IhVtIrclmZ96+1QzNUNtRJOIONcw6pikh5kjz8k1Jt822rW9A3ij1U00T88BLsVtl/UB0ae5vouArdSioqc3B569Ks4aOlU7052tR1j1WnrCdBbQMVvA/dNC6p8UXEOdk2DOZlOSILDjhNiLMoTITbNF1v4cF1Hgt2Ctymt1JAjSVUIpmgm633mxu5jH8I8cRXaLGoMKYf3hT3WGZDrCm1KbR14UK3fKCF4jouuNPaJuHwpdqDpyGv90O8ppBAcO9K6sZefo6uo3GqRoHODrTSOtH8bk4piqzbkPM9Jifebsc59JMFL7xhrvWhH5y8ij3ebDoYZKRTmzWworn7NwfNpyrgykZdzG5k2PFAGSYIHWXqdJDdb5nyrcgiqH4fFLcbbwqyMYul2zwKYBMgTtWYxq5Ng0hxqNTGpiuO6VDRuaEhv0693BSzKfENHAXd6W3aYbDeWaFFdaWiUtxh17VqTTnW7jAkEiIxJS4923TDd2TbP8mZ62d11mdRosiZFktvR5TeoyLFb4pei9zl/fhPjd0MNuC255gOYM/8HtRlqOKyHRpPWkdsZi1DNWdKdSqJJiRKo4plEKcfsjcAFIQuUS4lbwuwzc4ZwzXlGSMPO+XnIZakSSWg1ac/CSXIv5YHNpWzKgZAoB5soUmpU6oAdlNJsSIzma8jY8uuuuLXI2cNqdSy7/RvP2TJc6GWnZp3aGQdZHrYYqXHT9/gWCcFaXiLa7mxC847ULfutWyki5Ig9aV8bKuU6xmKZU5CtutK5vY0buihLzEpfq4YeWXdoGYGQhxIUztbUYBBpp8Ee5NO4RLxVLeW0vDC1zVsfrDMs5NPhG61zFa1Z/lQsBEbNlV2e1IXd+UCQ0vEXVTl/SuLcRtcVVlNyVCes15av2jn+yQfSK7s2d/aVqOzmhM0ip5dRKSw7fHZiylFYjK/2IieuoIutg3cB4dBTDooX2ttmmYGhSVUpFEcXy1WIYCn601D+9j8o85/aTnVySLaOtk63pecYLRNNU/93d97F9Bz85KaByO7cCoJW694cGNYleWSEJUM476V8qytnjroe1foltaznsSrVGOqSc40kJlyAD9KeGRIM14ChNBcp/q/emAHLOx/PzlZdfOEuVYDL6ExUxIJMuYzxTRGUIgZRbtbyIy+XHGrWcEeEkNoSLx82GDRNtGaYNJ+7YeaamxTbBaGH2hd0AeAjr0T8OCr7xG5eWLmGqQQhY3EEiDOk6UEnBWGrhNyydR1o0+0jQKfs82hAkCS+Mis09hJ6TFN05LjbqqBka+KoOip05UwvCHtCEZcty8bsSa1tFqW06sDLrIpIdprfZ2JRLzGN3Ny+qF5sQ5Lm8bNEXQu7dpjk915ClvMTHWtvbiEVAazFVINbag0qpOU8JKKKi0tqvIHe5vzwxM5bcRpmzmVlmnAI1GobvfvtHyR0TRSQR9VUevhgMh0WFOnxXHGhV9sFBsyTprwL9+NGfNl9Py9RHaq5UJDW4jk681uU53FJLBH0Tm0L9+GmF4SvF34t0SUCTtr/NBXl8zZpHHMSYG+9BFLrCU6U6kgSMH+PDmK/wBVxhmHZm3teCK4SDDdjchzBAiJvzDxT9XDEQW+PIfTyj5sOPZBknMMKlTa8TTbdERq90nxUb0Re+Kp0TVdNceXD67H9Zk5V8qtIDvkXtXG2aPs65lyfnOTTS3Eg1YWXHe1IAmM694deh+oljrLYHWoeR6HQHanIOFPv7LUmhb3gpHXuuDp1VF0X9S4ZlUqsPOlDqFGj0xZoyIe6QyYSQ9FeTjvmV6hby/Bei45zri1jJk0WaxFMoZr7OqMNHuC+U9R9mv14fHFzuKO+ILYW74Gcbjr+dKGbtE2ZJTzrsiXluh7Zsnuwm4keqvnq65PZT2rBJwARIu4qD+/XHHu0qhxtnOYHaYE1mqOhrr2byaeB+6f78W1BztUKeDx0qqyoAPhY6UN9Wr09C0LjgHqtJcSc6RpvWiW9C/5sL8NtnbZ3I85KANBFEmAkqG5qmfzBIJwLFUB14iKc2COlVhJjAtqCjry3CGPU3LO5ZizZERzdSruzmacjiIWhW+vNi3dE22hAARsB6NiluHDzrR8oFfIC96L8r1nsWS2qSBOOvo+brj5L30VeVP+vTEqbOQRaABUr0IkAe8un/22A2HUn4aFq2h+pJiM5mQYNUGbKWTo2S3hHASFW1+C+dFTCT2MrcUpPPWrSvSmfSsoyhbCXVmlprSpfa7yqg/4fnjS9nGbtEm/0Yyg9IgUUgWPUa00lwWacwNa9VXu64jZdotZ2+RPvSWY0DKFLlMidCJSCTUGF1HfmV3RTtBUHpcvu4atJpMGkAMSBDGBCZW1uMCcATCy6e/0pYWvV7cdE/yfpVaYflI2qRlvZTTMl5OYi0Rtn7uknunG3/2sk9LSVT9/5S/Tg+ybIk5ty/QKUSo89TDkRnx1tI2m/H690cEuXqS3WqQyxEpxR6X2R4qlOfVFvVOImidOTRPj1TABlPLlaKRmmvR5UCVFYUnplPYdteZRdP6yHqhCPEfl97E7S0ViFu5c3OZUggESZMTv66GlDjxQsIbIBn+qI4VRnQ6VIaaUQFF3rZ32Gzzc37+GAZ+lyXmBcbdivzDM940CFo0Pgpfi93BXGzYAuf1BAqwq2ZOOxVuZDVUS4y9C9C8RxnlXLrmjTlQlNPjMNd+00Fshgde/aidPp0+OOfsNONZkmJ7/ACrQh0I1pYzKWM5l2HLaRgvEmDwILlFyjyQCBIQRZvJBIF5teqLh45kyR910Za72ojp+8sE3Wl7qkohzpwL+WA+tnRZmUnUpMVs8wGtiyHXzIB05uKJh20p+3IQsaH5etTDoc8yKFoqsV+U1TqdfUJ4Knat04omzrclhhhtUPKq0/LRu1RsQJnkbIXBEh+RR9cIvK9EmT55LLmu0fMTLRHvqcoaoXG1D8TAv+tMN3ZrmNvNNElBmeKceuNfsSeVbHrNAdUBW3W0+8PVOXH2I25yw0rQb/Hn6VBR/9qpqlHSC2FWRhyT2Z9SNiSJKzKBUt0MkLXUV4it3C3EGm7SptNr41g48V1+xAUCaQBVETTomnHTx/fgmnU+HW6DNjv5iWmBG1NGnWjIHFTuafBfXABRnINRp0iKchDJs1bU2uBouvRMQaTnYhzUV9AVrFPN3OFNbqjEiG7uicQTbOzlXVNR+uFfWK/Dr2dKs404rswJG6lXoI8+iYnuuR4sBhG9I5q4I2uJcIJ+eBDMFQozebHYittwd6+hMvuOck14A5uf3+93utvDDjw5g93e2t2LQEpABIidjpQF1c29u62HdCdBQntDqz8fNs1GH1EH3h5bBNozDS4PgengvVMbNto1DM+bcrtJE+62otNRmL2LkVI6LeF+vdUbiS30wv8yZnh0+ZIi01ZFal71XVCHz86rqimXhi6h5izjXqyFVr0ymUph3kWnNME6TooScd7doi/hxvcMYt2LJ7jkIXl8sjUkfUVVcKd47amRI1B12FSs75gp2XKP94E+86xFavlFZaX5JhJRhd255mh1SZDdj5RhLYyw6hD2lbuZSJP8ArwwUbVZCZ9zeGTaXIMIjej1XkNd0E8rf1XEuvZlg7O8tixGjoMVhBBGA5bfpiqybNkwnhj9Ze3YH9zy7Va5+sSCfIN+9HEZuPDZ3TQNtNAiWWpaNqYqqxRIVSUpK6RZ/9nIY0FwE/wBf1YHaNmtKsxT5MJ8HY7zZO8yXK2vdsIV8cXzQixHOTIUwj6Kbj5J0HzLhUpt62d8x81EJKCnSlrJeq2UM0G7MUJtPmLq8/HDRzrohmH+o4Yw0XL2bKGUl+mt1M2w3obhE3rip7hpx1xr7DCrjzkkVbkNK1Y0Y92zrcK4gVLLU6HdPy1KSBUgC42CT2D+nlMfBfimGa7gPqRrkWOew+PSqQgonmKibK8nqdfi1DO9FeqmXI6GbdFdLneTTq4SeIj4YEszw42VirNRpDjsWigZux4Mk97uAXuNiRd63DayRtglx6nUI08GaZObbAEh6o6LiGHOY6/8A2cKrbFDZn5iouVoL6i5NcGRJu7oAnTX+9hjbOPuXWV7RJ5coGs/3QSkBCStNC+SY8ijUQH5UB1TmOdqN8UuLiuBfO8VreHU6UDhBrcrVlpiuvph/T6TJpsLszLYibICSCWtpad23FWzVKfUYxwZkBiQ7Zo4RJxRV8L8GNYmVOl4In48qi5aS3E1W/ZmqVMqUGr1GfUI/3vFbVpaU+NurKjzOfH/Txwa7Q8u0DMWb6RS6PTzYzNUUtijD5bOXW4h6KhD+/CE2r7MTye7TqhDccKm1FvfRJIra6HNaQFp8378CdQ2jVMnqZIcvCrU18Dj1GM4oGOnhw6Ljqdo/ZN22U2wKljc7wRofhWHXavG54vHMDkNtNxXTtfzYGyXL1XozsNuFnRtWxUeLw1AVLS0C6aaeXrgc+yRXqdl2oZ3kTWGznijO4bf7vnuT693C8zLtOzztEbp3baPFkDCvOK+TNjwuGo+0I0tUlG3lu4JjDZ1/S3+nFXp1GqkCjz5KAUqTUGbxvTiKCVpaLcRemuLGbhldqjDEALQDOUxr2O9RetylS7lZKCYkidPSuycs7WDmU2RMrlOqZ06Y/ugKCwN7IKiIId4eF3h82CKXmyfKojtFmtxmKcrJCD85bzj8OUg9P4tMc4s7EdoFaH+u7TG2mL0M26cwQkJ/Tl44th+y5T5xa13OWYauXmEnxbFf82NHa+HbO5dbuywWnUn/AAIA7f3pWffxbgpUwHApB6gk1Q7LqxQMq5hzu/Mzg1HozE5sG2+0CByeTvj4qiLw5cEmY/tObOnpRS5iN1eaiWWhAQrxTu3eC4vcu/ZN2WCDhyd4xJZ0JkpyuSAkL6Hb3UxKpWx+l0msSn6ZluAxFA+RyMxcCp7wEveTCbxDfYf4YU5du2iSXDz59gYj1plhzbmNKQhLphA6gfTelvUvtGTs3taULI9SkujytySuFLPL/wBa43VjaxtOztBpNGayjSKHNjEgpUn3D3x68OciLTTDrDLcn7tYc3boxzdNoBBvlNUTy6Yqqnk+qx6WdU7GZQQRebTiunjj89XGN2Dj5cRaoRJ0GsCemtdOZtnENhBcJj0rnOVD2nMuGT+YGYtpkBlGTXx8MR86ZMrzeVxqMnN8ypkRoCxjUkAfhpg/zNBqEmmktOnBFUUM1F1NRP3U+GFPCzdNsOnVEDdkb4SbaaVC3hJ0TGktHXHwHGgkRuABVLyEo0WT86+1CgrKo9FhxgI648ljY68rYedwk+GNM7K8DZjmmjVVvWQ2i6SGjS/lXhrxwR5PnRaXV5gT5AlWHuJjrygieQfw4Ito+VXqgBQqgwsWRuEMBLvCipcOCVXi2n0srPkMz3n9hVHBStGdO9AeZN1VpUh3QXQeO9C+GBSsUJJTgrHWxUS1bvTEmlPF93lHM1CZFPdGBeI4sm4twbxw0uLDFOZjRJ2oYpDlNqdFSdeCpeJHcuGzsL2SubVc2NUtt9qHSI7RS6lJI7VZigSX2J4mXRPS7Ve7hcwqe4IAaryFzLd4Yg5lkPxd67Eqkumm+wUI24cg2t4wffA9OqFpxHGTsnmkPjiCQOXflTh4KU2chg11FU/tu5moOaoSZWjQYWQKSoxY1HRtFKRGDkDV3mXXS20Q+HexA+17tInZ+2ojTZPaYNNp0SOTFKfLQm3nAvNXQ6I9oaCqcdNNLu9jnKhVKXRzhyoz6sPw3geZIe8BguoEOvj3cdeP7Aqz9pCBlfaOlbgyErEdoayVOiE08DgcjpACloqpag6cO7rjVBy7xawWygyQddhodtaQvIZtHW3iNB965hCO9MKRCabUxcC1Lfe9cfcm5NksyZU6oaJHjHYEYl5nzX/RMM7abTMj7P57tGypmFapqm6cnvgtzLqkSHdy8VC3oPjamIEB6mSKPOmJOiw6bTQBoAfdtdfVeAgAdTPluL0xzN8vMFbSU84+W9aJtaXkhyh9Msg4JA0G618wjjBrZ/S2T3yxN694ma3YsXM9UiKoAgvcfktFMfTzlDcdIGkuDS64l5cLeJdf4giioTUX7rbijoDSDd0tTu4zait8yoAFYndLu4oUzI/KkmsmQKiZkQA0miInlT443yr5DTLiOONWHeogvKY+i/DF5aWNFqqQKavcyttspFe7TcBIG/dO0UEl7wj8MFlZl02iUOk1OhTW6lN7GcioRWC1CGwi2aOCvHeEXHh/CV12FZJJuTap6O/iXu4hyYqaGiOcndW1euJIYQoZF614pR5UY0PNAZ0mJHfqKU2EtxmL/INvoKeZfrhQ1UUkSXXdOZwyK7/3YtHI63ECr06YgOj3gTve6WG9qwhhRKNqpcVIqNR2TKeANmIEOpKRLbonXDS2KZEp212NVH5dYGkTaVH7cdPdY9sbHg8BGopYvKKLx72FlRaa3Uq9CjSBV2K88DbzArbeCqOqY6M2y0VuHRKXUYNE7JmGjL2hJT4C0MoNUQWPUwt5URPFdcfXz6AoMTCl7ERp8+v0qICo8tLv7Ruw2FOyBQWMrp/+OEaUMxsnZXtnE5i0EOgIOiLqXiPzYFMnbZKht82gQHs61Bxiq0ltO3vSAVQMgLRE5B0C47fRNbsTdqObmtomaptQSQazCAIhwRRWhjOICIbZ6dUBbuPjgGytTa9sszDUJGWHVdhViOkafFJEI30RdS01/enxwyswr/TlWlyvz6lM6QTvr9tKFU3kf4iOe9dp0nMLGSadNzJUpN0lhCjw4Yd5+SY9F9AROKrhBZ0zVUs5Vo6nVpKSHrEabRE0BsE8AHwTvYyq1Wj1SnRZsd1x2JJ1NN4vNr8fj4Ypo4/eA3hoQLy4yNpaptsylDXamSjmrwF7PX48Bx6JS3ahOajxmXJEh07W2mkUjMvQRHquGdsw2TU/MZy5NYqxxWm0QWIMVu51xeveXgAJ68VXwx05s72TUzZuPb2KXJGV2cDN/d3y1A15tFXovdHlxNdzCw2ygrUenL16UE7cBoeauNXcm1ClyjjS46xZQd9o05w/F8cXmTdlKZoqrDUiqRqewrlh71FN1R7yqAePL73DHcVL+zrlusVKXVa1SlQpJXNwd+Vrevv6FxX1xyLtYrUBnPVYco8RqlUth8okVqMFoiDfJd9VtVdfmwwvMPv7W1RcOEAr0A5+sVRaYi3cOlsDYb0B52odJjpMZoLzxsNpbvXF9qh9Obw1TrphLZslLIzPlily0N4WHCkPul1JQTgv78MmoVbeGSgqAJmRKOvewpKxXoi7VhamtEUcYiRkfLuA4a3D9NcMMHacE5tYBPfaKNfUMo9abdKgpVDBW03pEtt5LcKYeOzrI8CktDMlx491t1zjacg+ZSwkMrTGqOrT6L2hoVuBvDIrucqpX6OMcECkwrdHBFfauJ7vwxlMQD7iuGhWUHnRISlQrmDa7kiNnHPFXrTNHaj0OVVyKO6wxujJs+Hh4cuuvzYxk/Z5zplOf9+bN3ZcoIiXuELiA4zqJdCXgvDXD9g5wYgvDHCM2RNskKfLzJ3cZQszz2YcphltGgkXk879dOn5DbrjWt47dNpQ2R5UiIOoI70ArD29079a5eyB9pvO2w7O1KqcinxZjtKMiCHUGOFy8Lvgul2i+F2D937XeWs7U+QczLAZcrbtdfnhJg84dke5ybMl4qoHbby9MGM/ZxQM1I2smEyYjKSSYE3dvz+f4cqJbgm2t5W2ZZwyZRqdH2b0ei19uK8Mqp0hlYjW+UrGjEQLnQQuXReF5J3rcbJnGMNvLJTDyAmOUa68xSZ+2u2XkuI81LKv7bco1KpshHqrdqpZcYEN66979+uK3M21ahUGC66MtmY+ncjNuXEpYWld+zdJjugcOrsmA9d+JCuKiJsLqzk+ypTGWYYL3mlvU/w+mBGcNwpWVSHjA5Veq7uQMpb1o32dbaHMxZklRag2MSKTZLHBgFI7/dx9LIY1iuPVutvG7evs2CJCIA8qa49CpFNyRENulNNiYp7SS/zKv54hBmKRIQr5LZjrcjmmg/8ArggoQlxS7QZQdKjnUpAD2porSZFp4bqM0LAJypbirnZiRleKoIp73dwJVCvO2kiLd82nXFG8T7jwnIVX/QPD88Sasx7yq8U9l92iedm5gr01MhXzeXFCdaWU8SLfu/IOvMWIzkFBPtD53l/5fhjWyLzkjSOCBqt12GCGkIGlClwmtTvbN4Tjd4inL7xYxajyZCEAMDvveNOmLN5lwpTTquLoC8QHxxtkMuvGQAqA0vMpd3F2aoRUPs7rccFGShuqtpiKd3GL0MysRVF3XyliVvGI5iDSIZJ1LvXY+HFdv35rd5ktXu4jNe1U1aYcCEaqqxT8BHz4hZXr1QiyGG3FddiunaoFopYI48FmpPEciPqaJwI+YcaJdHWLOF1hvx4kPlTBCXG8hQRVRSuZBqeUMHJZuK2rpF0HE1kUiiRqCbwsaWZC9k7iGevlxrZeCU8IS3UEyXg3r3sBEE1fUphxZDhunpaPQdMbDkNDGdc0us5l+K48YpYTQLyj/FioWqyIdWZgttA6051Mk6fqxFCc+1ekxUAIjsiphMmM2gnM2P8AxwSISyHidLlFOVBHlxqk6OK5f4J3dMYU9x+ZEd37W5ED5Le8aYtWc6ZqIEVnUmXCi2sOI3d1IvAcZUaElKp4NC7eXMV2uNwt3NCetw+7rjAGbltQrbfKOK83ly1LnNb2bCK9U5ve9cYjHc3iqbimKrcgl3R/DjbahWgicwfyTG9beVVW7j/DiqalWiVMZh2b0kZDW24vexIt7QY8LR933sV9SjxqhJaR+8gbW7d+Ulx9jTEcqZaalw/hxZl8tRmpNbEN0KICkOvd8uJFOipHYEzRCIuZBxqSPInRtTBA9tyW+KYyndoZdixo5peK3GXoOI8or3vWddebZCG2Z2XuW3F4l6YqzHeATDSKWi/9EWJUpsJkwVc1JwOVsfdxYwKeBNE4nKIrx/LvYnmShNeRmqbTobg03dqvtSS5LcGGUsgyXI0WS7HcaivqRNvmNou6LzWl424tMgUOjx2TqmYWHn4oM3R6awdjs51eURvtKwB7yl6DoPNgvou0SbnKlUaj1l9gJFBgjAjsNoIErKClxkPipL4/hwnvnkJtVKYX5+m/qe1GMNqLoCkadaj5eyrTqPL7U3HTtY3f1l1dSEPQden5YkVWGxOqITH2AN9lFFi9OYBXvLjonYbsPCVDKsZphbyHJZUGKc+hCZovnMfL8PHxxB2v7I8pZJobsv7/AHY800UoNPdZQzfL0HQunqfhhK9gWKJt037g0IM6wQO89avRitr7R7Mj6Vzm+LhGS6onriiqS76bFhpJbB1xVFAJeo/64IZG9Lg02pXdCHlHFbGoDEWaVQnOi7KBCFsR6N/+uEjCko1VTw+at2VJW0PIefHazs8qCTalWJQjLoEpBCJOO3QbQS1EPl4Lwx0nkess/ayo0ybUKe3Tcvw2exMTCa3VRj1BDueARVS0AOUCu7/u4SOzdxiRtOyhGRHCAqowa7sFIgEFv8PwYcG06eOwbPh7UaG5flKsyGYub6OLJNCyarYFQaG3qnn9f1Y/RPhNxzGsJLGIQsSQCR0iBP2muXeIAi0vEFjRcTpVVmr7MYZbosyr1DNsGHDi26kMIy5FNB97ivNyoOuvTCD2z1jJ1Sr2z6h0qj1DL8Aa608/V3Z5vS3GQHRS3XcBea7gS6Y65+0m85VNmNOqdMNJ9GGaDz78YxNpQUC3R3J4XkP5kOOJc6ZVczZtD2etQ2XCqk+qjBb4lbYqXFy/L3sZpDVthOPNWTLUagyZJnt0o9px67w5bzzk7iNh8a63+3XQZNa+zdXJcAf61R5kOptmJcwIDlil+53Dc2Y5mXOmzrLNfJUI6hTWJR2++oJd/O7CR2354qOaM01LJFEVuZAkQXqE5ENLgkSXxQLi+IFaI/G5cSvsIZifqGw8qDNcUqjlupyaY82XeBLr0T+8afpx1C1vre7W62wqSkgnsdj+1Yu5s3WGUrcETtXRiDdjydCXzYxuwGbTtseVdkFMamZlqaRTkqoxILAK7JlGng22nFV/u4NylZyilyK5T+0DT3KTtYzQ2baiL0tZDfxBxEMVH+LCSqeZVKZ930dj7wqXnEV5G/ia4e+0UZm2bMbGa86w5OQcvLFBqFl5hy6t1VsNbTd8sUCu01Ljp0EsB7FDo1FR1ulU5qnR1O8GBMjtH8a8T+pY/OWN2qMLullzzKJJAnlO5rs2FvKurdCUiIAk/wAUD5ayYceYVSqrqSJypcb7icraegD4YY9Dh/fRbqIiO7w7G7V5dMQZYuyI7rVwcU4W963Fzs/kJS5Ix2dLXh9PHGKvLtx5su8xT9LaWxApeZjocbZe2xl5w97PpuY4tRbDTlOK+BkH8Lgmn7sE+daw/UKnFdfcUiFsxQfKg3a24X23RioTc7feLPNvqeZvHpdqrTwGifpRcEdUr0OpUFqoq6LabpHk/dcWHTrZfat7g6kgz6n+6DZVlK0dKSu2mufeFbWI2dzEJlBX8a8S/wBMHWwDNUODRxo75I08arIbIl76d0v3YXOY4JvZCfrj4+3qFSuQi71iIuGBsjy5Tq/kWOk1i8mJRG26CqBgug9DTjjR3qGE4cGnPdBjTr/zSpguG7K+o+ldL7MqadczhS2AP2TUgJDxj5GwNDJf7umHttTzxRakxLp4zGXZr7Lh7q/nsXgS29dObHMOUc5Rsh0x9h3fjFV5HX5gLe622vKSkPUwHvWjx64IJGyrM/8ASws81CREZoIH2eNKF8XQmRTRFA7eqAXXUh1xzL/Rbu+WXEE8JHQbnlMU9W/btLAdMLNAMjMUnLsyJFFsjB91Qu1tFtUTm1w8woMnalsa3ENsJtXgS99TWBcTfK0touh3vMpEqXe7ha7RMq1PZ3OnpKchShmIDwOMBeCNH3kG8eCiSW3D/uwG07N02mzWJsd9YtSBf6rLBbDZLyl8U9R8cbzCHEWa3La+SQFiDG4MggwelLbxCrxpLluoSDIPL0+NR3BcJH2wNyLIiakflNo05f7uCPJG+by803IecmSAM9XX1uItV1uIv1Yyzls+Ciyo2bKW/JmUHMUNNXZL29IJyf8AiQMvVTvP9Xy4gZOcUWpEdTuAbSu1/fhJi1uu2m2J0Bn+6MtHEugOHnV5PbB4xQFusS4sVHY7pDSOJzIfl/Fi87qE45yiP+XA/PqBuSiNhVFE6W97GfZzK8qaZmKaH9JN5QaTTgjiEenNuA2Q947z1Ii+PxxWV6DGzkMNnVuLKaDc78U51S7lu9dNcBdDr0luYrcl9DYcX+0K2zFudWjRXRcOQ2A68SI+UR82AzbLbdlO9RlNL6rUCW5melUWaLbseMB1GY0Bao4jZ2NAS+Fx8fyx7ajFXNOXxpVIjVKdZUW5EGe+zY05GRCuvXohgq2cvWzXDW2LN0OPkyRniSjE6vVac8MZ+orcMOEx+x9ldYSlqp3KPU/lwKtVg5eXMvI5zE5ER5Sb5RUlIl6eC43d2Dh4bEhShBgTpIJ1/joKTsr9qUvQgbetX2U84VaZRZcORF7AJbpo7Xkd36Imorw6ccFeU5UaGs+TLBDHdqyDZe8q4XVKeOPIREVbSXiOCqjx35082I95kXS3GEvAkqK9hTT3U1Z5r2v5PolLq8J3KE+gXoG5rBMdpae0MbudCJQu+YUwH5P290TKubp7CPodMfaB5HXQMB368DS63qVgKn54K895FOLTaK1IBTiPSyWQBLaL1gKYIXql+i2/LgThw1bkug+qEIGpdOX5Vw/ucSssSZSstAeWIToDB3560Fa2ymgoBRMmddfwUzqZ9qTKFSkDCYarlQqmq/1anUp6SSp7wkg9MfY23OvzqhVm6fs7rh2PqALUnG4PL8yHxRcZ5QzhJyXQSZiU9t92Q8Tr5E/uiIdBEBHQfxd73sGT1Npu0aC1WY0l6nSnAscubvuIOGhjd1HpqPXlx1O/t0eLPD1vbWQS443EpkzoI11FYKRg+JOPPAhC5g8utIs8wZ7zzU5TjFJouW3Icg4jkmUZyzE2+8iCnBUG7riw2r7OauVGYjZs2l5ir8moAW+p8RlmJCsQUuQhTiqa2pze7gmyfHpmTQzuc2aVUqVMrr7LDDqWskZgjzV+ly6EK697A/nvMFRzBGpb9QRuQ62bgq+wzuh59C073y4TNNveFbK4acIbccACUjeOZJ15d6ZoUMWuG1oGZtJMk9Y0ihygbNckLGabTL7UuYHFCnvnJ4/ATLRMStkNFl0zbZmOHSpkaiCESM69BKIhg6ypdxC5Vb5reYfexHZFwEvbVWiRb0IO9qmJtYrUnKf2jZqUiEgOv0OMy/8AeF3tDQgNXR08CLp+rC7wc8trEPa7pz9NG5JmJGmnSj8cZL1ubZkedW3wij7OLeX5WZ8wza/LOiPxmIhK6wG+GQ6qW6CHKqqQiPd44pqlnLK9QyPNpVG7a1KaeZlOOVJjdFJRCs5eYk5b+717y4q9oj0vNUyO/JjsxzaZEv6si2OGikl/HxEdB+mBYIauHY5pd+HF+LY1hQuXzaNBZXIzSefMDYUDaYdc8NvjuEZY005dTzr7Kiq8ggCd9cRwjhTQJD5tfmwZZLyrPzJLaajsK6IftnCW0AT1IvDA7tIy+7k2uu0599l9zQXQdYW4SBe78UXl7uMM1bXC2uNkPDmJjSfWtEm4YDnDzefpWVCnLKZJ2MDxEwqmpg3dZovXh4Yc1LzFUM+ZGjnEjw4bWhrPzLOgA6bIB3wjgY+0c5dby5A+ZeGFrsa2nU/IITTWjnWZUlRBwheQNyzzX2io6KpcuGpRtsWXqw7HhtwJ8TtcgwRp2P7JL14IRXaaFdpy43/hLAmX7z2p9SSkTAJEknSCD9KTY1fvoY4LaDPUA7eopMtTmocZuHERwKSBkYRnVuuv4kZ69TLxX/Thhd0eHTJec6vS6tBhVIG5CNAJwx9o2fMK39b0w3c20Vim1uoxIjqSWI7ygFq934F8Rut/TgRTL8OHXhqjkf8Artllwrbqnl/PGLfeXbXT7bmh1GnIg04tocbQobVfRvsxbPc3USOVNKVlmsi46KTKdLUxEk4gRskRcB+XTCWz7lXadS6L9z1R06tHabNls3Qtd3XeuEl76EPMi3Lww6s4549tlp2oUa1tmyOdVobJlOaZt0H2KftNPlLXmL6YZWeokXbFQsrUugxpVZp6xVdqeYodPdB5gOCFGZAxFd4qiWo8d2hL6pjoeIu2LWF290yQtSSApW4mJPcGsywi5TeOIe0QZIHTX7VzT9mrbPk3I0aAGZEnUmQwCMsVEY6uxxVe8RacUX9+Or4u1OlVynyKzRZEetU8G7TCKe+1QE5UsTjr6eOOftlOfIlA2VVTIRUkKrCjVicy41VWRsNtHrm721HW/TTr0wCN7NnGq45JylUpGW5rvOfY3DRoR/i1RMYC7Sh26cKVqaIMjWUnvG40NaFpCYCloCpEd66Xzjluo52rcIG2XOxtxwuIeItOGNxgXxTgOFxtx+ytT6tB+/MtAlIzXFQXtGFsblL8/ofof78Qsm7f9qGySJIhZhysmeKUCoZzoGoyATpqpIOnT3h8MG9D+0tlLafNJmHUW6bKeBAbgVP2J33Lql3cX9+Mu2zjOGvB628zY5pMg+o3+devQ6rKa55yHnNK++9Ra5dT8zQlsVqSlu905SH4L/jgxkxXBEuHN9MWu3fYUWYmWqkyq0/MJhfCqLSWg+ieRS8fgXhgF2RbU+z15jK+dCWm1ppd02/K4A/4DcvTVfAvHGpcSLtg3NoPMNSjmO47VFIIORfz/OdGlEhvwbpJtqVwWN3f3lxZhWKhFNNAHcd5bwL+WLrNMdWTBxUSxV4YpTlWvacSFeg4zQcLvnUKYBOQRVK3Kco2cWoUdB+7qy29MBseCsyU0JxPoaKK/VFwRUuG0L10xG3RDmDeghii/TGEHLbuYp8eZHUhKng9qCaaEJily/VLcXTJLT5LRqFwmHG5MTubgKyhPvRr+elWtztVPJYkgon2UnY6ror7XEA/F44i0qs06dU3oDUtl+fGS5+OB84fpww33IMGtOwFkoMHsnF2Ml4b6/ul6Kie764AtpWzajV04UygSF/pIhCjc2Ghg6nwXwP88U2zjLxyXEpnY/zXri3Ejyii2abdW7KbgWk2KKpCttyp3cQn46EvAubAA3nurZBmsUbPVPSI+8igxWGFRYz/AA5bvRcHbjyOA0bTgmJpchCtw/pxW9Zu20f+p2I1BqxtQIof2pTpFJ2a1FiNIMYpx3t8IrpeqpyoWLPL7aDl6ExIa3ptMADf8CYrtrcFgtj9XRySoT33GW7R7qIrwIv14LjYNY+66gSgtzPcs97QcEhOeySEb5z9h/NeoGZw+lGdByfNqVqg2gRxUQN81QQD/jjTmenv0+qyYSPmO6SxCbNRuBU4F9CxJoOZm+zNPsOETCrcrRd1C+YfXF7nyqU/NUWnOw5A3RobYG06Fhg9zbwbl6pqIqlvLpgNBbKTnkLH1M7Ryr4hwORyrmTPdQf2UbSAzDHjOSqfXI5R32AXl7SgpYX+Uv34YUfKpUpqK+5OblzZa76eui6q5byWl6JxRE8MRc6pRK3FapdQkNNSIRsT2xcMRv0NeA+uqIuv4kxZZPOVn2mS6pSmDGlsPbnt7ieyNblTgPVU1xobh91y1QuIUNFHqOX52qttOVZ19P3o3DOMRnJsmm1ZVn1VySkmFPc5yiqlqGB6lcoGH88AuZXyzJLjvNuOQnWEUEfimrTpAvUCVPJ8Mb6Ts+y9RHp778mXXK7KQk7Y65xa+CCnBExWE6DPKvslFdFt9fw4V50FYLRkjnEb/f40ShNfGaa25GJiQLbyKvEXUvEy115teuJVHqkxczlNVE+7afHONSyEUGxV0Rz48NEFF8UHETtEntTO7bR5q3nPulb9MWo0916MElFQ2BcsMRxLjKbSpJ/yqzJNCmcstU/OMM40rmNtdQdHvIq/44rMsbLIdPCE2+64XY3DWPxsJEVdSTTxS71wz6Xl6FUZTM0m96qcoCOtuvmuxbyZys3xkASTuIPmbxX/AKo60j2domK+LSCc5GtY02CdLo7TCsq1IjXOg0WhXRTt3TiEHS5CNNOqW4g1GitMyn1hJbHJUJLtL7dE4l6r4Y+uOK9uD1QDbS0xHl4fNgwgSqf/AEQmpJ5ThNm62Qpad3l+qeGFDzqkqlI3q33RSHz3swj5kzdluqyG4pDDNe1NgO7J5sOdEJPEyVLNR9cFbOYIE+pTXoMBIbs2Qst9o3LtXFTmIfxaYgTSWU4Tjjik6Xm72LWkbJq6OUizTGFh+ACuIYi4m+bsLmQk8eqaetwpjSF124ZDLithp96CORpeZPOm/KZSk5PFgEcbByKhh8UPmu/njnraxsso2dme1v3Ramw2u7lNJzLanKhp4p8eqYdVZ2t5az5TAjZd7YbbLTEJgnW7Dvb5bHAu1BfguFnNnF94SX5xsRIDC6NE65aq+qqXpdhHhTV3ZOqWJSoH41IhDjfnql2a5+r+Qo8fJOaZO5lOGP3ZWCd1CSGv7G9eijdwu+mG7lvKMyrZgCFLbOKnOTjjicxEngI+KkuFrM2wbIaflaqRs0m3md2Voy3RoLZG8IeZxp7oyYrxRbvLhPbNs+bTknJRcpSVGO8rwwRrBh2gFDjYCn57beBfljUOYQ7ftm5CA0rnOgPcdO4oJN0Gjw9/rTr2hOSqYLs1QF2Qx+1AuW8AXnRC9dOmAqr7acr0WM/2HMUkJDrJtKVPQt7YaWkHwuRcUlayIzmynnPz3n6quZxE75eXqnF7Hw/+S6paPfoxb5SyBDiyBTLWVEldmbORIflNKSKCeAGvU/TBjdpbWTaeMsqUOmg+Z+mlT4rruwgd6R9SX77kyH6XTp85pOc33WyuRPm0/Vg5oGd9oTFKE24DLseGiC5Jkmm94925LtV14dEx0hWqTAptNCPvm3zlR7zEG7RbReYRL/hgIeocZl0X0YQDaUSAtO6SY9GOM3CMqmdOU61JFqtBzZ6BK5SdpNSYhMO1BmK7NlgbMZuUKOgYDffanRE073qXzYjZj2Y5orDZu1StvVR0AVezAp9fRP8A7GOh9k2WqPnHaCTtYfkRWCgOWOMGgi3ompmdwlw4f3catpGYsp5bz3T6Zk+dKr8LdH2yY9H3e4f19kCco6oSIS6/EbcVt3rywTboSMgk7DfpzrxQBc4ap1+VLKh/Zky/SaTvas47U5apc9cZAAa+CInu4tqZs9y9QGjYp9KjNBqvNpeWv4l44bzVKn1TKDVUZpkxyDK3jKPMBfYYd+76Yj03Zj2eDCORUb+0IRPELalavqn4ht73jjN3OKXSfNcuHXlRDSWeQFLuHu3GBKOnLzDb9P8A7XFHnCiulIhZip0dXarSV3oAK2k+yqe2Z/NOKfFMHK5TayznGPT3JCtZZqMixp8zv7G8veAiXwPiqfG5MWFforFKnSI8OUFTjga2SI6LxHyrbiKLoMrS6jVKvsdwfsamoJV5a9s+q8ervwJcF6+LNavbPpeCpraXx+Hy4Js1U9xmTEmx5BtVRhxOzCKJzkqprd46Wa8Mc7ZqzDK2RM1N9mM6dFne3gG3ydin3oqoXoBiJGg+uuJWQPth0nMFZYbzZHGluAFrcyOJG1evUjHqmqe7i1zBr1Sxf2BJQNo3/ORoUuszkd3rqkHvvSc6iKywi3nea2hqg64As2Tlp9QpNXNr2sCR2d8mu6bbqomq/DmT6YK6dOpmY8pu1SnTG6lCcs1dhmhEKa95F8PdXEuqbMoua8iymo8jcypDBnaZ2KaIir+acumMYhZauZuJzE6/HeigtATCascjZ6PKNWqkNyHv2n0vNvWwlG2x0S9U5QL64izMzTaxI+8JLzJvxgv3jgoBEicBRPVePT64oKPMdzBlml1JqOgPxWWxPdKV71nIf5kg/mo4s5NJhFTJBJLsacbUwdJwRFNfEiXonxwzexO8LfsPEJb2j9qi3bW4XxigTS7zrvatOkVFzi0UhWkcFOUSQdRG7xW3FC7UCKMUJ1vexTBQUCL/AC+mLipZyy9lmmzaZVK/Bep86RvBkxpAu7iSoCmhtIRWIqj3x4eumF9Hz1l+RMNpa1BJ4E4gUhBX+eHTVk5w05EEgDpz7VYVpB1r5WssNvU3s0Q3eCJYSnx/f641ZPpdSp9NOPVZDkiRvD0NzwDXkT92Cyhy6DJNiTLzBSmGh7jRTAV0/wBCXLp+nFhU69Tsw0l6o0Kj1WvvIw66DlPhGDS6a817liGnKXd1w0t7XELptbbLJIGpMbfGhXbphkjiLAmqWn7uPLAJf/hbkJw/dDzFiqrexHI1Q++K3Vzsp0hve05gZZhHjkoqVwjdqa8vdLXul44panm6u/dROHlxuBeCCfapyLZr8oDiupGR65tMMoU2sU6jdjQ5cdoYqyAu5UNblLgtvN3fex0LwZcM4c+tF40FZ4AgiZHL486zOO2ztyhLjLhSBv6VbZD2Qz51JkAtZlFARQKNV6fITdTE810dweRR5R5S05fyxFqFUl0mpbsM+1OdDRVB8pPsbST3Tv0X6jgrp+walTKI5CqlfrFcAnHibGNOONEBz8Dfvcq3fiwHx9k+W6eY3UVsZTPeGUpGaL+eOj4+tjA7BNzaNKacc0JB25xvzrKYSf8AUrpTT7gUlGwIGvet9X2lUaQ4wSVcJUpv+0jgbzpaF7wD1TEZjb7Xsg7+XQ6c+5Dmmkc3XYpR99qvBB+cV6cON3NjdXq3ByRTwAIiHKeXdRocVsRN8/RNP5r4YiZPylOqlZCv5llJNmtIqR4AD7CL46p6n4a44yzcttue33EkzMnUk+kf1XQ3GQW+AgaduVVUnbjnyXnP+lVcojRjC1CmsVVh4Y8I+imIDam8uFeONVXzrtMzVM34ViotMTUJ3f0mALSC6pe8d3DT44bG0GoTM2ycvszHHRo0VDkVN03OQtLbVUV693664lUmdVcz6DDbdpVFFBAHzbskOD8gr3E9C64eXPiBOGvJew1zRYBURpBPKOo6ClCbH2pmL1sSDAG+g50m38k5leqDEDMcbM9ZqRtk6sOXUTEiFP8A5TZcE/Fpgkg7K6xFtCj7N6NCdQL+1TrJD3d8pPGSIvry46EjZXh5VubgQ1ihKRJCvmqm7JFea83V4ni8yhl+RVp0h1gxbFoR5jO39Pxx0zF2U2eDLxm4uVOAAEa6axtMjnWCs8RL18LBtsI3G3T0iuXF+zLnvMEZ+oP0mI2wQESNkrAH89gjb73QcDlV2SZh2aQIr0umy36UaKTsmK2TnY9F84pxs0JF1+uOz5Mp4ZpyHv6w0C3JZy3inet+PwxYZOr0WZPfjyVZhaldGN1FsQ17wr6ASY/M6fE90tKnlpCkyBl2Jnn8K6ibZKNBXElPyk/XWX5FDfZrUVkSM3YB36JprqQcqpw+XFYjkuGgnxtTmTxx1x9oLYnkxgGsx5RkLk3OaO+0kUtyxlUUedHm04cdR7vW7W0scyUCsDkfN1VTP9IalMTWbIlVgrvYw/PukLhdjV4ddtYiMzao7Hcfz8Ne1ULStCM8VEyzXjh1IRTUmnFL96rhh/tHhTgOnNy4aEHJOyrNlCJwKY7RpgR0kQK9SpROxJK23CLoc1iiXKvLgMn7Ocx5ZyhFrs+Fum5soo7AvnaRGiESEQ+CEIlbjzGcMdt1hRG4n4dalY3qXknlrFVwS0podocVAFvmTFJmbMEvN1NagT3kmxQfB4N4Cb3h3RvTjp8MBmc/6RxZbTtSjSWIjyaMu2LuUX3RXpxxVwqpMh8VVSHH2HtP2kvMOQVCNDy6VZclt8hKxOWiZ3LcxxsuzDcNlt2ugkuGxVNquY81Zah0aq02PQYkOwQhwrxR4AAUBT166cdMWn2Y9smzyi1V3+ngOsSkVAhSXGN7HbHzEQj0Mvewx/tSHlvMh5czPlaq0+qQHmzhPFDcAlBUK8FVE49FNOb0xZc4atyzN0ogkcuY5VQxeK9oDRRp1rnxKpNpZ9pjPnFJOhNHaYpi92KZwn1DOkWHVZLcqlz5KtSxlMC6Jsmi3AfwwK5njulGNthsnzMFK5tLhEfMX0ws8i7fHtnOZZz4QlngRoDd52CgJ1Thx5l8cJLfD3Lq3WWgCr8501eeQNFmm1tE2JNbHc+1DM+TKCVVy3NaumZbdW8wZJdb4peqKK8PThg8yXkXZ5tRpMCo0p6bAak8u/p7lw/EHWjusMV6pgTpv2uss16O0/VcrygnshavY6jYyafQxJUXHOm0LaG4xnioZiy+w7RKdLf3ztKafVBXTz8Lef44JascSxBPBuCUOJGi5mexHM9D86H4jLQkbV0VnPZrV8pOdibSVVqKypHFmMNKQAKr0JPIvr4YDFvcuRUtIenxxpoe16vHAptZSpTBno2hg/vlFVTy6p9OuPkbOjdaObMecvlkZG5cnOhr72KEW9yyMr0EjmOtEBxs7Goj8gRkkAbsbOUxc1H+HFbLYpEOoMVGE0+bo2G6Ml3UDNO9w6afDA/W612dXZMhxGQ8CJeZcVUDObdUAQajEunx72HzVq7kzjagVPDNlrqHZ7V4O0umyI0OnrAqlKBJaLFC5GRThvA+ninphjMVCI421EdeEq0ygdsKOvsR18RRePu/3kwjtj+07K+XqSUOZT5USfJdsOUKcpIvdUi14ImGq9AiSHCmMSkOrqW6B3S4jb91dOqf9JjneKscN0oUghPKdfwUwZUSNTRPFzHUZUabTZk+e5RV0EKU2+TUdU+bTmNPgpY0V3aPByBSa5JpuV4wMMU1d5KbYM7b+Ur0DyfixnlqoUisU52G4Zx6pATevoV3O2vy+o+HrgBkZyrDcmRHqEJxqhmhke4OzeCnDQy6imnUCwxwxnEX0tlZIYSYmYAJ/OlZ/EV27SoT/ubxTn2ZTqDlqjpmRmmvTwrMYDeFiXuSAVVOIgvUC72hcUUcHmTSou0TPzr7TstlEiB2d8HEaebMOVV0Hgve/njmynVCTIzPKo4QYgU6NTRk058ZRAsxm5LmdfUeqYl5OqMjLGaWaiJv0c2z3rLrvVhfLoq8FEuhfLgvE7D/AEm8TbXJC0CFSNyDrE6TQdldm7YLgkLMj5U28+1qrKVeydU5Dj0BS3XaRbUUcUDvB5E8FutRbeVbS5cKXL0GQL8phtpRkJyuWh1HyljpihbXcjbWozEGtgkGoiPJMBLAJfH8H0Lh8cKvPVKpmTM6C9Sam1U4pgouPx+ZPlQreGvL4YX4tbKS0XmHApvlrqJ1gg60+w64J/RWiFfT1ml1lGkM5dzbWKrIK+a82QNiY3bvXT/hgjq9HmtxopzK0UenvH2hge97TzKBeRdP34j5hrVNqE1VjRnYrp6LvXSTjjHMNThs5Op7TstmU4bhug02epMj83p5uXGULj7jiV8zofSnUSal02tZfqlMKmVafGuZAjV0TRC4e96cbV/VgWq+TY1Jpsit5ffOdVLP/DAySMydPE/EVHwIf1YqolWg5giz4FNjtOvo2YPxzbudJroaKlv5/FOOA/Le0SVsvmDllokqFPeVXWJkozP7rS7m3y+IJ3k8cbDCLdthSpazdUkxpzgj57UBdJUE+ReX61Jqe19qnKEKpJMhVd4LQpxM703vWzTgv8tMVlTyTUNpkNqXVJZ0+lxP2VDFy500950/X4JgqzBs0g5bzZ9808izHIqzYPBWOVRMlTmAPBA+mJo0mWywDrgbu9eAaoRloOuumNJ7Pf4WjPhza0ZxqRMQd9uXrrS/j2lyoJdWkqB0BiZ+POh/LuW4UBtqmRoIMAXI1alvP5ebAntjzamToRUCFDWpZpeRRjQ4ftib94y08MEeedoo7OozRxLJlZmATMGAQ3K8a8B4eCJdrr8uKPZTlRMhVZuq1yQ5OzDWZANzp3ExS9U5PgAriuzZtG7M394SpyfIjkY3JNEPOPB8NMgZI1PSq7ZrlQckUYUKQsqTP9tMN9OJuLxXBNU8pwq02005GalR5SEBt8tw/DHQdbyPHoaPuBHbIF74EAki4Uz0aNVnpdKRApotiYb0l0K9V6fXmxkmsZVfuqfTv1/OlMG2gEQNqg5b2NZUo8D7wjMyYEUFQHIffEHFTqOvgXpiPm2oUooG6bNiewrfZHgaPk6W6cOi6Y0TthtaqmTpEc80PTDfW+GUqWjoMbvmsdRONioRa64F6SsWG9Hy1UqO3SawDd7cdjljygX+0YNO+BfvTxw5bYLwNxxi4oH6dddaHlI8kRVVlqNDy8BRo29KF4Abl+hYuWq1BjqQG4oWNqamXAbU+OCilZDoVUqxU5ubfLZbveFpzp7w4hScgsyswMS48JI9Njx90TTrm93z3mctXp9MfKuWHVnikzv+etTCSNBSgzvQyqrkzOeXo/b4UBhDqxOHZHNlFERtP/zOvdwH5JqzUNuVnWtP9obqD6xGHTevdYAOHOPoXKmvy4Y2ZaVUNo+dTyFR5D0ejDZIrO4PRptkOgW9NdcQahstg0nM+bqPSxaHL0AY7qx5J3k2rjepfiTl/vY3DNyyi3Fu6fNE98kgRPUnbtSZxCy9Kdv3owhbRqdVMvMx5DajKZ/ZvitwujgSzb94uMRahT4EaVBectXcSgF7VB5is66aYByjnlzmgIUiF/aRx7wJ7wfD4YtYs5qaLUhpUVF6Fd/LELWztrd0OqBUjoDBqx11xxvIgwfnWipZumZggDEDLb01oG7BckvgpAHltFOnewmJAvjUZcYafvgb/ah3rfrjoOnC3IlbxAbYdRLEEe6Y/HCmk19MsZ6rquR0S+4EHVMPsPuMylobTsOppfdshIBJrLJOdH8puto+wVQpZLxDq6x9C8Uw2Ps+16HVNtWY4yMb+HVacRJvES3kIS5hwucqZPpmcKO7IgziiVQDLUH/ANk4ny+mKbLOcqxs7z7KqlGcaGVDWxwTS8HA8yFhxYPtNXnHQPMncbc/zWlF+wt+0U2Todq7OnZwo2y048asR3ptEkuWp2Y7ZEZF+bxAfm6YL8sR/v4n30fQYqNk6zcd1w+FxeOFXknadlTbdG3SRux1ttkicgyUG8BVLSIC84YI9nonkFkkfVwMvEbsc2nO9CJe6SF4tl/LG8xwX7j1reYPIbJGeOZJ1kVh7NNoi3eYvh+oBpP0g0waXQ1qlYYhaoQGtzhtrdoCcSLDIrdPjxaUSsIAAKWoPdFB8qYF9htYjTKnW4csGgmFoLHP3gTmIv1cuDfOtPpf3Y+ct0Gg7twrzEvuiPiuOGf9UcTvcdxxjBLVJVljQDcn+BzrV+FrZnDrRV49pPPtQ/kOtRsq5VzDNqcV6YxDYKQ216jdcRh/rhfwPtLZYpWUpVVqDvbadMfNiNTyRBkFrchFb7g4BNrOZqzHrVNCnOy4VLIDacFpz2XFLRQh9fmwrjy1HbqW/VgHRIk1aIR0TBGMeG7XB7Ru0xNoKdIBCgSCB06Eg0/wu59vUu4tlwiTI0369ak5uzXGBGhpcVyfLn3lHhpy2t+pr4ImEAkqRs/qVSk1OmuNTXkXs4mnIPzIvpjqORRoEOpvT4jab19oG0Il5QBOiD6YGs6UGNmimFCl6E2nMBkFxAuFmHYixa/pZPId+tN7lhbvmnUbVyYGYJD07tJunvVO69OuuOiI9eifcFNlTZie2BO1Sjc5kdRO4WvThiho2zLLeVZbtVqhvVJGe5FFEEPqWBfNDlOq1fefWHIepDRohtRj14L4jjVPrtsRWlKAYHP9qVtIctwSs71rqk6FKzgrlOU3YEnjvbLdTTvW+qYKBoJzAFdbQwKVt6IzAjyWt4y1GNBYF0NC09CxMnbSGBpopHeEtAt5E8cfPNOLCeCO1eoUgE56bsLME7sqnUmUYeLWxoeUUTXh/LGMSQEye0r6pycwCPiWB6XUnRqpxpKuOvEG9QiToH+3HgkOEBK3oNvTGVVb65k6TTLiwaNaRlep5ozrTqfT0Q5FXkMwmd6doA4ZCAqZenNjun7QytfZe+yrQ8k0aqSBqE2QEI5jS7p17Uieknw4oi9OHgSDjn37LWSazmDP2RMzQ2Ek0iLV22pc4m7wbdsPlEf0qN/gXxx2P9qHYnQNtdOohVesSKf9277cdlUCu3iCJKevglqY1iT/AKXgqn3NM2/oNBSC+XxbhKW9dtBX5eyKp2o1RF7yd71wZZggpkylUZaSTeayfjg7UWGA3PZXTQTsA14OaXaLypxFcX2fvs41bIeZDEG3p9D7zE+xLXB+KJ0X5cb/AOjKxmXwqDiQhBsjUZOrSqiJ3R8dfDTHODf26khTcLB/OVaRlJXrMUt5Wd41Zgk23AkQiI7C7Q1zJp/11x8y08lbM4lPE6rJeVWWWIIE66855QAU4quDd+m/9oUybKbZiQmT0BWozG6ZAbBC0AT4fvwxDe7DR6dHjsxIrsBuwJkaOLMgyt0uIwtXpoieiDjw3tm0cigd9h/dWlDitaXtR2TVTKRsRc0wigVImwkpFd74AvS7TE51uPuYYR47wujqMh115CA+PJYCDqlo9biXVfTGFbq02sSd/PkOzHxBA3r7imZCiWily+GKdK8NJeFx1vegHUbuUv8AhgR1ReWVN7cgaubBCBn3qTMjpBBxQVLe8vzYopLzZcHQ7y/tBTGzN+dxr00CgUxqls7oGSYjGpiap3jIl8VwJuyJJESbxWml8g8xXYKYtlRmXoaipwVPnym4qE4jqAXgOtwlijbqjsuZp2YgHTiXlRcbwGOwJOGiFYnEy6qWJFtoiq99eZcNkBKBVEzW7K1Qej5sgCwZMSmT7Q2634KC9764O8y5okTJZOzpjtQnvLrc+4pl9S16YWUEZEOsOyI5CBqFqGXVNcTJj25AUS4nT6ueZfmLA1xbodcSqr21QKzayvKi5jmVwpLLVFCObszl4m54CnxIsWeTJKOgVQkEjRqqg0DvBUH8P/XdxHy9Qn6vLEJjjpQG/a9nJeQz8uo4i53kNQdomXmBRQN4BJR7oLoegovhxwQv/uP0Z80fQVFJyeamkezesO01hG0ZjwayjkyJvVtJHAHn4eCGnFPW1cbskbJc01gorbUEQM3t1yndcfwHqv1xb532jO5XzJkOkV1ZMAiUZoDLZIe0ip7kPigWqWlvXhjr3ZfsrmZaqLFVq0gKPHbbPmfcFl47k5vNyfXCi0s8UvHW2+H5FHUxsJP7VQ9dttNqXmHaqDLGUKJs2ei02PEdrlThmAzahZyo94g0HiifH3cPHL9Eq8mtffdTnE0yQKMWmNLqACo9TLxXx+q4UeaPtg7Jtn846XTClVt0DtcOjRd60heNzpKKKv78MjZVtyyrtnCof0ckSFdgI12hiXHVkwQ9bfqnKSfpx1Lw/wCH04e445xAokzAOg5a8zWNvnn3UhSkEDqef8UwDJSRdOUvDCep2yPZts/kuSKxIgv1J0ydV+tSguRTXygvBOvu4D/td7Vs1bP2aNCoUz7th1Ft7fSWg9sRAo8gH4cF8OOOL42bH4sxyRLRZpur7RyUZGS/NcvHFuL43Z2r3CcZ4ik+mk9Casw/DF3TfFDkA10Vtp+yPDcgHX8hS2qiwfOFKBxHSc5v7E06/Qv4scMO5QSRmrN9NqsZ2KavtMm0+3YYGgJ0EuKKOOyNg23qFkFnOVVnw5bsBuGwDTEIOr6uHYF/Rvhr/jatuOb8wVir50zvmGtzJzr9SrMoZEiSWhG2iIgACFb0EEEf04QXyrJlsP2soU4JjprTezZuEOllwyhNU+TRrVFzHCo0mstwIYA86lRBgHic0DkbVpeiqvLrgmzHmpHlVycox5AJa7uiUmtfrirptLbenrMWRaxGURUnE5nERPXCw2jbYqTT1kRqHDEzVVF10k5F/TjON2pxF5IQiTzgR86fLdRbIzLNHMPO1FocxqVXZKxYSoRWglxry8MW0Tb3lKux3aXAdOKbqWtuyW9EXHJsvMkvNk/fTHEPyoApyImNcqnvttkot7sPIQ8uNN/9N26/94nP9KUHFFz5BpXaFEr0CLNaV+SBMCaX2rdy+blTGjN+2WHmVuFT1OngNJSQ2Aw2EbeNHHr9XNOq91E9McgUCvVmlQ3m2pKjvF73VRxCI50WprUQcPtB8xlrxXEWfDqG1LBc3r5eJZ4VkrpCrZgjtjqHtDL3lwLz83Ayom67p+HmwtotWfnU8idfIXyXiN+NTrbrjAop3j5ePLgtrDEM+U1Qu6K9RV9W8yM1LkEFdEebmXlxTAT8y3REERXvacuMI1NXS99UsHyjjd/4xRbaHdMJ5R8cMUoQgQmhysnU156YrYE1HRXj8xeUcao0hWwJJCKR/TE+NBQeALuhTrx642O7tmMZolwp/EWPpG1RhVVzbiPSSXVy/TukmJVLcasFq60r+7rzYjg27KtVw1YDThb38Yi9Gp5iYIt13ORYmROlfA5aux3ccyxAnPOODopoIL7uKSqZiQZO8ZC9PeFeXFa7Wp0o/Ztpd7uJt2y96gp0DSi2BygbgNoI+8eJTQnZq4t2vl05cBsbN1R5ozrbZWdOGL2iOVarWK44LTCL6dceOMLRqqvUOBW1WAVBxyX2dAIA0/aklqYmhMbc9m37X1IcYPR2xAhXnL5VxGJtxtR3SI0CcyiOBYCqt1FVgw5bk8o8Z444IqktqcBxNdoTRTmX1cdV1lB0LXGchwJRc6qFqXJb3sZQpiNumqGpiflLy4uJXl8teACrQWTv1RtLe9b72MXWUJ0V0QTHy/LjMHlsK9UEh6Y+bwyKxE8OOBfNVteUV579ebl6Y+xW1E3b1Uh8gljIHAbtS+/GiRICL7V1VAVVBL4YkJNRrcfQk15PG3GMWODck5GnOoWoWMSJHDLTlH/NjGdKRlLE04JxLHoHKvq3g9uS3bYXF5zxodqADfYil8pYp6bUHZ08nWiNuELaio6d9cSxbQnvd1XzYt4eU61DNNYSJTrhaJ5l4Di5olNtQpDuol4YixqS4Tu8NOUfdXBDFZtANe6P97Hi1iMqakBUJpyaKxQ0ER3iumQ91G/Kn1xPZcRwnV0UrU/ixoqkpIoC0KoRr5fNifEgutxmARtSM1ucc8oD/quKCa9nLWNLob7hEb686nyCPkDy4b1B2Fz6XDpVQrsB6m0WQm+itvpaUzzXetnHX44NtkGTaBs9khXM9Q5E+rIouwsvNAPsfETkkvBF8d3x+bFltL2gSc+ZndqMhtI5KCA3GE7hZaTugJfzX4lhTjS029rAchxfIbgdT0q6yS4+/OTyDn19KzzIzlmRQ6VGp7ZHUAU3Zcwm7OuggyHqApcuviq4DWdnsStZhpcyPGMZrDwmx2W7ekaKlvTqt1uiY1nOtcFvS9zvWDhkbHMs0zNGb4sOsVo6TehEwxGfVmRLNP7Jo06cLrvHTgOMrhLL95fsttKgkjboNzT27KbW1Ws6xT6zDnapbLcg0iTV3XqtmV8BBYclxCF51O+RH1BBG263XiXLjl/NVWqOaqxKr9UeedkSz4g45eMYdeVsPQB/9cdBfafy+dQpGVKo26YBT5zrRiPm3jfL/kLCKtQp74KnI6nd8vzY03jbGbpN0bCf0xB9fWkXh60YLPtIHnM/ChU20vFVVC+bESZeXKmn6fHBrTdndVr0k2qNDOokDZOkw1begJ3uvXvY0f8AZ7XyGRu6BUCJhk3nro5pYAJcRFrb5cYRll5wBaEEg9q0SrhpCsi1gK9aFqLKl0Os06pwjbGfBfCUwTiEQXgtwoWnHT1w06Z9pStg+UfOUal5hyvLuanxuybq2Oqc1o3Ehp8CxzNtSz0VKoLA0512PKlILrZ6cVTXiPw97ESgJXq3k4W50zcuvrchE2JGQL66+9joeC4tiODsCFjhk+6QD66xI+FLb2xtb1UKRK43oi2Y5FCZt1yHlK+tDkaZR42YJ8Ft43Ysk1bJ+y1LU3AkQteOigXvYev2pm6Bspr2yWr5boMelzzrMp1udTm+6qQ1AE43Jpe6J2+gLgd+zLtAYyLnaYeZG9+7WG2YLdYE7RjInKAEHg3dYnDu/qwQfbJGt5gzls3yPSo7QtSKkU5k33wZAXVaNLSJeCICCZa/NjrVxcM39kL5vVwzB3IPIddBXPyy9bXotnD5OfQjmay+zFQVr2ehnyHFkO01ntzjhLdc8q6NXfquL9OLPIFPTYj9sLNWVydL7jz7E++6deXSShmrrX113qfS3Bp9m1lygw65l5aPFB2nSP61XoMgXmpzi62hdbqtienDT8WBb7btGn07K2UdpVGRfvPJNZZkPECcSivGgn+4xD+MsHYFZDDrZBUdV+8fXn8NKBxO4NxdFP8AjsPht86bG2Ha/Q9jGTna5VjV11w+zwKe1+2myV7jYD/iXgmA3ZFslqI13/tI2igzU9o0wEJlohE49EZ8jEcegqnmPrrd8VxQbI6eX2gc3u7WsyUtxqiRXDiZOpEwRIWWUX2s1U6bwzHRF8LeHlw/iJcaUjTJSEnJpXLW2zZqGSczuT6ewYUeqqrzZaqdj39q2RLcve5k+BfLhUzSWOKbyQjSGugXonFcdy5ny7Czdl6ZRqhcMeTb7UO+yadwx+Il+/mxx9tB2f1fJM+RGq8RbLrWJQhcy+nlUC/29Ux+dvFmCvWd4bkSptRmd4PSupeH8TQ+wLdeix9RQeb0ttNUBpePd1tLTBBkmsQ6bXmZNTacCKz7WxrmK9U/wwIvSlbIkVVIdfXy42doQm9QVSLT1xg1shxBQedbGaK86BS8xfeJ0t4RA0MkiyuQ+nFB9fw45uplclVShysudyb2jswfFviqr/LTDc7eJTQb3g72xDUNeKe6uNNCylR4M0pMaCgTefUyXlNTNV1t9ea3DixdRYtKQ5rtHwoN1suKGX40utsME4GS6RFjtbmIwehgXMV2nD/dgg2H82UbRcUdH15RX5ca9vF5ZOToIpLDW310LEDYaRuZYlIAKRI7wL3OGGzii/hWZXWggMl5l7UzTkHHQlfTkRFRf/dgv2T/AGhaqVHfp1Qajv8A3Du48CHJVCFw0Qt0eqWpoCcxESqqrboOBFqjlMYFX1V0z5UEu7izk0WHlGM/UJDbQMxmVN+5BL2KdVEbeqXYEwvGV4YS20JzxpyJG1E3dm3dJGflz5670K5621TK1mCeWZ6w2/KlGiMNtt2tMinAREfAPiRfHESmSnZxJNRLmTS1rj3h8xj9cB8DZy5nmnVDN0ppBjzDLsMW/wDZNoXKv54a1I2fuU9kGk0iRwS1Gmju/wDsYsxO4ZWorUuXCfN6869tUFCAhAhA2ojy3nqfS8jVnLDgCVEqTwyHhIE3oOInLYS9EutIreK24p9mtYosfMtlZc3dNksnFektcxQjXSx63xQSHmH0IsUcB10VEJ4qYkq2WrwxbM01vejpHbC7rb3sAN3SOOF3QzpECCdwOVWuM5mylvyE8x1600c+bO52VcuU5+Q6Up143d+UZn+rtChWtFvfnTig4WL26b5nHG2h7txL446F2KDDLIlXOqTpc+HueyPtSniMGI6NF7IBXgnvfw458n5VbceFxsys71vxXDLH8Ls8PW29arPDcEid+UzSzCru4f4jL/voMTyNeCCM4hBr2t5Wpb4qvdTDQzZlGnRq2tNPTsTbe6nC2fN05gH6+94XYVtGcdyrW4E1vnKPIbeUe9wQkuX01wz5dQZrUx2oRjcdjvuGIG6nPairbd8bcYC7LiVoWg6a1ogJq82OUShHlkspDBZYlQ3ndxc2ihIYUOhF1vFLeuFrnCmsw8zSGGGhi7hAaIATlUkxaz8wRKHUBR17cE8AihD11108PlXA7W6tF7U9J7QyUcA53RPkDTrj5oPuvF5X+Q+tfZEoGlZRHt3JaC0zMjQUEUuuw+cgZbj0eW+bqoch1sTG5OYU5ruXABkzJpyKBQc0QKhGlhUhdJjdIRdnUOFpaj1IebEnMtNrbMMqlJkFaDwxgsVQ5FHX92qfvHAWJ2zpc9mX5TGs767VQhSH0yg6VP2r5sCtVSLDhn7GEqqpivKp9NB+mAwp3tRVUQiLpiS9TyeBniDRH5nO6njzYqZopBMgV0H3SXusXFb7uKrZlttsNo5USkZBFT/vhxwDBemnDB1suzI5BpFcCWZNRYwFUN6Dd5aaChDx/COn4sKy2bMdGPDbM5DnsmRHmIjXlHlwa1ioUrL9Em0Zxh+ZXHUJlwhMgZjaJaQnoQoZ3cdOKJjo3hG8Vg977SmMkGZMcpA9Zis3jlqi/t+Ad5H33+VbctN07PGcMw5vqgSRpYRGO0UU1Rp1DbAxSXeHKfLyElvDlwZ5AZYr2zyfCrgNsQHX70k8om0iCJAty+6X5cxYTVIhya0zIcjR3XdywRuC2Cla0hcxF8O7izqFclyoEOkcBpba71xvzPPeVS9UFO6PrjUP+KMPxK6TcYgxqEkGNZ6ATt60nTg9wy0WbZzSQR2jf1oyy3s7clZhBAmQJ9GbUTcmQ5QGJhd0ERLVFLu2kPDA7tLii39qPK8mouKcCfRzZbBtSGzd3cv8WJWWKk1TalGmAIg+yvG3luDzCX6cT9sjMYtsGxs5bG/ivT5kU+KjcisiojcnHvDg/BsOsMawa5Zw1JQtZgyZjpqOVL8QvLmxxBpy6MoAO2nr8aZX9FaNXqOKSWHBjhqEU2DtMFuuJfj+rFDJ2QwHnCJurmAF78W4v5Hg4u9kAAAA0CCIA2lognoOMO7jV4V/05wq1sm2bpGdwbmSJJ161lbvxLdPXC3GTCOQqoytRZOV4UinHLamQle3zLgAQHqvAhNF+g6FhR5+jx6htMqLcuMjoGyDLZOa26oA8f8AMmHj7pYo88ZL/phUqdMSoRovZYoxwE2zIrriIun4sS8W4O6nCEYfhjJMEbcgB/NfYJiCRfLubtcSK57o9B+66zKW25glQQLBvlOn/eGZKc0acgvC8dvuBzl/dHF3mfIaUF6ObT6ymHW7t+QW6OJ3kt/ht+GCvJ2U/uPL8ypvgrU2XHcFkbe41ovH6l/h+LHDcLwq+dxQW7iCFtkE9gNfrXT7nFbZNiXUmZ0Hc0hHpUhuoOyQlONdpcJ07k1uvO4rv4sXNRjuE+WiJbrwLTEV+juzBTdsmeiDoLYKRfitTFlk7KOYMzSTBoHosNpyx6TLAhBr9/VfgOFjlpdX9yotpJJPTcmpIvmLdHnVAFUoOBQ57M+Wbshpl4DbYBxQNSRddBLycydcFZ/aCzdMejy5FWfHdpYkETtZENeIevN73XFdtgyv/RvOfZIxkdNWOy7HI/OKhzL/ABCWAw4drui+np5sfO8VhpVg/tMkdxpVpdbeWHkdND2NWuVctrtCjbUsxwHEKbCzIcp+G65q6bDzIGRD6qi3fVMWlBgtQae04C3E8l6mON32a3INJrm1yRMfJpqG5CnK0R6bwdyZFb8RIR/wwOSM2SKnPkORmmojDrl/ZmktAcB3pdeuFNpHlASZ9UjSimCEJC1d6auQjmU2LUJrW7d3jwaDrafInvdPywFbQ6LsqzRNqkjNoRKbWh/rD7oqkSQBLrxtTgf88FcvPVKLJ0I6a0jTxXAcMF/YOJ1uXx97X5sA9WzPSpU8JAZZY3rdnGU8MhSLvKQkoa8eXvYX4eh4PKcUopE8jBotxTWUAiaT1PbzhRCccyfUKlXMrMOXsMVMFET4c1gGWvd4ajprgU2l5vp2b3Y8XMFJk5cqrQezddYXx+ZdFUMdZ5gry5wkFU0N58JOmm90I2+HcIk629270txkEeHnekR8vZkoLeZoUNTOGRGgPRdU4jev9n3dULp4Y1v+stNXSlKRMGARoSBp6H0oFTC1NDLpPLlXLmzvb1IoTLeWczyUl08TQYdRLm3PwUuqh/hhxK8DyCbao4J8wkPESHylivr2yXZtPcnvuZffjnJDcj2FXAaZJOGoa8NfHX+7hU0urVXYvWgo1aU6hll5zSLP8zCL0RR8Pp+7FzjdpikrswUL3KTpPWO/3r1BcYGVzUdf5roDK2ZlpLc8FAnWZTRNOgK2rb8vxxa7Qa5FrVVEKWzbRYAIzEEF4uLpqpkXjcpaJ6aYV1eqEpmBv6FIhuypLd7e/MiH8Y6dcY5KzdVGYDsfNbaNSm3UJuU0iE08i+Xh0XCA4fCTcDfpz+VGIcQFAGjSnyPYsaIoG4CGjWltpL1xcNVCTRWJE+OCPuttrpd6qmK6G229NJQFSedC1fgnpjdVnkZgxwRQdYlGQoYGJDcneHCxSQtc5aNzVXTM70nOMsY9ejCNLA223ocli9qU4nMoF4oHl1HRebhhdtyq5kDMlVeylDmVjI8Z32cGYd7rIKRXCwa8TQC4XW/pwX5lpcVuEw66aXOKpoArzXIvXEqidoixI6so2LWpkYud7j3SHDxi4bt2ikJlB5Hb16zQ62s5zc6DdpW02l5nyRGk0yeqgc9mNIimmjwcbuIfBRTji7zC4EgXWnnGxFF5yJOX+HGFe2dUGuVI5smHpNeW5x1g1a3hJzcRThit2jZlplNnxYy0KXU6rLuMN0+rTLngtwhqq/FEwYgWz/DZtQeZ5dv4qtJW1Jco/wApRTp9LOUyqFHk6Oh3uXXx/wAuPs+c1fq4qEeveJcBGXc81GmMFGrPbzjuusxI4hDVlpk0TmFVPj7umvXA7mnaPCiOsm7Taw1HeW1s346BvNOqdcA/6U+4+dJon2hATJpkZcyhCnbWqXWqg2xLjhFNlY8or0B5OLTgD6+Gnza4ptnk2o5NzFnnJcOoOlTWpL0luK2KERRVW8j4dAT/ANcLpNvManViJbBnx2mzFb7FE2+PUdOq4JM37a6U1nbJudqfQpDVTp5uxK0TrDjQT4DiW2GKpoi2mY6+hD7uHKLC8UCw8PKUwPUaj56igFONDzoOx+9NeA8BWg2qcUu+UUwIZ1qtRp1WKoU+nRqpQt5GiOVOM8toSXFVBDu866jxQNdPexrou1nZ69AqjLtWlxGjbdSOG7sO/wAgGZj3NLkXTjg8zJ9oXZ/XstZNpLlTp0UaK/2hWmBRuOCojgCiNAPFNFA7l6LdhLb2bts4S4yVfA/k9KLW5nHlI+dCeX68VSosKaLbW9ebQjEbtE+CYvoVLqOfKdLo1IdOm1h1FdiSV5WjcTuAfwVR0wGVfapkSFUTGmTgGKq3o3DinZqvetS31x6k7dsuU8ifjpVHXnFTQWIDmo/G7FarS5UvitsnqJH3qzjN5YK6toGY6vTKF25WG4haPU6YOqqsaUi7twC+iotq9OZFxSSM406hMtSpkpWRNbUIeYz+CYFq9tKkvVyaNKoNWmUueguy2Djq2oyQ4A4n1DgqfBFwPjXc01etU2kRcssxJM013BVErhCzqa+luHacKClZ1AAHXcDT+qoN2AIG/pXQlA9jFaEPbmXO4eneVS1xcZyzBQ4lFdbdlNQXSNFF+S6ANICd/rx1utwoaLscr+Za21T8yZqlI61qrMWmLuQXXraWGWf2W8sUeMEwqYdSlDza1F83yX9/DGWuW8Ot3Uqffk9h+5I+1T4ry/dR86U0/bZl2kG6EBqdmJ9DsHsDK2KXymv/AC4nQ9qe03MsA6bRaazlmlydBcOpuqrWl1xXB+nm5cPOiyqbTtndSpn3bCCOUxsI5A2IKwuiqacPUcB8OkuSDcRtu/VC0bH3cHoxGya1bZ1HNRn6aCquG6v31fKkxG2d5kzLV5FWk59itLYrSyKPHOxzQrRuXl4a9DLBfQ/s0xK2YjPnVCvyvF2Y+oNJ8dE/5sWxwZGT57UCfHdp5boS7K+lim2qcqonoSaYb20rOlGj7P4suh1ByJUm2Ek7sE4RSZXXnXxBdCT4oS4svMUvS6htjRKtJAAj5Ca8DDYT5taSWRdl9IyXW8yyqfEAwGpPQ4jrqXaA1oC269Oe/E3PGVSZjQ83UtoW8xU+Wy7zLY1JS8Qtd+CIff8ABLsV2ynadTM2U4I8uqMx6k9IfknDdO1SN14ztDXr1wU1XajQ4QSKJTqeeb649eytMip7FtFS32znRE+XFzxvhfEKSSBv3G2pOkGvkhrheWp0/aNRs3Zeey3WKayxUmxIKrBrBAZw3EIgMGiPonKKoYF5sBNH2tP5CB2mZNzDUcxvsWBHyy5EWbGJtV9qIPJztqCcydUxVt7EqhU5Db2dqi5LdZTRunMH7NsPS/qaaCifpwwMt5momxbeyIcBuK1ubXBjsXKIKqXGWnFUS3jj5SrRgqaYHEn/AA/xn1Ovy+degOLTJ0786qoG1WNXMwjT67Tyy1WH1vCG/wDsT15hsPp+RYI6022T3ZI5D2rvOCKXEGvy4Iqx/Rna/liZMKkw6lHGx0JLCoe8BS5unj8euFjT8mV3ZpIqNZoLq1+jiavO0ycf9YBtA7wO9FURHx8BwqQGLgwkcNY0yHafXl8fnRWZSN9RRHk+h1pkKjJKbqbTZuvbo90AMqtlgj43Yzy3F7VJrBqNznbrVIvN7EMLuN9pWiONSYQUyUrUpwHXJW+S4ETjZZ+LDqyxm/JGZMtQApdTYj1xNSKKaGj0pwz6WW9dP3W4vuba7t0LW4iPwdKkl5BPkM10V9n6pP5T2bRwdhMSqXPrihLKQajuIxijRuJ9DEddeGl2GLtbyRTsqU1qu0uGw0004iS2B4Xgq6XCnqiqmAKjbRaRlTKoAzSp06mQGCCS0/GEGtLS15yLTRS697CzZ2kSJc2PRJ9UWrisMPu2Y6pf1mKBloBD/wCY2XAvfQQPF6H2F4I4i/hxRByge8B3NZ4Wry7zjN6Cde9ZbV8qRsz0Z1ltEdanrcliiJtr4GnoqLx1+XFLsuy3MrmVmqzXXI0RYTxwZ4FIHfK+ythig/HlPX0LBCzMWOD4PKj8UzU1bJOZNe8g/DACdbaou0OSLjRnRq4DW7b7lkxkLSL4q62g/UmsZvw4myezWt+SGxrpvtt+dKbXvtKEZrcAnvQT9rdtnMuRCy/EjuJWWHWZ0MnQ5JIAJi62ySdTRC1UF4rbwRccNUqgzqvPCLCjqcwzsRhtOZV+mP1FzplaHLppDUG2qhSp4b4N4n7voY+qcUXphA5yyPP2W5hpubIQBOop3xqi602P3ikVSQjUtE9pZb+0TQ9CJF1641/hzHbdi3Ni0Ndcs8z0/rrQVzaqeKXTRl9lDZgWz7LI1WdNcmO1hhW34rTqlHZC7Qw0/wDMHTivhbh/0rNUelvFEJkpccGijtuEvkVVXS381wpf6RQ2Zb1Sy9JYdotfcCSiDytxnjJE3geFhj1T1w2KDlZ2sQDkNRRdRFt35HaQKnh8ccwx55x64XcPnRXwjsfSmSGW20AUNbK2WRqVYozjhbsKg4bYu8bBPiKfTFDnLZw1VsxtLOqbsugXkUejOtgAC/ouoGqcTDxBF8ddcMqBS0olRSazDHfkYGZkHE1DpqWI5wymw5Zvihiet4O+fUub8+bCxGI5HS80dT/G46H61ekddqE0y3CpUCmlGhQorZBaaRo4AfDupwH0u5cRMvZFhsyHUSkMTZQuOGBlFA9EVeBDy8OGIk+jBFT7tmuPOwifR6HO3pC8yfuX/BddF8U4Li5yjmGp02oPU2WZHIDnSU02gA+3romvofqnTDB157hFxDk/x+b1YUiMtFMLLtIZmtSUokanVJhhC/qzDbRnw5lut117vAfAuXA/UKGmVzisGCHHJk9G70K4D148OnexAqLkitdojOSnWhJziTa2kiovKQlgVzvtEp+RYtNh1VH5+Y5MszfCJzbthy4gPRevG4cfpH/pzieHrCm3HckpGdJ2J2BB5dxXMfElheHLwU5yDII3HOCKCazlrtSDBmt8NUvDX8xXhj5muLAGvTWIUCJChg2zuwjBbcKtiRX+q3Xd7BA9VGKtIJ1qBLjkBWG/JBBF33SHT3e7pixnw1qGXCjfcc90gE3m5LSNiQn5i4lqqLy8vpjHYk9b4bfXdjbedBIyqkGNZ3+mlauxQ8+y0/caKjUbbjpXOucM8wcqsVBIKotUhWPOR2DsVtOFp8Onl5hwYUf7QVDkbNYVRzHCemVcNWjYELSM9VttO78OFzX2Hdnu1mr1aqU6DNdVjsz9PnAMhk2yADFFH30tEsTMmZVqe3vPNPp1NpEZps03MKDBZ3MeKwC6mapd10IluItfDG7scU9is/1TxEkahUkfClF5YIfdzxkIMgjQ00mNj0uh0VM1VyrQHq48drsR2Sl9PbM+VtoOqoNw6qI8fpi8ptFdzJLGFRqNLpxw7WnqrUbmWZfjvAaXnX+Xlx0flTJGQdh1UalN0tXHnGRPf7rtBhYg2GRrcY3evRMVtVpEtiunWaxMJqPUXFeWU6g9mFCXqi9VRPXGBZDV3aXN1cLywYTIkzMxA2A2mmBffbdbQ2iQdTry696TOUqTBqdcKJU6czUDaIwY36FYD4L4eGvVObDffye1Bp0KoKru8dW7dCgnYqeBHgeylTzDI9OnxEdddki5Jlhuy5HDcVbvoo26Ymhm+oi2LUneuxQXXcOjaBY55e4gu4tTZNsiUknNrPp0inLdspVx7SFmIiOXrUqs5nLNbqx57rcdQTWOFliNjraqAXhx/wA2MqZIfptEmRGQEmH3hAnHV5lO3gl2B2q7RaH94AMpIEMUBSQieQR46XebgvdxVVLaxlI2dJeY6cFqW29oQv7o4l/qWOu2P+nSvhdNx/NVqw+zS9x8gDnWmJVsjyaXDZkb0TIguNBXAv8AcO8IjV0GBW0LyPlTVfNgKf8AtB7PabLSMeZmSuS5SYUrPw4p6X9oPIWYN1DqWaolN3oGSE6w6YAaKXIRp7yWknLgKywHFH5IaMATrpp2n7VYt1puMxpiVqnTqU3NgFuKgTDqx3GNdW5IJw6r/JfDCQz3EpucaTIhUxluPUKdIQ+xk2jUhvReZl1PRUuwYQ9uez2GIh/SaKZgqgpN3cQ18vLgQz3n/ZvPqMWr03M0VqrxNRQ+cQlAv9m58PRfBcaHC7a6ZelTKh00P1/mrlKQpEFQqjruw96pwn6lkKrdgi1AEN6gvvG1HfHqVpeRRIen97EjJ+1KRR8yU3LGaJFQyg0Cdnbp1YkFIpJqndW9bjbUrbRO5U/TiJL+0Xk6hiRRai87dzKDAct2IGcPtYZCzNlT7qqGWCrJOml7r9gEIonkK3UFu93HV8HuMSvSjDbxkFoyMyp051lr5hhibhlXm6CNa6cjZopmdtmdchxOyz6RIjqEdogSxt5ldSbL43D3/wAK4EdjH2aaFtmrs0qfUHPuGPFZPfsLcSmetwj6GPLqhY49y3t2c2f1B88qVSbFpDy3HSKjbIa/6+bgWHfsq/8AiGxtlMyZJjZPSR22wpbDErctG6nLeI2lopJ1xQjAzZXIb95sE7dJ+tQW6XWDkMLMUV7b/s3wtlebRpEKsHPaJhHTJxu0wJegmn0tXh4FheUvKcyhz2pATLgTmVtvlIsX+2n/AOITQtr0IJTez4aVXGREG5xT1NVDXuKKCKGnX4phHvfaRko8pNU5hB8BI1Lhge/wq8FwtNtq2dv41o+1eaQ0OMfP+dK7dpe2rZ1Q9js7Lq0CXTalIjmMmduUdJxxeN1ycdLvDH555mKM3VX0YcvC+67F7M+0HJngQLBjAPyoWASfmyLUppyHI7bREv8AZDbr+LDWwtrltAQ8gCOn70I8WUzkO9WsB7duD5hxJnw0rU2OZ8upiFpYFXsxME8CstqLSdcXdFzJ26sUxpslY1kCK2r1+uD1MOI84FCh0HSm1OmCIA03yi0AiAj6Jw0xR0NX4eZylPsvG0bHZ1JhenOi6qnj48uJoEhTiXTlHXEd2oIyLoIXP15eYsZls5QpCedNdzNSM30yFVTYSRqscPfS3/LiHFGOyVjQjY2miWd3Ec80RmWXQf1d+XTvYoYeaJEGY65CVWA17veQsENMPKbyHlXynW0nNR5GkK8Wmt3uW4clAzZ920aKw68ButtoKmK45em5pqL1YiVFl1pl6MCgYCFoPIpcUXDFpGZo1UjtXuNsSCTi3f5vlwrxLCy4hM7Vfb3AJNdE5H2s0+DmaE/PeCLIbuGPMdbva1X+zeHxbPulhg1gZOcN00+32Iz3pG3FRNy2RrcQCKd5sfL8Mc2ZSyqWbqgEdxHRhHyuPiFw/THWdGlxdn1BodOooNuADIPADCWmrnQ2ne8q6+v0XGUexJeENLtLYBQc3Sdh0I10Iqu6skXq0LMgjmPt6UMVvLrblHiwgPcbluwHAS3Ufd+n4cLPOk+tyK3TaI/Pd3EYQebEg9kSImnL6L8cOnN9UjTKbDlxHxYkbsgkU6Tymy/ddzadOXu+C+GFvmauy4OaGosfeRXjYB1sJ0e4TAx91fBbsK/aMSc4S74SAkhJI5A9Y1iottWrYUhjRU6+tFuTmU/o9u5KNyjXUQd0sdZXzf8AXTEd2O/FaFjXdg8dgD4GXy/HGjLtUdhsNR5KXv32qQBboi4n5lhyKxUoqMOXMw2PaRC7t11wuj6r+HA+HWC8UeebK4ygqGm5HL1PKi/ak2iUFQ3MHt3qjGtFT3qjTqpl9ypusIqkTCGDsZNUS+5PHvcC624Gp0uK46SR1eIjS9gnA1BwF7vwwwWZm534OSTN2YdjxjzcPKt3jxwp851CbkduWHYmJdIlOLuLXNDjPL1t+C9frr72K7NIfXwgmFffrTcqhOarnLtIbZqHa6W3Ki1kTB2VFN2xkF0ttaLit5IXTpho5Si5Q2fxoVWpMJ6e9JZe7dFqiA8Dl4aHxXj6poXTHM1M2qVenlrDJtoyQN4Z85m4id+5ei4xibSq7D13cvvuG7zAhWqq6lh6u1vM4KFARH0oBwNue9TSozDmV4rsaE2h0oyv7Dd3F8ptei6cFTov1wNbQNqVAyrT4VQfmDKEXyJmNEW6Q65ooiAj5VuLAUzniY9KirOmEzAYc1c3XKK/i+GN2VMhsZozAe0yG3GhsNGo0eNJZualBzCb7vpcXcIeluuO1+BcQvzxMLukcRtYO2kE6b/tWE8SWdoypF+kwsEfH861JylsurE7M453zY4IzXGNIdKELkhAvdQi6a6dfjg6CvtwaxE1FHbDR0SBOC6L0wR06pHWlOOkY4tRZT+sQ31QTZ15h/EheBDwXFdVsrnBQXG0QnTPVzdfstevLhJ46wbC7Vpt+2fBV7uSdfURt3ojw5iV7dKcaumyBvm/bvT8qmaKTmjLaVODJbkRXE7w+UvMJei45YzDWLsySHAcW0zPS1OX01wSQ26hTe0R2W3Z+8MAfhwU9sAn5xHz6e6PFfDGn+hrkNJswo3bGmA72o+PEeuOIWeGDCpcUDlXtPOt8h1sgoQdt6uMpU2SNKrlekSFFoYjgAPdTpoJYTL0CTmmsdllt7piLpIiz4r6hIYc8qh6f64f9SzRQ6NsqlUdsVmyJ8QhMYriEcRES4TIfNzeXCa2XRwq0eXIfqAOzzdtGKAcyMp0cu+Ja8vy4d2KlstuXPy7VTOfQ0v6fmLM2S6o07JacqDUUy/7xhhcap5t4Hr8Uwc5y+0dRI2TVlU+Qp1o27G4BsGB7xeXxT88SJtNSFV57BuXhvbkL4L4FhU1qqQs6bUIsR5F+5sugTpqCXXPr0/6+XGjYZtcRcDrrfuCTHPtHc+lCuKcZGVB360f7J2pmQMiVKonSna5mCoOo9JEXEFVVe6Ovwx8olUdo4V6uVfctVSuWD2EObszYJoiH8cHWWs6RKFlx2OkYAlST4umqcV8o24Se1WnVla0cmEzLlwd12h0o7d4geunNp4YFtlKvbh1KxlzHfqBGnYVMgNtg9KIKjk1tk2XGFXsrqoR8LiBPw+ONFZyHIWPOqeWqJMnwGU/raRWFtFbf2iF4L6p44u6HXpOXaI09VYxCTeljD2glxT+aYI8s7fKtl1wW6ZIVmOZ+0hm2Js/i+OPeNdtK/TGYDvoagpKFUkKZPaeZbVp9HnF5itTmwEO5PPM2e8xN1Ajp5Qvaug6HN+Yrjquo5RyztYzEFeokBqg5muvnUqKlkepAg99oV7rgr5fFMUn2aI/3nmvarXJEZutE1KZjuQH4m+3g8/EiVOROXTD9OIi2YcuGdSANOYJIEfeljqM5QhfWkPlfJb1GfA4UoVind3deXh19Ma9ig/c+asyNVaMzV47ugOg6nfS5ePwXHWubKLlDNM+Oh0L+hM1W7t5GbsjyU8pCHTHNGxKgtV7N2bbpStC06KCJDcSjeuJMYobu0fdUI0E9d+oqTlslLjaak5h2VuZgrtRq+Uwj5cGK4hwovbS7Rb5iEv9MC1Vz3nbKco42YXXJ8V9UQt+pEy5/wCuOuspbB5FWNp9WH5sXvHY4LXD8WK2s7H4Uh2pUh2MBgpqKMSjF3kXu8yePzYOsvGjjbeVC4AgGDE/DtS93CbdTmZWp5SJigPYjtcaqEsaPIdA2uTsL/na1/sTLx48olh4TKPmmuRorsdpI1N0/aOL7W3Xyh4fiLHIG1L7OdTyAUmo5en9vYimna4rDlz0UvKqeKpi5yFtt2k0jLbcyU/KzBQWVsN4DucY08C8U/VjX3WL3lraFdmlPH0hSh5gCNtefSkKcIt3riVqPDOsA6E9a6W+0hkljLOzqk1WHMN03X2hcAzEbC71w+qfDCRjTnXozbjXKKhwJzxxbbTtqmWtu0zKz1Hly3qpFYTtkMtQBlU6pp0NSXxHFbOnA40TeitGndD3cYPEcaxLFLVhrFBLiJ1iDqeda3D8OtsPC/ZtjrQ/XKlMELW3SARc42rpj1PrjgjpNdvBV4H00xFrDKON79CUiXmUcepMQJDDpPglunD8OF4S3wtRRhWc9X8nKMnMNMOTCiuJEPq++CiLv4B8frjPK2ymjycnVioTN6JMKoOCKKhBw6/TBy1tRya7kqnMvZgCDVGXEaOA+XcDTvYXO0TNKw5UqHSphpEkt2uONlyvD8fhgVlV46eGElGv0FeK4fvnWlrWqpTas0MJ1XDeQN1zJyqnrrgBg09iD22MSIZBqiXJ4YuXx3cozVV4LaOK2Szvqk8XdvbRFx0K3HDRAOlInTKproPLFUyZmCl1KoyqhLi5udcbjMUkmPY7vq44bi+PggJ+eKev09ae2UWI+Ha5i7pofMGvUy9ERMUddykxXZL6qhRZens5DXBbsQMtTpGXJ7sGutqSmtjdQNSXeD4Jd6YQcJC/1WVbD3aaAmcqxvzr9B/sE54h5R2d1DLTKsSnmJiOxSfc1cMbF7g/Arl/XhYfagy7UclZwF+PNmNU6ttFOahuSzI2ufmEhu6XFqn4sLrZNHmSM40VaO652jtKKDsbUtE8y8Mde7XNkUDM2XoozSIKoS2NyiRNUNdFW74eXT5cc+xnHXkYg2LxyURAToI7xz2ooW7bMOM6E79643yttWzHlSrwJTNRlSm4z4PJFkOE40Vi3DcK/TF3Xsw1LPc2XXqk4889KkKTp6d1VXW0R8EHFDtEyg9spzUVNnyo0qQnFRYW5QTyqSeGuGFsYyDVdqLjxUqxqBFXSVUH19iz46fFdPAcF3DjaWQ+gAJ3nlViFf5rNSqOTUWEAMR1ABTh8caavcTOrerXmTnxrlbQMsMZuqWXmqsxIWKqCzM1tCSionFMb58VwjI0tJrTkt5lxnlNONLCliM2utFhYUJTQfO3xFqriCPhanjimODcRKerp+6WCuRRyeeJwG7lVB5i8yY1Ky1T5jSOMq7wvW7ua+hYaNvQPLVRoUrdHdpLcW9UBXg3oND3tPeLFCLKuHroZCi4L5MdyoS3/YIA6rpat1qeXFLXraXGFgFTfvIVhe58cNGXSqEc6qIqlXdb4ltQwRbUH44xemKRjryDiPvAigLaaronEy8SxDkPGQquttvmw1DcmozU1qYm9Jf3YtIbO8tfPuj0u8xeXFLR46yD9pzD44MqJTyKa044vsm+ZA08fLge4UG6sTrRHSoKRY4jpzj1L44D85VhypvR4jiM9gZkK6nJzmemmpF6d638WL3NOYEpMPdBzSnEtQRXu/NhflvHnd44amXetwNYpWlftCq9cVHlFOPPu1zZ/nTL+VJ9cy1mWt5zy1Rgp0ep/eTcdkng1Nt4x4maAaoWnDpgDzHtXru1qprWM0VV2oVd4EvHiDQInkAOiJ8EwKSXEJh3RPIumPRRU4zSIlhIlqF5sa65xS4uWsqjAknTTelrNu20sqSKLaPG7QRGSWiH/WmO0/sHZRkTKfm/MQTJUWE++zT222HBFDNkSN0i5fDeiOOJ6a8ceMIIPN1W3mIsfobsCyS5s42P0qjm0Jyp7h1GfGN3dXuuaKu88UbAEEbE4qo+7j7AcStcMddeu3QmRA76iYHOhcXQ45bhtAmTRTtd2VQ9rGUn2HakYNQ9ZESpzjQgF220reUfZ+8vj4Y4xg/Z5z1Xqo1CaohtNOKIhKkmjTNqr39V46W8e7djtis5kk15k2gmJFaA0FsWgS1B/wCuGFXV8+VjLWadyTjch4TBXVf4ivRddfw+OOeY14utMWxFAsm42knmJ30qWF4fcW7S0Z9+VJz7S2zc9iGWsjZcSUy/TZDbzz5MKYb6YFu9kmKl6GIj6INuEy9IgwRGJHcE5DyCTxX8zYL3f4sNj7Uu2mPtVzqEGmxIsqHRm0aCYfBELT2q3L5NenrbrjiTaXnA6jmk36W04yDegK+2a+0JPHGxdthid0oNaIG3TSiGHF2jA4up/mmPtSzdHotBeo9PLSQ8lzjorzAOOcXoMiUQto2thlzn8MFw0+ZWj3j7xKTi6qTq3LgigUGlxWtJZm6Y+XuimNDZIThjeROp50DcE3S55UvoDLFHZMGI5Fx5SLvLjTNlJM0FQIj+ZcMCsRY0xoW4zaCPlt5eXFYzQ2meqIXrwweLkK853octFOiaEKa4tOuRWidJeZLU10xFnVQ3DJTHs/zYNJohFjEjaXGXQcULlBclLvJCD8GxwQ26hRk1UpJGgqtozZzHDRppSFE4unjcFNbJz2rrl2vASXlxZPE7DYBttv8ASOIslzcsbw+eQXw7uJZyo+WvcoSKvZDPaIwAi2ESWqI4iyYr2rO5dVlE79uM4choYYuuHYZJ5sSB0kNXg4Aj9cB+ZNXb1lxJOKJb/exkJAI6IF2NYcoCiLdj4pWl0X9OIxU6xfZuXUtR9MVFYiqUQkBUIvdxcyXkZAjXu4oQgv1R43VJWWlXhw44Ja/9qpV0ofJ5qPFImjc3/dMSTlxW/fE2OZHqP6kwRzYLcV4bOYUXiTnmxDq9PaePlDvJ3hw2bcRQCgeVUwzHJRE93ATitvjgxomcIxQQadBGiDravexXM0th6msMLoA95bfNjQ9RWGWiUEUSXEXC255TXqeIjUUbwaxFqCCuqAetvN5sZux3L+to+HHAfDpquIGjjl3y8uLmBOWLJGIaEbCp3yXurhctoA+SjEKze9Vj2E9+Coa2j3sU1Ue7DUh7LzvEltorgmjOFIAkVN3avAte9iO7BjR5AruhvXqfmxUheU+arCn/ANazp9P7CyD8g1dmGt7hEvTXy4tlbuQl172KupPI3GbfPW0Q/fioDNDjlNffd5XkW1gLOVU+uIcMueavcwR5asn6n93VNmKjRSH3OFo+GJsxu4NHNCtW7ESnU02f67MVDlupfcKdNfDEqZFKUyTF63L37fTEiEzX2tfDmMk2BtHfr5h5sYBB7c24DqrzLzF3cep8NtkmokdEEG07xe9i5eFtlkr1QAHFZ0V5akBNQo8NiHEOOwnICcS06YhsiomTyBd6XYyphTZk11sBQIune8xe7i8lRew08rE3sgk5B+bHxMGvN6wgXjDaB87teP4sbpVU3Yi2wG9d97ypiFC3jbDEZTvdFLTd+Py4v6dR924w2DW9fcW0BLyr5lLFDi0o8xqwAn3aiULK8ipVQHzbdlSnFEG2mkuJSUuURH1LHfX2efsutZBjwMxZwjBIrxyGiCnEqG1CFS05vVwbhX4LjkiLSWo8ct4CmWnl5Sw8tnv2uZGzzZVWYeYocmqsUFIYRZgqRSDZcfsITJeCqCDwUlS5OGHvhpVpiLy0E/qDYHaOfxFK8XYuG2QtG3Otm2ym1ih7SKp95jbImS3JDbgs2g+CryqHhpbbd8bsLF2YcqZIBg0IwWwz15U/5sdS7eafVtoWx2l5tWLGgVCMceRHp0lbvZSCASBT5ePPqSfJjnnNGW+wvSKi22gtOuWgLaePy45j4jsf9JxFbC1Tm1HzrUYLdi7tAY1GlQqWzu3Cc0XeL3yJLtcEyRSGn74b2pDHtmXR7wGnECH9Qjihyo4FYqhxEB0Bb6kScuOldmmyGQ9JYqtbj7mEHtWYbvKby+VSHwD/ABwuwe1vLjEmzapMggz0FE4jdsW9usOcxt1o92kUtMwbM56zH24TrTDVQ3rq2gjgDfaReF1xD+occiu1ZtyfeDSiALxdJUEVwQ7fs3TczbTqpEdNzstJcKnsMA4QgWhXG4QdNSIh5vlHTELIuzNNo1dpNIkNvBFCWcqdLjH/APeyByhao6JzfXXGn8SJZxzFwzbjz+76nt6UrwdBw6x4zp0OvoKdX2eqSfY6pWX0T2pjEYtHwTnJf7w/w4O9qNU7Ds4zQ4491pshoLz6mYEAj+8sBsbaBlzZ3S4+XqJvq2cZTE3xMRDeqtxEZ+K3eACuKzNdFzTtagBHiR26dS1lJIekzn7WtUC0AaBB1UBuJSXxUvlx0NFzZYXh6MLYIcfCSABqZ5zG2vWsc427d3hvHhlbJ3OmnKuUoGU6fFhtRTitSCHnM3A7x+98uMXGkZLgnKPlx0dB2C0GHWGqZWc6xos91U0jNMCJWrx15ywjiyLWZWZJlMj0aqui0+YsbyIYm8Oq2rbb5htL9WOTXGD4lbjPcIOu3P7VvWMTtHgQle3w+9U1OpL9aPsUQVckStI7LWlxEZ8oj/EWLfbhWJGcNqmXjI1msjUwp8Ye9ejbKgNo/Odxfrx0Psd2B/0XnNVmu6FUgT+qQwW4Y5qKjvDLxMbuUeifMWBCu5By5s7r+xapSJDUx88xvdoqJOKUfRIMghsH0FRFbuuo43+D4Biqmm2leVtRk9RpA+Jms3fYxa8Ra06kCB35n4U8tmuTUyHlKLTFUCkEavyCDu70+8I/ARFE/ThR/bSzRPZyFQ8j0iSxDqmeaq1SVkyuVpmMioTxmXgnMFxel2LDOf2oqXBjkzlOOlckFqnbpKK1GD4infc/knzY5Vzbnmu7UNrzRV2Y7UUo8EzbGxAZjG8qcABOnBB+b5sbbEMZssNYNuheZaBEDkBpqazlnhdzevB9xMJJmf6pyfZm+0lQcs7KoOV8yOzjq+XpD1MUocIpAEyDpbpdR+X/AC4eGVtu2Ss5Twp8CqHHnuLazGqDBxyeX3Qv4Kvwu1x+fzcpMm7TZrLgqMWtoDre7T+210/6+uDupC32MlPurzJ9cI//AK6S043xmfIQNQde+kdaeK8MtOoWpCyF/Su0s3bWMp5HqsemV+tx6XNkAjrbb4naoXW63IOiJqPmwIfaJqyTNkDUuBIGVCeqMYkdYcvaMVQ7VEk4LjkiZUJtYklNqsx+pTzRN5JlHeaoiaCl3pbjQMiRT4pxoThiw4aGsUnjFlSRetnTX424HxXxbZ4hbO2yGyCdAdIPqOVe2Xhxdq63ccTbcfxUl2ODzYqBoJEvEe9iARORTFHNd35SxLmavWqy42BqYlcfp5v5YjzLd+y0jJOg5rvHb+5onD9+OSJTW7Naj01BUQN8qW3afu44tIo9nAU05zS27W3A1UHkpLoq67/VQ5rtemLrK2YEqsWOu6UN+WrZH4p5ceutq4ecbV4CJihLbXHcbySTjjnFZAJb73ewJbHM8RcrwJUWcDgsPOIe8bC7TwLBrt8asyQDiookMgEQvDulif8AZfyHUM4ZYlBT6O7VDWVYRAxeKcE7xLwT88aW0heFEFBXJ2FJX15LzNMac6lHtnoDbiEk1zotgNsLiJIn5g29TI1KocGVCy3zNSqo+2QAaIokYIXj0Hhg1quz8ouZQokenQQntvnHdaJpsvadO/0RB6qvy4Ia/miXS6PFylCrMGRl6kKQRDpjCtA8p8zp8RFVUi/LCptNqw0X2kQsaCddf5FHqLzikpkQd/SqtlyNRacNBIkLsrjcRN3aQ2IqEPTx0/y4IKgUhulNTYwNusPPlHU1MbgO27mDr0/LC3qGY6ZTJMJXbo7IuGZuknThoKqv54KqJVaXVJSN/eMYBeZU23x5wUk7o6pjPPMKI4qgf7piCn3U1BCKj0JptUReNq4jtC7vQDe2CDltxJ4emCaVlupw47TrsRwWH1I2HQG4D0W0rSxCdpsm1xHYckBJe8bajxxSFjnX1WNLzFIZhnTryOKS733QI1FEUviug41PPbwCcRdBxTsldUBbX9o63anqui+n0xlBjzWzNJLqOgTikAkmi2+n5YsecW9HFXMCBPTtUW0BEwN6xe0K91dbl5bcbok6suNU6lUh5mK/Uqiyze+2rvVUHRAT1xtcjk4BWeZOA4K42zGoDRxrJA4xKhJ2li3lMNPN8FwMLlllSeJtNWkEjSqDO9Phx841ZuHq7FZmutNma3EqIWmv93EVmO0QG062BC4lqiSDao41RmVJrRVUi0uuLGurauZaq77bisOswXnQMQvsVALT+eCG/O6lAqKtEU/tgkFt/YtRIkJ9kqa9vzjk6hiUf27ti8vW3/AsQ6hnZM8Z7pezd+FJddoLLrtUdjGARAeXQ2mie5lvtIlsEdf71vMmVNqm0rJv2WgmZfkURqBFkHFb3binVgbNwhJ0WuiAJkSX8VS7XHVWyei0/K+x+G7HpztDOQC1aaFQkI892vzm69dzqVve9Cx+m3PC+GYsWblzVYSAR1HKa4yrE7uxLqEcyY7HnFZHsxCPXRjVA/vKlyI7xsu8zQooNFahCnFFEtPXVMJFkjFQBxbwLoQd3D2a29ZOekMK1PfdY1Q0mBEdJkC7vMVvze7pi2LZjlGoSvvFIjzoPL2hGmpVsc9ePLoOuhfixhMV8AiAjCyDqZk7TED4VoLLxI4yD7ekjQRpv/zQVsfye69JPMDjdgRkMYJaftJGi8/0H/EvlwtZLKChqqc+l12veLHVKaMi0DDbbANIItg0NoAKd0RHCP2iZT+6cyPq2H9VmKshgtPKpcw/pK4f4cJfFXhtWC4Zb8MyATmPcxr6VdhOM/6heOZ9JiPQUFZfkT6XKNIRuA5JaOK4LfnAx50xmrKOGSJp8MM3ZXlN+PWPvxxtWmYlwsEfndUdOX1QRIsWFf2RtyqiUuiSWY4OrccGSpCIL8h+nyljKI8M4peYcL5lBKZMDnHUDoac/wCuWbFyWHFQev7UtKfHWZu2yRSdNbOVPFeXF79omG9FrOyuqsqm5puao7Tt3e0cCxP8uC3L2zufS61HkT+zjFa9r7J5HbzTujw6fX5cU/2kG7dmvb/NTqrAm3e7Y+PH+9jq/wD08wq6w+3feuWygkiAdNu1YnxNfMXTzaGTMTt3poENpaad3GC+OMjK5SNF6rdjFfHHbd653WK648BY8v1x4euJ19W9YrFQZFiQ2jrSOA7b8yF/0OJs8keEt4iHr1Ek5cRYnUcSJfdwuFoyl1TwQMxiTzMbUbxllsIJ0FQWiSC3uYgDFaHyMAID/LGt2Q45xNwzt95bsYOuBvhbvS8hIrdeYk97GN2L2rVhoAITAoVby1mVKq7rGScu56yHCiSmwGrtPvH2ls/bNhpwFBXqheny+9hWNfZpzPOjhMhdjdBUvC9/dmg/MKj/AK+bDEpEpINUhyV7rLwGv4ULDnmRxc7S1ryu6jcPuLj8g/8AVe0dwDEG71gkofJmdgQBoPWureHL72q34KgBkivz7WgnRMx7V2FaVgmIFGAw7xIptLdrgXpw2vmCIpD7xYaVfefb2nbbqO6q70AozLjFnMZgC2qn5LgcDItYZFpfuuaW8W4LY58f7uM+FLWrKU6lKP8A+UVrXXEISPNpr9zQ9T23BefUE5V642utleSKnh3cMFrZDWYOXKnUZLXZ5TGhpBc/bE35jtTpby8vXvYBXGSJ4BtS3TvDib9u7bLCXUESJ10061Qy828P0zNSsv0SJMlNTJDb7pRedsWJCs8feuT8PjwxYZmzdUZjbtOkuxiYB3gMfmuTTlEyQRRVHjdoOmLNikrRcrE483Y+4naGjFeHgOi/HC9OQEeReYb0U6iS9cLWofUTvG39U2WrhtpFG1NnOjTnwBxQYkgIuN+UtMC+dstw830c4Mw2lEy43J1+X4fXwxb0+pMVKMBuJuiMuAa/9cMQnKk528mwjoEfRdHdU7yfLj1gutPZ0aEUYMriMtc5QkqmziuRqdUpKlSkkILE3S8QDXmBU+n8+OHZDo8l5s390EiGzY85Y4J8q2qCkKeHNr+nBNIGlzKRUYE/LtPq5TI5x0cl3XM3p3xt84+BeGOeFy+9kCtBT6u5OjwJgE1Dq0WQbRhp3QOwtF091fXG7QWsVbSvOEuayI+vKlISu3WRHlp1VyHOr2XKpApazRq0wEjxHIB2mDiklqmvgHe1X0wtn9hVYyPlVjM9FzQ6zVIU4Is+lyw0QH1u9C0UFt6qnFFwe5Hom0DLECjnSnqfmuQWhOQ5R7l173d1I/h4KmKvaPtXo+ZKrEWsZaqFCnAgtqxJjGZG4nqYcDROOi4DtlXNurg25C251iCekEHWKudCFjOrQ1uoNeYzlTGXajGWnTQVQcioa2OEi98FXqmLd/M0CKIsBMZF0T3QNCaEV1vS38sBlLzPlSsVZuPWanMoMG/R+c7S33RHx4CCFx/ljPa1sz2b1N6Y/s7zADwRjYMpjLpKBtmoIbhjbqigR8VHTEDZNrfAeSpAO2hIHxr4XK0iE60bxao5Kc5kVokXh+HGnNGVnMxsxZMSYcKpRVUo8oFtINe9w9MDuX5UmjpFo1fNqLWWN2F4mphJBe4d3qoj0L3cGcmQQmvveGFLyF2TwLX9H+qMKwtHmqZU47kymC0T6k7q3q4a3Euipqt2IFbyxDrZR2pMYZTTbm9bAk8/4sSFqCtw9D8OhYlNOb4NVNAHvXeXC4PPN+ZKquTlVQGOymkN5pp06a6Maj1N0gjsd72ycVZXXuoui/4YNNorlLqOXall5bvbtdnAhG4Wi8v7rRxLzbCpVVbpcOO04dPhK3IaFxdNH0VVJRJOqc3C7ApWmTckvuFzEqqf7+bDFNyu4U24pZlH86f3UQgIChG9QsqQKrnjYrTqeDUEKgU5zL8wn3AF1hGWVeceUV8BZHveumCbJlDoS5nl0CHSYgRaS0G7fJoTJzxQiJR68cUmwz7ty39otGq1JZbgZjpzkRqS+vs40lxtLtR6akjdvN744KJFLdyFm92msyEUSlAjdRkEKj2VU1G8U6rqS3L8uDcTdIlpkxmGYepOvy2iqrdP/vy0o/m0CJOggyw20E8EV2O02Cauad8EHxXTjjFaPMoZrHmAUeYx32i8vLd/uwRSGm4tKfAAakOu2uxJg99k9O+BeHNaWo4FRmMlBZSr1btNRdudluscwm4paqnwT4Y5+2444j3udMcmtUsx5rtb7gXmRrwuTu4EqTTxrG1ebJdaaNqmwAjpvEuUHHFvUh+OiJhhJSxmQpkiI+BtRgQzIgIeClp/uwFZAcV6TmKco2uv1N5oCLxBtEAf8MPbVxQZdUOkfP8AqaqUkFSRTDCFHpNchVmEr8h829JkUlQ22EDW15NR5F8F0Xjd0ww3s+UuVTFB7QGkD2hH4YTs2Q47v2nXJPZ329y6ww5YjwHqhIRJx82F7Ru00iTNy7ImSpHYlF2GUg9Schr3OPjZzAv/AK4WnC04gjiLX5kfb+qsMJNFcXOMFKx/R2uPN5ap0qe7LYqz4E8xJVQ0Ab06Lommi6aLi5OoHTZJ9lcXcCtoE4lqmPzDgfp07eMvxnGO2syAUVjuIhiq+CiK8NUXpgczONeptQfejSO2U1V/8CbfZ5Da9CEP8dF93hh17M1ckJT5fXY/nc1Tqg60e7TqtH2lpRSfhpAlU+C3DN9g7lcQOF3d4cPLhAOZ+r86trkKtUqTIaRxmILsZLX3oaGp6W9DU0Trrx44PIu0CiMMyGJFbYB1lbVF5bD4eodfLj5RKpHzznalSaejp0ultuOOTDZUBcfNLAEVXitqKZfqw7swu0QvjtyAJBOkHlHrQ7oC4S2YoXPYFJm7SKa+EQ6dSJZ75GoJoZsKnFA4+tvHTpdhnbO8muZbyvWm22N1ZOk3kS3OmO/NNSLqtvzYOaJWkptTaBxjeiQXfgJO6uI5Zio1MyhWJ7rxMz2a+/EeGxVHdvuIaHw6Jzhrr0uwmfxW8v2uCRO37/8AFSQy2wuasqbSQcgBHYYV/eKo3uopiC2L+73v04VmfqTUHmjgtQ1VGk74u+1bNE46+qa3YeUKtRcpZccdqCoySN/s7wTQkLqOvDphXFVo8y6Szu5RGXkeR3jd5lThhLh7ryXC7l0FFqGbSlZspoOZIco6nGqL2U4wpvnpAgm6cBOt7C8FX46Jg8zxIzzk/Z3m+qO1CjVSlzz7LeYOR3mRUFCxplNQ1O9F68OuN+YqfErqnBkyLIZgLRsbhB3iKvMVp/yJOmEntDoVWy/nXLtErVflS6DIcE2nXHT3TDd2irxUuKdFVemNzauJv3wtyAd4jcDXQ7zS91PCb0pQ0uJIZmkqN+1ThqK+GHRsUzMzlLO9IqM9ouxMvavOgBHuw0VFW1Pd+GGDU9jlKKjkxT46sT2RVWXBctvVfe1wT7AtnMfKT03MWYHWm6oy0oQqd1Jy9bDPVOHS7l9NcG4hjVrdWzmYcojmaoZt1tkV0DQqlSc20oCSogdPk/spTGjwKX5eGALabRpMHfrTXWZY0VWJ8CVH15zBVJ5v14t6pp464D6tlp6l177+yY61l2omiq6w0l0SSq8edvomvqmJ7e16JAyvUI+ZqadAzSCOPR3ju7JMXdrogH0628Fxzi3sy26HbTzp6cx8OncfKm+o96mLJIalQWqky/7BW0kNujyCgKKLr8OGFrmiamcKTKhZfhy6zKbIXWpsXQWWXw4gqOHwVdfTXBtl3LNAKHRXFblzmm4jAMR58tTZZ9mly2a6KOt3XXy4YORUoM+p12nLHUJNLho8kFsBa1FdCQw8FTr+aL6YGtkpauShhOYg6ToPjz+1VOu5USaGtnObY2Z9ngPyFGJIaQ2prD/eYeBdDAtenHy/hxHnOFmarFHbjLKiQIatHycu8e8C/LC/zvWIWQs5TK67He/o1Wm0anQRLUO2hxZeL0vQVBVHx0wWbLG1yrs7pjbwuhKlETr8ddVdYW7UULX5f3Yk5hyWM960rRWo7dfkfprUQuPLzpX0OOWy+uNZdmMq1lioOn92Ou8yQ314nFNfRV1UF/LDvyvmurUydpAktx3lb0MXQUgc08D/AObFzUchULaBlOXHr0cTjzGHN3GI7XTME1vBfBR6p9Mc80rOta2VbU4VGzdUVlZfebSNTqmYWDMaut3jvo4KWoqcNbdcfKCcdZW4kfqoGo/9u46nr86hxA35FbV1J/Sms7Q5jdKjU12D2dsnKgO8bIVRdEBWzQteqFw06Yrc9R3Mp1mihv725puNgRp3zREMdP5pp8Uxqp+0DLOzrNY1CpV2JFotQgJ7V14SIDQ+Arpx0G0x/UOFnt0+1/s0eolSCJWXKrPZdbdgrFbNAb50U1vVPFE6YQ2uD3VxcIS0x5I5A7nrXiXSg9EUfTn42Z3nmQji008DlrTvICoia6Xeq6cPjgQKQ7Q6zTWZ7wx6UroA3UXyX2Oq6WvL6cRXX5cJWp/bjYqkJun5KyO/NnPaaS5jivOXegttjxTARXK39oTaTEkKFDqFPphgu8bGH2cbfN3+K42Fr4Xu2Y9rUhtHc/mtRN83mhBn01rruRV6ZT3idnVGNTmUW1x980sEfX4pjlXbhtgpmbs10iQ1U4xhDpzUdx0StscR0yIfjpdgLj/Z4zXmaGzUK9muMxDNkjV0njkC0qc25LTuGqcUEutq4KaP9jWnVvZrOrMetG7WxbWQwEtwWYytIvMpajr0uVP043WD2uFYO24wpedx0gAgHTsOXxpe+884sOJEATvWiT9pil0miOxoz2/mvsbpXU5kbP3xTFHA+0lHhRqZv5ct2XDfvWUCe1eDTSxdeHTDW2VfZVyhRY0WTnGHEqIyFAlG90wjsqnMZWeIrzLbrwu93Ffkr7JuV80bUOw0uopWcosSVjjUWLSCY8nOjLJ+dLOKnpw+uHd7heH4Tb+0XAInXuaAZxV+7WUpiBpS2zrts2ebQ6i1UK0zmRx1kE3pNdmDtViaACknREHzccXOQftkUbZIcl3Z/kPSoOsqyc6sTFkO6aovBAEUTu4PvtWbCstxdpezXJuXqRFhVOtyHTltwWUEhYQ0ES4ddUEy/TjoLIezCkZZjx6JlqkwYQueyQVbDeuKnvuqOqqvxXGbvsew1mzZdW0pfE1CSeQMa0Sht91Z8wAHauTpP2sduud5rUij0lYEghRph2nUxRMB8ogq3e9jTJg/afrdEnVWVKrLNLhpe/v5DLO7RV11FrvaaqXdHH6AULLlOq06iRKhAd7Syw49ILfKG7VtwUECH/rrjHa1ken1Vlt2FFbhumDkdwmOQfacoqSdNNeqYzJ8ZstucJq2SAfjvVgZcUuCs/CK4do/2fPtM50guxizCLcV8QJxqZWhBURREhLk4pwt0xCzF9ifatTpIx6vnKnSCNreqLc996zjpovLjrnLOfatlfLEKHT6U1Oltx2Y6tHyubwEsLinFebXhjBfvZ+vVBqqTWCqViHK3CaCGo6iOnhwwMvxViTSl5W2wkbQNauTh53W4fnXGDP2Kqu5r2zOsJkuif1d401wQ0z7B8U7Em53eXhxOPT/AB/M8dT0mO3UmnU1aAhO02nD464myobsXgYW4Cd8ZYqo5Erj/wDVH8VNOHtK3+9coZb+w7l+rSpUaZmqoMVFlhTbaGKAipa+YlLpgmoX/wAOyg1SE7LfzHVIjIIpXE031+UfHDyOU1q6KmgSNFRD0/lr4YwmbSHIIdirE3sFLZRBv1/q7iaaiJOp048OOmCGPEOOXryGWnsskDl/G1SdsmUIKslcxj9h+jyiNqPmmcwWq2OlHAhL+9jYX2Hst09m9/MFVlu/hAB+bHRlDrzeYIwyWmm2GC5WxaHy/HS7G+bOiUcgCoOLeoK63HAVN10fQRTDHEcYxvD7tVl7QFkc0wQfQxVLDFs60HCkieR3rj/O32X6FlqmTJsN1+W0ACob1zmEvonfQvl4j8cG2zjYvsmztlNiqtZYcYdBN1NYfnOkTDyJzJdd0LvCvphusUOoVqZ97v02QTMNN63S4yI6Yc3X5j9ETAJm7I7jkCTm/JMpvdIajLGNcUeUGt27ea6go83KQoqLdjovhjHn2BxsQbLjexPIH851n8XsEXQS1bOZF1bZb+zxsikZihOLlMZFIkGIKLr7xCOvmuu164Zq/ZJ2OuWHGylClRnwPiDzt7fFUXz8FFUwIbNM1UrMAEkic4E1tsHZFOIPbM6923wMC8pjqi/KvDD5y5WZ0bLn3o1EglQxlGzIaaUSktXpopWl1RU8PHy4Rv4Dj2JpevmXS01MiVHroBr8Kkq/s7RxFp7y41gfWuSNpv2JpORqqlYycxTswUtpO0JSawiauJ5g15UcT9y4TOZMvZdzXVDkxMoBk+RG0alUcb7Ac94b+NheHpj9JmaG1MjuwzeR9xk13Rc1vHuqN3guiajhFbfqG7mzL8CfBp6lPgvHv92gkRtqid3TjyqPT5sZbD/FNzxfYruQpOkk6z35Ga0SbFtQzo1rmPL2xePXqXIlU6ltzXYx+1Yt5wFei/MmPs7ZrQY7HaJeXxiOh3x0JNPxD4YbOwGU7Rdp8aI64bQSm3Iz7ZJ46apcn4hwxK7s5k7VNpwUShOwikm2pP8AaSQLGk7xJzalbd0FFw0Vit2q+FqJOYSIn5VAtMobK1p2rnqVkXIdcoEIY2WmIsgR9pKYcO57497TFC9scoseQzUYcZyObCiYjvLhVfph/bRdgta2Y1Q1KMI0s19i+JoQKnlQ9O4f8sBr02n0qkv1Wcj5w2OV4Y7CumP5BglV3e26+GCqehmdeVeIbt3kZ0gRSyqlBlUuM7JksmEMAU3DECJf5YXGSMwBVs0PsI62YGZiA93UOqLjoCqbaMvS6ZJp2WXyrmYZraxIEWMwQ2GY2kZkYjoiJiprmyjL2R8g5WhU51tzM7ZHLrclW7iN9eAg0Xg2AWjp4qRLh1aXHCt1i8TkWr3evrFCutkuI4Oo50i820t2m1F5WBQ29b7MUjcrftuk2SlZ5bcdNUHIeXcxixFqrqHLeYOQbrBaGynBET4r1XTC0zf9nyQVVk/c0tZEVtVQXWl3RGOtuqj9cMLTFbcnhPGCOZoV60dHnRrXP0iuSJKbvUwFpbeZbdfxYn0qoPdVcJTT3lxPzXs8qFBekR3YsuPKYPR1qUFpXfBei/64pqe3uWSXRRK/iJY2quC43KKQBSwvWnDs928Zt2dPX0moWt6cWJAC61+K1ei/FMXUzbTmDM1fi1adVJPb4x71hxh9WtyfqFvRcI4JyC7oaaYtIEy0u+hYRO4bb8TjZBm6xTJu7cAyTpXUFO271qp1/wC+ahXXJtVNlGnXZQiquAndE9OuGfQdsszM1apcaoMtumIDGafLiQB1FB9E1xxhAqzkf2jblhad7B9kzaxUsq1JqXHeKE/ZZv46JxH0JF1xkcSwYXCSQJNNGLtMQa72rfZxqcByoTXGicRoAGUBD1+b0u5cUNdzNLhuTJgI5MFq8ga15iH0HC2yr9oKXtCmQomZqpDfpwmAXuQmiNkdebm69eOC3aVnaHFnQJFGYmyo7gG08MOkg8F/4kPVVIeONt4LXgGGO+yuoIdcSJzRlBHQnaaxOO2WKXB4yFgoSdImdeooSzPtaHJwjGn5ekHIfQ3WJLSoIm0vdK71Euqf3sLitZsk7TKxSKc1AdiRIqpInyhXlAlHgA/Hji8r1aQqA+tTYkT5sl82okF+OTTyvKNopYvEPL8MGWXMmwKDDFybMakS3WGBlnFAQaB6zQV/uf3cYfErC3tru4etUFRSTr9CYB2E1vLR88Btt5UEjb9qQ9Xp8nLdTeiyEUSRVIDJODieuNLEw5HBStAOZSwa1Eg2kVCc89MGLl2kuk0jmtm/NOup+CYpcpbPXdo8mUgSVpuXWjsV8dSelJ7oa26J8fHwxQlaEtZ7jykb9v77UQoa+TWgk6qub5LkOGChSmV9u6X9vp5B+Hrjphl7L+WcrtU6HXIhi7GAgp9lpRnFQSMbumny+C3YWFf2crllWoVPanxHGDR1uYEZHozgIvThxT9WBuq15vtDtpamp3KQ+uNJhWOqsF57IApI5/f40kvsLbvykPk6dK6Ok0uHmRkZsaaDU1oLW5kVz2oD7vxT4Li62eSKhVTquWnKGtSmzECSdRA/ZjpwQ017ilzIqeOOU6RmqczMBWn3Ioh5h5dcPXZb9o5ckK7FkwWZr7/clX2En18NMc1xGzvUJccb85Mx2mtAMmUJTTUl5SmUcdUjKwLHnHlt+hYUG1Vas3BaegupV6bvl7XRpEjc7zXztn4Ly8UVfpgqTaRUs/Z+7NUayzSaM4yV+/Agab0Hlt0793vYrVzJSa2TrCLEmx9VC3TUDFF05cJbFF1ZuIXcDPzj1/eiFBK0RNR9neZ8nZjjNOhXUp80zFl+mSN2EljThZxHn73A064gzaZEynWp9SpbCuSAVUXepaTzfuEPhy/uxPbydlSGciXHpbRR5WnaIZIigundt+PMWKOv5XOPVxk5NluMUmQH/gZ7iyGVdRbTQT6h+G5dMOmm2LlS1tLKRpoefbT96pTmbISRNDe1HONLYyiVcpbL0V99N0EZ0eJvKvDT1/8AbgN2fZU/o5lgzm2O1CYaPSnS72qr3LvhgyynlRrantBk02oMtU6j5Tjo0xHjuK60c011JSNetnpiPKhhGflMBzCmqIRd0l171uHfFRatexoPm0J9DsJ9NahHFXnPLT+aiz225CBodzXdDh0LBLQ80VLKpxX6dIEXwQgPfheLoKNpIQr173QsDjW7INNO4iEfzYiVjMLdPIm34M0o7Ib1JrDe9a+a7TjihLS3SEIFWylO9Qcz9prR6yHVMAW0AHwxXQGXafJGwuRFuQtObG9uvQqujixXRdCze729BDTGFMYk1iKcyC25JjtnYb7QEYIvukSYYpSppvIsQKHUtJM0bUrN0ilk0+jhibZo6BgfMJeuGz9kEq5krL+13MkGPHzDDky2pcqmO8ks2wQjcebPoapqvJ8uOeglELoRyRRM9ebw+mCvKefJeUKJWowTHoG+a3zEmMVpNuB/ihJwJMDtZrcK4Y96J9Jqp1pNwADy1p7Z+zFlraNluLIpcltWVZ30dqUlhAJpry+mOSfs5zgpebc0o4wL7EmQLROEFxIiKuhDph0xabR1gsnSossKbUAE1afdQuyPKGpB+BfD44G/sc0ONIqOdzGMj70aeCcyXWBoWhIWA0uIt7C8XHl00251N5PnZA7/AGp+03PkfL+XXZFLkuA+Df8AWINhbp4fNaXguI2S65CrFJm60RzthP3A/GTe8lvKXqn4ei4IsyDWXqBIpSzdKM+4hPNE2N7fN1A7dUwEkK5XrBJGqiiBom7sO0sNvC9hbY3hjlth8G5mYUOWmx5EVnsSu1YfcIcfT+meYPPuOdLrMOX5NPza7WKkpE1UXrX2wS3SzwIfpgl2j7LIlYktV/JS/cVf3KEZtB/VJ4adHgTh+eLivWVakvsEF0hzm7S7zFfig2abWJeVKowxKaV+moqtSGnE52fW38Pphr4pwPH8MQ3ij+qiIOsjQaA8tQK9wrFbG/K7Zj/Hblp2pG5jm0CjVWBUI1J/oznNh0manTLbWngVNN814Kn4cEKw26wyMp8wW73fLjqTaTsdyttZpMdJENuXHfDfRajD0F5g/BUXx/DjnVvKx5HqDtGmITvZ15HyaUL0/D64xLGNM4g0MkpcTuDrp2PQdDqK0SGig9qDZkF2DdeKux9OUv8A0xXxib7MQgqWotuG05TWJgattoZd3eOJ3cI3NdacoMyruEiDuXLGh9STDmxWbwlCd6reCW/NXpuWIgMyBaZYR6WlhumOtuq9cac/0tMu1k4DUlubHZbQG5LXMLg6eXGmiZ4jZmbEj03o8p28un6cGDWYoRZa+65NMiT01Kx9xedvX0w8Up9hxIdE9qEBbWJRSenWDAJfOKESXcvNgaozyy5jr5iqCqWJdi6rENs6mbck1Nps/ZiK24imIsqpR0S0E4Y0zRSlEdaUuZiqn0Mc50p1WitFhEN0dfUuGKmujSXpTLNRdF0w1sYI/VNMbc5VKNTDlQqHNffim6puSnW90by+RLfBNPL64Ts+mz5NWBttDNx9yxvjjMWloXPOVxTt50AbU7tjW1qq7EM6TXaFQ2cyM3g0FMdv3vPx9kqePdTS1dcdYN/a+oVUl1VcxZeqtNzDTEJpvLsrkeF9fA16Ag+K9eiIOOafs6rMylttYnxW233mI6ODIcbvFtUEkI0u8U6oWOjdp/2KU2kRoWZqfmnstSqX9eKpVNN1uWEG52TINC7mvRMKbzDbDEbocRmVgCV+ugnWoOXCrdtJXsZHcVzfnubN2hZrn1Kn0OyZNVXjg0xs3RAUTitvMq93VVLHRH2es3U/ZzsMpdOzQ4OXmM9lO3ZvtkDrEVBBlp8Bt19qZkW8Plsa5Rwr8i17KeyHa89SqpnWRV8syYgU881U+KURkBcMe0kfeOywSBCDrfqRWjih2k5zg7QdqeaK1R5wz6VJnvDEfaXgMYFsZQPREAR0TwTGlRbMWFlmdQHJkAbgRz/ilxzXTvDTIRGvI+lfM87JyyPmcomYKWnaIx+wk7orHE8piXRULri8ibRPueJHjmbTrSuDqJ95A8y6/D0wfVzNOfdsv2eCy/uncwP0GqMOtyWgTfPMboxFotOLiprdr+/pgV+zR9nmv7Stp9JakwX4tLp0sJtTkyRt3YMmhbtNepmoiOnl4qvdxnrext8WuUW5cmDB020k6Vd7Wq1StKtx9elNqq7I6tDjRZpRuyvTGGzbYf5HtD4oJB4FpxL3cUNZ2K5hjo069T3CjHzg6womhp+JPDHX+2XJpTqolVKWXanBFmPHAPKnfUi9OOAqDVoNBkRG3qisumRgQXAdHRUJfIPp62pjmGMKdwfEXLOdjpPQnQmJ5UZa3CrpoOo35iuSJNNgUsDNyS2ANJzebCgrsz7ynuyC5RJVFsfKAYYu2wY9BzHMpdPmdshG4roP2W3Cq66aYUjlzxWX369BHGyw1r9PjKO9GqOlfJ8F1mnxZZG0TElTsEHBIx0XQrhTimI0eKT1qKHKq+bBPl/I8yuQpk9tBGLFbU3HHTsEtPAfVfhiyYo6eyU0u4cBHDVV0hEgHWvA2TrVfTaT2cA6oRFyCPjg6pNFkORH+ztK+MRg5Dx+6KJcSkWKeK2jJlIcDla7gjh37b4kbZBs4nZYotVGZ95o0FRkgg+0NUvMOXuig8LcKHw6sJWBoSB8/wCq9KgghHOuWKhKcqU/fua+05uZOZB9MQ3nPa7pAUfUhxk6St3L3i7yYrnnjIybDzJxL1w/bR/jVJNelFvEIA0s7q4sIIqJ633iid0sQmY9zrQcCHS5cX+XKDJrE9inxGikypLgtNtglxES+7j51QQjWoga03dheQf6VV4KtM3jVKppo6toX75zqDf+q46yezWVFGVKrbm6jkCC206aCdvUlUU6eXCRzpLq32a9ho112C1RmmDBrsr56yJjy8OUQ9eZVW7ujjdsqqEap0Ci5jzBIbq4zRB5yLItZbaJe6HqdvVVxyvFbR6/PtTmjc5R+9Mmi2oQDNHGYtrlMZpcyS7MaaZMCGLFjftXC683gKY5i2kbepD0t1Z8xTN5LSaYS7lThpip2w7SI8jNlRjUViK1EZcJm5jg1w7xB6/XCclvstvG++akS81x41mBeGmGQHHEb1S9dhGjdWVQzI/UIb4mljTzhOn8frgDrBLIkC1EBBt82nLibLrTFQLRpy8E5eXu40A8DnTmL3vTHTGWvZ/dFIXF56iQ6fJju3uvqRf5cWAtmPOZ3ljVbaWqmi/LjS9IXm1W70twVJXVWianhMAQ5+YsRnZS7ritpYib5WwxGJwyATRP049DdRKqlGQDxTGByuYU/vYqqhXuwuiiMq9y8RHFhGeB6ODvATL+z93BBbKRmNQzSYrfbcHtAxDfZbc4qiWpja62bnBVUR+XG046OBo53fdxEHLX29CksSkGYxlM/mLujiVBoLjJNOOmVorcY69cWs6K3uSbTlJfdxERw7BA1JoU5SMvMODA4SPLVWWDrVlvLrjTlDThjwvbzx+mMG2WhYFG3EIQ8uI4zAIwc0tHW3FEVbU0mfVF+GNbwpbdpaI+7jSFYjzHOztqZSE62+mMXWzePdovKnXHwQoHzVEkcqrpg7xelwliC88kVbHVT4Yt5MU3rgbNGh98sVbNJORMLfqjo6cDwegiNaHINejPR3gEEO4lXu6Y+yW93aC64kz4rYxxBvlt93A1V5T0VvQHFX8WLEJzq0qClZN6mvV7sJ3oacvQMSTzMtSpj6NhaYJco4EBbUiEzW67Eppk2QNxeUS5eVcFlhFDB5VHOV6sseC0crQmh82ndxZ0+T95FMlFqUULRauS3hgOpswpDIw2l5V0FbvTB7LiuN0tI7GgkIDzYWPpShXrR7SyoVXvTUqUoac0nKC3uOeAj6YmxyYlAURgBIkW/d6d3GiLBSnxndVukKFql72MMrue1kOOAoWpbcWKSBEpqwHXzVduPWkI+7jU64pAR92xO9jGS2ZXH3rug/DGmVvG7G0XmVOPDu4pAqZNZUrRsic18f4sWKNrIedddVLBTjd3cRGoqjHJU5tEuUvQsbniOPTN4wG9dNLUHXl1XHh1NfCp1Ieb7KTzYpzraHx+ONszeuNiriWliVQaS7T6YykhVN/S5V+OLqJSzkHvLLmgS5Pj8uBiQV5amASmq/JGU5ch0n3GjJ94/YtCnRMdFZP2LzYeUpGZ5dPdKmCW6OY2nKhXCNv05rbvXHSex77P+z1nJ9ErMaOtdKbECR2p91bDvHm5E7tvMmny4E/tPZsbGdT8nU/SHTqaASJLDHICuqPsgtTwAebT1P5cD47hTttaKeuHMvIAbk96GsL32i4DLKPWelcx5kp/3S6a9xolWwS5iFPmwSUimw6fscznHluy/vmuMoUSDG0EEBsCt7WJ3IoGRXCFuvLfy8MUtalRqlJJQdA2rEFCHmRU9dcWmW9fu241usNUQS93GQwrGLjBlpuGgM+2taq7s27tvgr2po0P7VlD2q5HpMCVl6pRWhXtTgtPArQoHBoEJeK2kTvLb5BwyFpdAr2SRqEJGnYthChEHO1w5gL0X1xyPs4pH3IxWnDK+OdQf7MOn7NsV7g/rI8OrZfUJsjLtb3egMG8Apx6aIX+N2EfjO7cxa8N6TBTA02/51qWHWbdmyG26I/s1vUum5hqcdykNP1SoGUuIZBcQNNgNwBr0Xx/3YfOa6hNmZXqJZddB+ubkygtEqc76d0DFSHRLu9rjnjZa5937WqQr+u4fbfiKQHZYStKYrd6clv6sWtG2zbLmftDZqSJXFKoPUdkXJLDjigb0ffK8Al3FXdiGi+NumP0b4LLN1gzawAlcHbmQY17xXN/EDLovjkBI0NQ6RsPrGcspRajPCZCzyzLeCqt1crBlorpKD1/MirZpxHgv6cfcyUl3ZXT3aME1HavV2GymuRjKxphCKxoS5dVIriJfQRTDyyrl1hl4sySGnhzBV4rJTTdeMhRES4GxDoCAhaco+9im2qbMXdoEaK7SwjNVln2Sk7cO+b8oXdEtX3vewm8R+HhbtuX2GAh2I0+sdz1r7D8XW44GLo+Sf8Aj4VzOEhbxb1XqWoj4Dr3cdFZAz5AcyqSSEVr7vYE3CHx1K0RH4l/uxzTFICnEUk3Cjo6oOEwqX2gVpW+GvewZ0GZGepWkY3xaU1vF3u6oS22+tol19dccMwzFnMCuVXcSqCPif7rf3Vgm/aDJ0TINGVVzRGzI5P7bHRvfHe2Q825Xyp8U0xYZS2nScvj2OsSHZFLFtd2ZGpGzomoj8ULu/D8OF61NFxw/Lodq4g1+sUxncR509uILhgN3eIebm5fHl8MQwjxLilheLfQvPn1IMkevY+lX3OFW1yyGSIA2jlRzWtqVTzEJAwq02KfKjDR85/jP/aPDFbXIjlUDZA4aqDFKzwABZy2gsN6xPpetuBinso9VX2IxrKBtwmmyFOZzjy8v8OGRmeju5Tyrkopf/ijzjTHTb9y9TbEfrzccdb8D4viuLYq4u7JLcfAGdIrGY/bWlpaBtkQqfidNaC/tO5Hp+U0/pg0Ax6bLU+3tilotSEHXUfRDQS/MfmxzBs8ZkyKbNrbxILtWkLIbAg/Zt90EX8sdH7Xs1H9qfMxbIsl1KG3QmSOXXa1JA7HnWD4RYy28VEyG8xXp8t2qemUl2gynaY5EWK7FXs5sEn7Mk5dP04o8XYcMMfUpsQHdewjcfOi8AvDcNJacOqaAtprbnZqXVkbvfpUsHrg8Qu4/wC3BUFRj1ylXg4BAqiSWrjKpR250J2NJK5pxtQMRT1wvck09yNW4+TKk4W9lyAaiSuiuI4YjaJfqxmLK2OJIQyPfB0+P91oH3RblSzt/FO+FsHzpUssQ67T6X95Q5gKbbTDg9oELtBIml46F1G3wwLTsm12i1MYdYpE2lviAuiMxuwiBdbST1TgWO7EFzLLItGayKXHEWkdstNgE4DeKdQG0eI9PEcKr7ROUanXDolZpUR6okyw5HkNRkUyQEUTE+HhzqPDG7xrwkMPsi+wStQj+6yGG+IlXF0GXwAk1yu7T5UVV1JJDLh+y4cyfBfXGO7S7nb/AEly425gqzlJqRRJTbkR9lS0afAgMfeW1f3YrjkHIuO+4V6FrjmQSuPPW+zJ/wAaEdqswBptOp7SqD78pAQgXw8f8w4MKJF7LOhR9bbFtAvonTFNVaSEwGt8jZmC37wg1t+mH1K+zzUI+yGjVSjx6lVM+VRGz+7TERZC8rxUjK3cIAW6kWut2luNLb2D+I2+S2ROTf40ouL5iycBfMTtSH+0dID+gMdCVBumB/kXHQX/AMPepPjsJrgwwWRKZrDxNxhO29xWW7B/Mrcc3faJ2f58pOR36hnNulUtqHXEpTdMgmrrpOblXFc3nRQEdE/Vg/8A/h37Yo2Xa3NyDNjtsNVJw6hEmEdt74Njcz+YDr+RY6R4UsVWDC7e40WQT+9Y3G7hN2sOM6jSiPMtPfoddmxJL4SprTxhKfBbhJ3XnS7xTW7j482A2pVRxszbaZtsW27/AFxfV+Ukh831BHXTcN33hFVJS/1wHypoyoJA2Cnfy3923XvLjiykhy4Ueqq6EzKGUiq1iVAzHUJEJxRlbsLHC8okvhghodOGkRRhRxQQbXgOADKMFKXVSappXsuXuGRJqKpwt44ZROJYL6cwjgi+HDORB8tSaMiVb01NkmbDcl/0cnx3avGN7tUKCFxH2lBL2YinGx3lu/BikzTtBm1GqvyqwlrrkhGnAab3QNqq2Dy+QExV5BhsuZrgP6qCid6utXCegCRJzJx62/xYn58y81VQnss01ZUl5pSMjVbFL3remuFlzdNOlu3cTtz0ntPpVrLGRSljnVk9Q15jRtsjDlBwua1dP+GPRqSwRuHJUxtDRsQTvcR735XYk5XF6p7PHMxCisw2pLcV5guoHYXX4IvL9SxNy3Uki1WHIBrtBNOIRsd3eAveDiOnMJEn6sJ3Ld9p0NveWY1PQ8/SikrQoEo1j8ivZbKNT5/aEh78R5UuS7DiybWGK1UezvsFYDKvKHv6EI6F8ObC5dZiDUCapgPR4pOewjO8TAV7ofH3dcHjFUo+y2GP9IJaR6tM/wDvZptXnQbT5QEvHveGG3hnARjOLo4qZbbMqPKBt8zSPG7z2ayOQw4rYc/wVJzDsby1mKSTsdtygynV4lDESZ4r/wCUXT9JJhB1zLrtLiZgp2iP3tvNIY8t+iEnd/vY6boGZqZmiF22kTG5rCHYpAhCQL6EK8UXCfz5T0g5oq0dOQFeU0u9w+Yf82OmePMGtsNDNzaIiTBj5jSsp4ZxC4fccYuFzA0muZNkGW42btnESLJAha7S8D1i2GvThd6FdhsVaZJcy5Cy2ch5+kwADs8R07hDRLRD1VB8LtcAf2eV3lBrcf8A8meYpavlX/7XDOn0GbUFdkxorr4gzvXt0F1gp1MvhjDXOM39reOMW7hAVpAPxrYotbd1tDjqASKG6GKsju+6SLb+nHRmx29vJgtqq7oJTosiXlHgVo/C4iwgoYyZ1SjtcZDmjbLIin5Cg46hy9RW8t0SHTkVCcZD2jg90zXmNf4sb/8A6eJu3b11wq8ka9JnSsj4vdZTbNtj35+lWWIlQpsOrNsNzYzcoGXN6An5V7pf9fLiXjWv1x3d+2aumy2+gLQeRrk7bi2V50GDXpDxvFqa3W/3calLH0u91xgvTBDTSWk8NseWoFRcVmVWJaj44XP2iYqztiWcATvBC3yfodA/9uDHNWaKdk+iv1SqPdnhtaDcKXEar3QEfFSwql2oMbTshZ8hT4H3SHYTajjvLydB4CBpF+e8bbfmxU8802MqlAEgwJ1MbwO1FW1q88c6BoCNabESrRxocWoPvtsRzjtOq66YgKCoCXElwH1nbVl2CRBAN6uP+7Twua/U6tqf44QGW8wTM25OoL9UmHNCPCaabYcX2TVg2dzpry94uOLI3rQEATpyp7qY5Pi3/URm1WWbJvMoczoJ9Bqa39l4PLoC7lyOw/mmrkzadX86ZzhwjhRKXTEB11wGzJ509AW0SNbURNbe6OGohccJHYwSM5plK4giIQnSuJe7xC4v3YNqrtMYZIvuppuqCK2q4Rq0GvylaV6fhxqMD8RC4w0YhibiUAkidh6VnsYwgt33s9kgmAO9MSN1TGmu1aPS2BcfPmNbQAeYjX3RHAvlbOxzKdHcqMeyQt28OMlzQ8eXlUtemNWbJF1XddUxsatEOPLbbdgHHfGmH4XYG7tVhxRMAA8z15gV9h+BP3L3BeSUxv8A1S9zzmZ+ZmMpbZnDKMm5jmwfOCdSK5PeX/KOCbZ7tAcrBhTKm5fOLXcydLd98paef/HCyrJHIcdPiSa3IXvYj0qUcOUw+CczRiafiQrscgwvx1iLV77TcrltZ1TyA7dIrW3fh+3cY4LYhQ2P8115RMiSKpAiVF2XFi0181Q3XXUQgFCtXgv8sFuYc+UOLSKgtDqLJzIzFrYCBOmqoIiKCvTl6quuOa5e37MUykR6X2WmMwGdLG2mCuNblK5Vu+bFfS87VadMGOybMcXzQFIQuJNcIPFHi+7xa6IS2lTSCSmRPoYPMUww7w8iyZlROYjWD9KEdns05+3Xag5IkHMluOQCfdc7xFu8dc5Wr9HotGowuij9QfQAQB5lbRXNLj14J/iuOMsvON5X277Sm23BMzYgKBD3V5MOPKOcoEEiObq+93rnO6H4cYbGbq7buhdsqMqQiY0mQCabtWqVoCFiQNqc+fljws6VefI5oxirLYtcSNxGhTm9E1xy7m9mlt5wdOGG9avvfjDyiB+YBLDZzztGiSstux4zt09wuQh5t0vvfW3C2yblX70YMrSc43XF3se3uP3OMlF1eJyZEhAA5gcyeteMWTdikoRuTJq3rVQpeZshNTWkdadSUcZzpZGWwSFDHrzc1pdOUsI2uw3aa8BOgitucwEPiKLzFhlTYLQyn0YRRYv5/jpjXm17KbuW6WxKdkxJwNoyZm2u6bfcVUDj6Ly/npiFk4llYS2CQaZuILqZO9BWVZ11YhHu23bHBNBcS4eHvD6YmVGCr0t0NOZTLlAbdOPlxHSizcouvtzmFR3eKAH5TRO8o/DBrkKKxmdwXTS11g7F+bBl08GpeG1XWyYTCqgUbJsyc8G8DdXcycOKpit2h7Noc2jSIc5g5UM0vsHgbZeCiXguH7Xaf2HKrstizfQ03oEPKXDASFQpmaoZqho1KcAhfaNeW7va4z9pib63faGtgaNUhK05VVynlPOlQyFUkyhXZDghrdTKrxArF8LvD0+HNg5qcNZzTQJIca3K3oIaaKqd3/r5sRM/7LHNpNHq6RQN2RR/6w2+welimVicPFPh+eF9ss2jnKE6DWbwq8XVoLu87p5Prjp62TeM+1sCFj3h+49aTpcDa+Co6cv4p0U2kuSoYmjitNX2Jx7yrzd3AxnrZbSptOlq425BqTyWBPjrYoh5kMEtvQhwSUqvI8zCVG1aEHFMwLvXcP8AlHB5muBErmXtzIbF4FbHe2p39eGn+bGaReP2j6VFUUapCFpiK5Wyznl6JUXwqD5vtOS0aWsE2W6kmiaIimvBFROHphsHKCOu8MFMOvLjRW6XTqKwNKbis9i3aNo0QXJZ6aYo9naTsqZ+poRqcWbsvq9vXKA6+IPIgJqSRyPgeunc83TGjWGcTOdsZfXn/FL5Uz5TrV/mDOFMmwWWm3wizHDJkGj4Eq6cNB8cSqC4dSYaif26t3GXdH64X8quUHOJ/e8aSSz6er27phsWPI56KP04cuCPKnY8x5em1amVaStSbiGiQxc3SMOInKjjf1HxwM5h4baiCPXkf4otp+aLH8xUxvIsmvRanFlhBlDCdhodshD5uaxfJwJdcS9o2V28pZhGCsjtBrHZkGQpy84Xp/JUXHMtWrUhytPMzYrtPrThWSobQ2tPjpremnj/ACXD5hzJldpsCVUJBPSljshvXepAAIAfuBBT9OPbzDkWSUrB3+1WMvl1RFBGY6U9Vq3T4xSdwbslDjyR19mYMrZ9V1TX44YT0Vxymx35rgsSrEEycXlI/dt8MVLlLZR5XVC/kMLi6ohgoLp6cFXjiwcZSHRY7RHLkU+EGiGYm9uUUupn4JzW6r8uB3n+OhCBy/P4ohAykmmVQ6LKg7K5zlQcFgXCuiXOoXBdLUH8+OmAhp5RMkMrtF72JNNqFsMKesxHYRKD1jTqGie6dqfqx9mRTjkemhil3MCXapjOBotrVn5maJmr7LUwGXiRw/YOJY4PlVF97A1k9tIr9Vp4KRvt1aU1u+p6qYqn+OIwZhh0UorEvfHUZh+wpzCXyPl4J0/PFvNcnR9qkwqxS4tCOrsDU40BiaEl0CAAZNTMOinwLT+eD0Wyg06FdJHeOnWOdDqX5xWnPGbqJk2sLT5dWZ+9wBN5FBSdNNU1HgF2ArMEit53KC5lqiS2KjGe1aqNRtYaAV4KCgvOoKPl0+OHHTMvUeXKe7OzBgT39ObdIG+X4n64h1KQzleW6LaNE6C8eNwqqeGB7e+ZtyOAiV99vkOXxNTWFrEKNDNH2IZnKCL2ZM1jRmkTVWKOwHc8yq6ev+GBOkZFOkQ46N1CY9MkzHzfKcV9kYD/AKuqfEkItfrjoOtZYbzVk0kedfFl5kJKNRz3QmSDrYvqC9FTxws0eAnyd1uIv54+tsWeebWlRG+wAH58elVpbEzVUsGBUZLzZRo7suOqCrhtoRAvl5sWcbS9LEuIV7vDE2k5PbrseoTe2uwXDUGQdBEXig6kpIv1FMfJ1HOhygTtISh0uVwUtL64qefSs5ArWigmsn2TlIeqq0IgXcW0sCGVM1zRz5X6NIpoFl2oAEibv0tecbVnckQ82i8wYNVcFsH3AAjFls3VEUuXRB5uXxwr6bmdnMGfBqTDTkKjxY70Y5BtkZPLqh6kicWwTl4rg3DkKU27ppHyO4+NUvEeVJo6iSpWaWzg1hhuY/D1jg06KGT7AcAfUPiluvx1xCoNAoeWhmrRIbMbfGm/7P4qnd/xxor1KdqoxqxQpbbFViIpRpAn7J9te+yap5Ft6+C6LiRSc3R8wT5DctpKNVdANaY+FpkqpopgvQ01TqmJrSvglTR0/wAkjl8On2ryEg+apE2ns1BxonU1IVW0hXiHDwxLcy/TanRypc2My7Fcb7OpSVQR0X516c3jjerNtqaJglyhlWPmWRKanJbT+zuI6RhcGqjoKFheyp1xxCGZJJ0A3ntUnnG22ytzYUv8qy6hQ1l5br7b7FXo46XyG7Skxf7N5PXgmi6eKYaVAy67X8tk9GaFx4W+1xiRU9o3oqlovjqnFMVE/MTWz6sU2rV9sK4GWZYi3MY0dN2mvBupDbnqoXCY/gLGeVM6QMvsVjLrglEo1DU5lNdkrzHSZBqbdxJ4NqRhw8MW4jaOrQp1CIWDqO8wdPiNO/aqGnfdA261CjSkeRpRNFZ8C9fdwwcjZfpObGpFNrlPaqVLcUSdafS5OhJd9fw4rswi3UozU1ptm4GUK1pEENNOVBFOHLiVk/N0Ddw2H23ID5uAS+e/X3f+XGZcddjOyNR9KYL8yaSGRKbmLKEW+lTW6kcBTdboFVuA3416gjkY19bSRUXhqODrKu23L9Y2k5ZJHZdFrJsTKTPpbrB77dG0jgap4ojoaJ+PAbPqYbPM/Pv1+qtMJRQfZgsSYnLJbeUlUTVOKd5CT9+Fntn2z5bz9TCGl5bc++myuZqwvkBxtPAVTr+rHR7O3TdXLbjrRIO6hpv12n70ofORs5TXUGcsqMZly7UKRNbJhqU1YhGFqh5gPj6LauFlB2lxnKCCV6rN0qoRNYktsn7CJ5tdFNPeQrRX9WEDkzKe1DaKw4w3WK1KiWKag0b0mwE4+HD+eCWjfZ3pLuaKFTq5Uau4NYjuGhvxDjCD6JqLdx3IWqa9PHE14RYW3EYU/mQCSNNQPtt9qoTdOkA5NedNDMH22qHQKe3CaadzMUbXs/BGRA1S3W+3VUwn805/2lfaOXskGgNMUlTvAWY+jba+8rx8f72Hns1+zxk7JWZQqDUF6rzrDJpqpiEhpCt5dBtHRfiuuG3luPHzRkM6nDjsw3wU0NgQ3W6NHFAwt+CiXlTFftWFYVYKurBAUsKA82+o3HYUMfaHrjhuCARuNt9q5Eyf9kyZKqkdM8ZmWi08kIldhhvuVB10vXgOvTmx1Blb7FOxiNQY6O0+bWag/dunKtOIEPjpxAbUT/0xrmuSIcV7ekoCAKSlp/1rh5SfuKqUqlTYBMzkcabc3rC+yusThb4fh8MZ3EvFj67CBKXJ3SYEdI/urFWOW4BzSiNu/WarPs27NqRsmyILEWnR6bMkOqBuNAlzlnAVEuvG3XFDmTNJVLavUsri2cd2SCSY0hV5H214GqfQxPX8JYuCq0yEMKNCT2u/PdCSaopqmnTANm2K09LmVyczJpeZobTNOZa3o3N7xzmUUTwW81FR/wBuMJaFV5cOXN0orz/QzTBthLKjl50C1dxihbGXoTVHblT6mwyjjrTftRVOc3NPFRAFXEvIWYqbmfKjS6xIrbTe6kNE6gNhomuqEXkJCFUwU1WG2xWKK23cTQOvChNh00bW2704YCqlkChRakVWhZegVIk1GXTjjAe+b7xG2K9HA015eqapjTsXDL6Q29OpkEeu2u22hq1coEitlLzNWM61MIeWhdpdHQzaPMi2proJJ/VAXvkvdFzonxwfQ9keWR7VJ2fVObs8eWCHaBhAkiO8aAHO625qm83grqaaGt3ji3ylkuVmsW47KNtClrrj4l7IA72tycNLcVsl5KK9PqrDZkMYyvggdhSWw5i5l4a28UL1+XG5sXjieDvtoWG+GoQVmQZ0jX57RWSfUWL9ASkkKBmBt3rm2pnmKs7cM5ZwzBNGXUskSKTEivxWuzMovaG0MBC40sJs3fHjfrjsamzKbQ55TRRs9G1RIY8thqa/yFBRccpfZum0bMmWa5Ss+tPUlvO1SdrVMqbC3dpBl3nZNfAwVoTRPECLHQ1QzHSavUnGaY8NRCM52dZMflAlXjrx4l5u7jM+KVuwm1gZUdAOQA0PqDpT+0bQZXrrV3Kz3Jh1AKjY6Try2yN01ea/knk7vr3cGEatUvMFFB58GzkOqho0SGDpaFy+X5cKuZMbgxZEhzusgrtv0TGFIcqLeW6XIlSy7RJZ30iK4vMwqrqIJ66DjB29k4+k3CETw9Tryo91LYhI0mhejVhKPUcyyTlotRCuzXUgvuLyCrymG5NB06L0/diaFT+/61Uam++IvVBsXo7QEpCDPiIr43Lp/DjzroU6sOyFhBLaeIXXGnU5HTDqir84f4Yj5agOZtzfmWtUmnuQ6ECm6xHcW3cN94kH8RXd3GnuXGbpCn2xkOkjeT+1eJBSMpP50rGhVF2VKltkljTLqsqXvqlv+3FHVc3VR7NE+BCedapbMlkJMy64WdW+4iL01XTUvDXFptCrj1Po5txFbekECjGda1sNxSRERf33a/LiBByuEHJT1LZVx2XMcHtT766qji23r8US3hgW3Q0kcdwb6AfKTU0ggxRHSKYEGGOjpvhpzE6epivzL44sIbMKoPOsSI4DHIF328S4NETqX6sR6JvxlAwUd2Q0qERi2FxDp5vphnZVyHCbzCU6WAnRnWTacacW4eI83N8uIWFuHbttdwDwyoAkdztOwND3j5bbWGyM8GKVNN2dZaKW83IpzDIvnvQlQ1VsRW3m4gQ8FTEl0aPSW3W6PCaYddDdOSRC0yD0uXjiYOV6qITXYkd02ox8WwW52y5bSIUxRlrdj9eeF/AuCs3KrtD5fg6SZA6ggbmuIY14hxJaQytHDka9/SpEyqSJEcWjVAaDmtABEbvewr6ozWN1PqcQ0i1dmWTrMwQITOKglcy6NujiLymhF0wyGW0kT2GzBDBFU1u+H/rbi0nuNVKY884Ao8fMbgJ3vywi/wCpfiFnBG28Hs2suYSYgCJOkd6d+DbFd0peIXCp5Cd501rn+VICYcWfTgWPNkuX0ac3Hs7O/d7ZswXqySaqoaqnLw0wxKHmaoyIxUqW2dKq52XxWH1KNP0XlVlV623a2Fzpd5sS850WFIhFPig29UaGbc5BtTUG9UvAvgqa4mV+JT8w0KVGcbjHEfaU29706ajzf6jxxw4Y++bQWyCQ2vQifT4Hl/VdRNk0p0PKQM42NFtIzhV4ItU+e2BFom7OShA8gp3Uu8OI+bpjfVc0RJk2/saiJAO+tWw1PzEQ9MLJvMuY/u+ivvtrmKm9mBpCdRPvIA0SxDNeD9nRFXQ9PFcGOWGmc70uXMpDDkoIf/iHGgXVhfRxF4h9FxtPDLuDOXItMXYDgVoFxqOxjX0NZXHGsRbZ9psXMhGpH8Us84C/lfNM2v0uM47vY5GjrjY2x16FzJ8vj82LfZfsKy79p7JVVbdzPOydtSo0tKjSqxGfUQBtUFBWxCFVS8S1VFRUuFU93EfaBR0zM7S6EbjoC+8Ug90vMqNjqI/vIf4cR6Hl+XlfaFl9aU+USWzKB1h8eUgXW392l3LjSeJbTDfDOMtIsxJUAY3gbQD3oTB7u5xfDVLuTBB36x1rLMX2kdpmwiWGUvtDZWCtxTJY8DOMFtVSWCL31VEEHve8jnvCuF1mzLVNrtfGr7OdqsqVCnx3ZEsYDKADR8tjVmnJykXe1VLcformF6g7V9lzsPaDRYc3L024JBP6Oxj0LQXR04t2l5uBJ72OOJf2boGwKrZpptEdOZl+SrNQpzr53uttHyE2ReZLrdD8cD43cMt2xvGR59BBGok8waKw9Sy5w1e722NI/KGUmMm1ORUUflTa68vtp0o73V172hehYn5kqlVmTSSWSLFXnaAWxGxfHj8cMDL2TqjmmsnCo8EZ8oGzkG1y9wE1VVuxYwtl9PzMybsaruLp7I2nAQhbJU10uT/rlxzl7EgV8e5+cfkVq0oSkZEUgjeOm1Xt4PO3hzgHlDTrbg6ybmhcxZ5y9Cpe9kvtsGc+OwlyOaqnIv8AeXA9tXyfV8hskaNo+YqoNGHMJ6ovXABsxkZgyPUDqkd9YD1nBwVXXXXXXGlt22Ltj2gkHkKBeKwcgrr7aftopGX6dIyRBy1Anx5McTljUFSRuSvuFoeXgHLqI9R963THIOa8k0uZvZIAkIuPEeifDDCekSKoZS5Kb+Q+V7zmnfVe8WNMmhgS6L7UOBCJ+7hneYulx9K2RkSAAB6UFbWIaZ4a9TuTXNtSou4must6u6L3rNFX/jjYxHAeCcpJh113LKSJMU2A79+g6d0rcLPaZTXqG3FnNNCEd1bFEVtVT+mHVrfC7IRzNBPWvBBXVL2jstomvJdiTLqjsVgN0HO6tqF6Yp4FWamGLP8Aa+Al44tHI62BqvM2uuGCkBJ84oNK592rulS3YbIEsg9971/MOGTStr1dixosIVixQTQTlxmLXVBPe+Pxwng1JzUw6eYV5sTos52P5lP5cK3rZtwyRNFtukV0Fkkn83VmRmKu50GFUWXFFtx/Qj0Xlv48E8vdxY7cZaZQytHZPNsys1uc4DceniDdirxS/k4p3uX4lhEDIJ6Kr6NKUizgGvX8WMqEx9zZghVx0W35sZztAG6l4X+HKvp4YTixPtHHW5tyga9p3jrRwfhvIBTPyFsSzPmXKpSHag0cWNKN06YEwBbZfbXmMxPlNeHTDBkZrfpEVmc3ClQpg2NSAeiqkd9PKQF0RcUH2W8sU+pVPO9QqdYphzI5hOgwKme5WUXeNRL4Lws+bXD/AK9nCu5moFShrSVvfjG0glLZIHA062rjJYxcuIu+CtIWj5RMfOmVknM3nGlL6jbUaVMtGrsTGooot5MNof5W3DjnrNL0Vcz1Fae0QU/fmUcS5tA8qEWL4pyt3cVG1f4cVFSc3x394l95ObDDD7Zu1USjnXrqs9VKTN5ZfqI6d3FnGqjeiKnKXzYhA829rvARCHoXqmID5S6e8R9mSVC7yGx30/LDrhB3ShZy0USi+/SCPJqMtqIqaG3FPTzfHBjljY9HqLL0qg5qlRZCJaAgFxAq+vNhdUCTClsOyEcJ0hPRBJFTT8WC+i5qdojgHFVWjTzBy4W3YuG05GTHwEVagpUZXRTmTLO0SFSmobciNUIoOAk1+Elkzc+ZQBeHvY21jaZl/JeTWIlBNJUqO5uYkAbhdVw/kXx16ljem3R2RDbamwm3H2RVEfBbSP3bsDGTocesZhlZmzFKiu1xw17OwJiKRm08BH1+OFbIc4ZVeIgJ5J0zevb5RVyokcMye/KibJNDreTcnQmX3EhVGoOOyZ7rXMZOGXr8BxXViOVJZiA44pmanpdzEf19cFZVZhxsGzkCQXXDxu0wE5tZbzvGB+k1hGAjo4gPgnRfHr9MBMuLuHyt0ZQTqY+VFQEIgVJosebWpn3dBYRye4hKgkttqJ1XFoxlGjwKZDqFRjvtVcC4Oi6bZXoXc0RdF0wLbHKLVm6/IqT9RGXFVgmluVSJdOiiv1xbT68zOl/d6zUdkMuKaxnFXUCX4YJfC0OlphegiYmoJhYlQqpzls0oNaN2VBjFTZTi3GUVyzm117vTHTOwmo50bgzasUzL9YZk2CbD8dYLt4AgKZ7sVBVIU9OOEA1MS8gMfm5VwbZGz1Iy2r8LeKMR8D5h8h28v5LhffuXFxbcCcw7/wA1Hgtzniqz7SVWznnDJ2Zc3f0Uo9Ki0wgijMiz73mwu5lRLBvUrh5vDGFM2ftytmFLYcAJsx2nNnLd10MTMEL/AHYE9sO0t49nkjKWqtSKxUYwG3ooppfx+vlw5M1Ut2l1F1uOm4jiggyPlNEFBG3FjinbexZQEBPmJETsAB1PMmoJyccpnlS3yELtEkZtytmGc3IOHSjdjmq6KqIK6hr4mBaccUf2Vs/wNkgUiuypxTIWaJb1OnxdP/DuAf8AV3C/FcSfqxD2hPPsyYsxqKa1IxcjoI8ok2o2rd+HrheZPov3psOzCLzlr9PlHIj7vykiit3wxpWGGbq3Wp8eRwpBHzH3g0BcZwoBPKY+ldXbXczTahWxcpwKArOGOrF5Xbmxfy6jgKh0VM1VUnwjdtmgm6S47iEU8vHpj2z6uVjNVBpERmONVrc3di/MfSxpnS2165Phjqyuxcr7K9nJ1Sh5fpE2qMzQakTpTe9IzUNbyHr8uNhjtrhDNu05gS+G8E6hM7DeY1BrL4W5iC3VsXqM6SdCevbtXOuX4csasUOR2lixFNWyPl4e8K4mhlOnlmcp77G9adC429eRTTu3e9gvc+0pTKpPa/pRlOAcBV3TkmlNkEgB+Xm44Dh2iZamZ5nxqRUEdpovtlTu2Nk068mlxievx4Y13g/GLa/w9zD8Vc4mumadegk96z+O4Zd2l37TZoyCNY+tXdB2pNZRq0+JMkqUVw03cZpn9j7y8vRMYZ821ZarkQ4DNKKpPkn/AIl9LCbL1TBX9oOgqStVc2IzW9AStiAvdVNR5sc7T6a3HmDINtwTNvQN6Ftqf644fjycLxTEl3Fpb8IoJBAOhI0mABXQcJadtrRAfczZtq1Zhzi3kuBHemqXZXzsbf0uEFX3/TAImUXs0Vp+S643IYNVsMFQgVF82CyTBdzUBUZ3c9geXRxx1F/like2YhsizSw//SN93Jhm0zLzDGAjZpThryg8iXIvKJaCPHBeHoRlLbRh0/UfsaIuXMolQkUssw7J5DeY5VMokaR2tlxAFYwkREqpr3E4415wyfnvZYEX+lNEkRQcbR0DLS8RXpeKdF+UuOH1tD+0FG+8Ta2VwnaRS3ny+8c3EyhVGfwRC3Wv7FvROFvHAbmmvw2Yhx4ZyajT5gXvhOdV50T9+5catVw6xkbeAWT9OuvWlTTfElafLSWWfCqrfbbrbOtyd3FFV6zFZbNIZb2Q7y2j5cFVaprMyM/GjruoqLyCPLx97AK5l+ZTXxRttHwVe+OHdtwl+afhQrxWmug26O5UnTVQARFe9iezltqHJCQgI66gWpd3UwSyIyxm2lBtBvXh8SxPpNDccQXX0RA73u45ou8VEzpWtDaVU7/s1OZRpuR8xzqxCObXoSlLWO/aEc4yJaNp9evVOq+HrhabYtvFd2jOfdrDjlLy01aLdKYPkc087unfXXoPdTl0HxxeZKyzVc70Kr0+kuxYjF4b03dRN/3Q18E5cB+bNjGcsogkiq5cqESI8VrcjdXgf0VMRZxAKK0JAERMc+kmgLpDbawVnU7T+1CeS8ryM8Zqp9G0Qu2yEaMiS/k6ry/RFxa5N+zfV9oO0KpyKQ65l+jOS3Ekbpr+rxtTJBAfy8MFGyunFkbM8WuVuVLoNNAD3jjEe+W8Hi2yK9FPu3rwRLsFGZftLVXMtVGFQ6cxlqjBI3rdNZbFVNNbvan51Lx6d5cUXF3ehJNkoQRHp1MfKopZzrE018tvz/sk0KLQo9HTOEmsO2RZ0C7tkc1Ti4UddUcsDUktJPAfNrimyp9sig7O8xPxss0sqrBkKrIfer6sS3EQ7jNRQS4rx1LFP/Th7MuTavXalLIMwBIbp8BmKtiMsmim84vpdwBEwma/kWm5g3Tk+Nzh52lUFX4apiOG3z1mpKrkAOAHzCJM9RsTtVjdmhRVnGbkZ0mK/QHLu2mFtbihOgHZYg76OfeZJfJ8frhNbePviPSIr+XprEBHV3XMxzHqXMRO+GOaMuUqo5fkvSqXmSpUkXOADHd5uHDXjjPO1W2hV6lsQms1lKisnq3HlMDYA927h1P4ljHKwYv4obwvgyZOYH+Io1tlLBlAgdBVZnnJlboGYpMSozI1WkDoTkqDKR4FVfC71T3cUbVFdpbISX9CY90V5sV8Mc0t15mGvY5QbtSdmOoQNCvoiIXXBS9Q/vRhYcg1evtaVpg15zXgKD4quvC3G9yLSUNyDPT+K+gFJVRVk2oVXaUaZUgNoFLjQ3nnnYrF25bDnIyL4kIpcWJGXcrz81VmHSKWwsqbKVGmWhMR1+a5eiYPaXkmq/ZFyPmOHm0Qn1/ODfZ4DtOqpM9jYQB1RxmwdUAjK49SuXlwvcsbUqdQ0A4sFHnn13SzHX7ABLu6OPL/AA42DyExnGhIHKd9etCsPquUqCNuRq622ZBmbI87ll4zKQLUZl0JJcoumYXGQp6CVw/pxC2jF27Zdl2cbjY3yXI6tE4hOmTYDcenuarbr64Nc902LtAy9lioQ5jkjMPOzUt6GgNgi8gN+Jrpx1u93piXXNks3NGzSU3TMvXSoR9oWquGLTQNAP7O9bUVV/EuFbuVT6eGjYzoZgdzX3FLbQDi/NtrpNcrVBwBvUBt4evTEKDDRwd6a8qfDE+RB9oSa8q9BLG5pu0wb4COnMWHoVKfLXwEmsIcfePCqApGSoICKdcdg7Otj1HyjkWmvS5W9zFMdGVLcjNiXZmfI1f/AKD49deXFVsE+y67Ky9HzpmybHoNGdb30ftfK7uv/MtLgN3hd4ccV21j7TWWsptTaPkBt2oIqAH3tO0ILg8QDx4/lgDFLDEi2kNpgK0139QO1VN3DTjkIO3ypnfaQya3VtmdXqWb6kw2EtkgiMVFxN6WichCCcE+CCmOCXc3VP7igUd+cpxYDe6QW+W8U971x7N+0SuZ0nuz61VZU947vaSXlO35RHon6cLiu1Z55zdRrrPMWHllg6GfIkkpJnXUzGp+ND8VTY1Pyq4quZGKe2Zq6IadMB5E7mAykOOuDHXoOtuuNSUNZJ7x9Vd9RxYNto2g6paAJ3RxqUoQ0mE70EVle9aodPSGBAJaAS4lRyMU0TmH3seR4ZC8F7vlxqV5SPkC7HhJVvUdq3m95VXmxgb1ocExrMVcPX0xpfcVtCUEu+XHwFfE1IZG4OK/NjNRQumojgehxnnp2+fdUETo1ri0dmOakiJb6Fi1TeU+WohWlYyRai8QBCNVxkDJ6Xvmgj7uI7Iq2ROuqhH8y42s3yE1d5G06DiVQBrcMjdkSiq2j5i7uNgSm9xcjiEPva4jzfbME2nICpauK5hgdwLLSKIt83XHwQkpqWarVsilHwRbR64+TGwbZLeaCKdbsUM+pTu0aRDUA7qkOJX3TIeEAlylNjTul3lXFvDiCTUc07VUPbypVASQiBoltuFcEMyGYgMdg0Dh+0LGuM2xHMWwa5BXvFjKsSlEhQO6XXFhXJCRUAIGatUCKzBvcYdvdXlO7FibyDyB3vEsUTbiifs073XFiLiiAtInOXMpY8WNZr4GsHyMmzPVRTu24jI8421wJBu5cWLwo3aqpyp1+OK2c3vF5VW3vYmiKia0uSHHE4+VO9r1xR1V5eW8EIi6W4kzpQMtDaalr7uKsickXOKnd6YYNojWhXDVc4RC8mnrxxN3lzIoaJZrdiOOgnzL1xvKO242aI6oa9MFmhqkMykcdFtjQPmHlw0o5HuI7SGpCLY6lr3iwoqHHVqawbnM0RprhtoNojIBbR8LcKr2EwKOtTM1thtvvSXQUbmuXUsZMuMQ0NpNLyXgOKhyrTZEkIUE0EtbTMfDH2AycUH5ktL3V5EEfHTAOTy60Xmq7kSEjgKqXOScLfLiBAbdekXuEtuvEsbn3EejA++FjpcqN64lUQUmSdNe4vNiHupqW6q31VtxyAMdjVkHeVS8xYmRKLuxiwuJBqhHd3rUxKqO7bEDf/ZMpf8AiLBJkjLcyoMrNlIgk6tyD7oeH54AeuAw1nWaIQ0XFQKsaDlmbmiqjDhhaw0l77unKCe79cM7MWz13K+T6bV0ROxvT3YIe8Zg2LpF/et/Tgy2N5PDM0iLRIALFddcG91rvAGvOZfhTHU+b4+W6bTqHl3MVMglQ5T6UlmMYcm8cFSaMS6pdui4jxQvxYCwjC7zxApx9JyJRokdTv8AKqr/ABBvDChAEk7+lcz7KdqWZ4Oz6LlCiTPu7sst50pwohGjLi3C0OvRBIj/AIvLi2f2Pyc3RTCRIlPyJire+JlvjI/G71wdTtjcTZ/mV2dS2jCgzvasg/zExp5FJf4hu44k7Xq1/Q/Z6QtK63Uaqix2HWtR3aec706Lpw/VjnfiHEcaexFNpcAw2RPbv/dOrNVpww8wAM/3rlbMWUJeU6tLpEiOTLtPPsxhqh6KnhcnD92K9qoOUn2gopgiEStive0xayZVrRXmvL7y3Yop8mG9HdbR3ey0cYDdB/Zo4fVf4VwQjM8rbSmvup81SKC9JZyrR2321aeNhHXRJPOZXr/NcdN7Dsh1GubPWJjDkQYsmQ9Zc9afA7SUht9RwgJ9PdcpkN0HWCEnDFWN57YdNOJD4B7vrzYbWybNWZI8WnUSlVhyBS4oH7IWWuYjVVIyK3XqRaYvQMLdDisUJCNxHWaEuvaeGBaxPegf7TdPdy1RqpleluhVp83cxnyhtmqtGZ3KyPiq8vH4cPexyxlvL1Tp7wS2IBQwbQ92+6qCRH+H/ru47Qz5lE6ay/LYdV8RW8iJee7zFd682ErWcmzqzTUmMOLTQbns7o32+vPZqSL1TnHF+EY4223ktPKidJJMTUvZiAFOmTFO3YntUznRcjUiHMqDNRsiCCduYuNrrbzpaq/r1wwaBS80bQSOWNfUnmlRLHZRhavltAOCYR1OnSabGSO62yEgEQTs1sItOo68UT4Yv8o7R61DzFUG4ZO0+PGhsigtLyvmanqd1vgiaafFcD4p4jxvEEKTxyEp6aT6kaneoJwq1bOdDYzGqzOLHYc0VCntNtNNwn1jLuB5DUOU1T8S3YN8ts0+PPhxzaV6E2qCYny3B731xlPzJBn08qhMgtNVEkN598luA0ROXl9fjgRDMm7miaIgbwxJB18ExhnS5ctxERThCMoymnZmbIVGqsdo8qR1kS77Taj6rf8Aiu7v4sc4bRMqBSM51CnSliSHoT6AclpvX2iDzcS9FK1Fw7Mn7UHaXHMGl3RqoiRWXFbhdZ2ZDNmYq5IYdRuRUpDg78jQN0p8BW7wt9cTwZTjbpbXNDqSpHpRND2gLsN2Mx8wSWqdAOfWDBiTUA6t2CpWknOt1pW/vwm9q/2hnvtHP0fKuXZKQcsuVynJUqmwCg8wpvIDW5JbVNRuLVbUTAptZyvWM0Vlql1/PlVztQ6O12eITiAy0qW6Xpp+Hr10twG5tzC1S8vRYVJp4Ut2JMho2+xyku7cFQMvFVS3H6Uw7HWrVbNramUSATAGgiT1k1iH8KLyXHXh5zJG/PbtpX6a5PyfRdn+W4WXqBAaptJgpYzGbTx8xkXiZd5V8cLX7RGz2kVqljmH7whUSrspYpS3EZCeicwhd/5gj0Lx6Fi6yDtOWpbJ/wClFcX+tQGXRnC3ykZh3bfidwfmWOVc+Z0queq6dUqjt7vMLLAr7KMC+QB/3eONH4svbBuz4L3mKxKY+hnkKy+C4fdruSoHLkOv8VVQIP3tUY8OJYUqS4jQb1wGh1X3jXgn6sOepfYpo+bst7iv1+VDrgIhxJlKQbIZ/Nrxc5rbuny+uOfZQ9oaIDbEwPqPvDg8yrt4zhDyixlmHUEihD1AKq6F8jc+RsSW5NR9627S33cc/wDC7mFWpW/erIWnUb/SOfrWwxi3vXwhFsdDv+dKZWxjbdX8r50n7KtqJiGaKYyKwKwKKQVhny28vOpD0Ue9xReYcac57QNpezfaIcimZPqVU2doqhHCMgFMjPuACKAAhEtl9uiKKqF6+7pjn/OtQlZ2cpzVXq08qqzJAoOYZBG7IgHcPPcnOrKcyqCebmTjhhs7ddqmwenZbmZqWk7QMmSTcEMw0V72piqoh3FyrvLuNph9Vx3Cwx20xVlTjKgk7HMND0PQE1grnCHrNwKIBnl/FInO21p+rZ6qj+bnJEWtX2vxpLZiUZPIzaY6ogj/AMfNgen51GbvRo6y35BL7M4ra6a/NrjpDbBnrZ9t2mwMwUFgBrcdsmZTtQRpo5Lady4btVUeI6l4YX0DLKPVIGDRuL3T7tuifL644Ziq2LW9cQU5iDqZ0NdGseK7bI0y9qKPsX5Pa2sT86f0xjlNjU1lmK2wJ7ogecIyI7g46iIcLemO5IENIMFiMkiRK3QIG9kuXunp5jLxX5sfn59mHOtbylFzNWKLJDdTKspvQXwFWpAhdahFbqnAu8nTHeeVs2QM3USFUYTiC3JbQ9wRpvWi7pAQ+orwx2Dw85YqYLVrGcRmA3BrnWNsXQdDrmqDtXOP/wARPLcOobEoVWNq2ZT62yTZituqPAYHd69wP4ccyfZ2rFKyjld/OUVyMWbcqT0qS0qSof8Ae1MNBCQ2F39o1zGmnHmLHW/292Ve+zZVz0VNzUYB9P8A5ij/ALsIb7F2wvI22jZ1mZM20ZZsqLPaCLOYkGy8wCs3EIEhad7m5hXBqkReqGSYFCMLCLXznnV5m+CkOY6kM9/AkNBLhOj547wobR/wEI/USwDg4w3pGkAfanLh3TQKSufKIp1xLquVc57J9stG2WzZpV+jTHEi0CdMNAIYx3K0N5cEQVQhUOiLdppdgizTszrGXZc+sZhpjseHl5WZC06cyotT3nj3bICacFC4tTtLujjht7gjjF6tCUnISSD0A11rpdtibK7ZBKxn00oBpD0CED8sXURoTQUIR9kGvRFLwUsXI1mFwXfCbThi0hAmvP8ANjVRMvxmYXYm33xjvWE9BbfPcvGncImuir/PDlyx9nN2m0+HXanS2oscnEIIJAW9VNLhM08ieW0uOEFwhKkLcQlSgkSdNqaC4QlQQtQBO1VmRqeuW4Z1CaCksjlbIu8Af+uPZomP1WObEeY9TyX+1YXn0/PpgiznD5GmgW0jT05dMD06G1T4O6VCdkEiEZF5U01xhmnA46Hjua0CUgIihTI1azHk/NUqkQMzrAy/VUIpX3rH+8GXHlAuc2uUkTuiunVbcHWW6WzDlG+zU5VUNAEEkvsCzdypfa14Jddp46W4I8n5bpe0DK9EpwO0ql16NUXo6mSD2iWyrd4GXitpjp/PFWUGRTZBsSGHGJTVwONFwID6EhY2fiBy8VaW6LhIyxorqIBie1JrIsl5zh6GdR+/xqa+44zIF8yUudCUtO7pitrEx+sVWdUZhocmWZGZe6PlAfgKcuLHs70qHu2AV83bb2/p7uKuZBdgTHY0xh1iU0tptPhaYL+FcY21u7ltlbLKzkJBI5EjaaNfbZ4oWoa1PyHXJFFzvTTiaC1OcSJI3irZavdIvW0rdPxYv/tJ0NyoZeikxU+z1GehQXhBm25lO8aFzd1Ct/UOAlmV91zmJ7jROjHcB3dittyoWopd4d3GmrZyrebJQu1yS1KaZcImWmGEaFvXiQD4qnKPe17uOp22OsOeHlW12qXkKGUGTppz7d6yj2GrViaLhgQiPNSw+zdT5cGqVyhNAtyVAWQa172twoly/px23lDLbeT4RNg4js95bn3x7o/IPw/xxy/l6UtFrLFSbjNukzICRuO5eSFdbdjoSibUKZVIjTkyO/RjdRP/ABNptfxhw/i0xpPBttht/cuX9yRxZgJJHTcDmaT+JTeMtIZYBycyKtHMj0f+lkXMEeMEWU2h3g1ytGapyu2dEUebF4XLbj4DiPAJgaG2qXIQlcJJjyldjt1rY29kCi3QEyZMda5a++8/BdXMV5SXwx8xgRc2Pl2GFDVlapdEuJemFaz9oKgb3dS6dWYRipCZFFExBU5S7ha/3cNFCtMV9FuxyVOLfSTdHW5TIl/Cq4w3ifxGvw8htaGwrOTuSNvStZgWENYopwOEiI2p05wrlH2nbN8wMUOQ1UpDDIyN1oQOtkBCd1i8e6JY55gNy4LlPl7h5qHIfQQdsIWnlBRIku6LbcK/C7BVkid9157oM5lV3va2mV49QNdCEvVObpg3o9Qci7Scw5BzJEhUHLL0d52jsC+PtjecAjJo16mNokID0u0xjnml+MUC9tVcNaQRHU76Ecj3rUtLT4dUbRfnQYM9tj8QaUOzCZGpMxyHUAaKHT60bTwmmo7rfIfMnpouLqq1JipV+ozYcduFAefMmGG+6Ia8to+F3X9WBDN9M/oVtazXlvQJom6xN5eQXQNtONvzeI+uJVMkSChmslbSBS1HyimvKietuOWYk2WM9stAC5knntt6TW3tXEPQ+hciI7etGGWZ3aKk+3/Ym0oOXePFF/24IpN4vC0mthLj2zHKLs6HUKhJYeapwRXSR8UtEnPIgl48evwxPCnrFddceUTIOQLfRPHGSvhcsNoS5OQzAO3cirW3WXlrCNxvV0xUG6PRikud8jQQHyquKGdmJ2oW75xTLTu+VMXsahy87Ux2BCRDmIaGyJcokfu/DzYX0qnz6XUX40mO4w+y4QOCSdFTvc3RfxDhRa2xdbLhGxqZKEqyzrUioN/1e/esiOtlhHz9Nbvpi7h5Hc+55kgXFkVE46ux2muYOH+K24C6045yoDZ2oHAtPNhnbK85uULJD0lYRz36cxJkJaFyijepkmicdLMWXPFbaC2dTO1DhMqNAESob5RRtFv048OUcFGX4rz0gD/ZA0qFd0xV1eoN5sq51ZuFGp3arXTCMpCC6prcOvvJoWCGBUI1Npj7DDl7xIpCRhyitvLrim4UY0Gv2opBOxpTUplyZto2jvdoM2tYsZGvKhIGv/t/VgrjSnXpgQg1F0eYg91PmxS5BpazNom0PdvCboT2DW3ulqyirhjwsqk5XIs1thd7Jj6OcfMh9NPw4aYi+hLmVXJCf/5RVDI8vxP3q+j5fgR8tkclx3t7yoLAgPL8ykWCjZy22LLsJ020W1Q5V8F8cLtCqWWkl0Krx3hqlOkm1fI/tGz9o0f8Boi/TEeRtEpuVaec+pK+0AmgILTKmqmvRE09cZh+0ffBZTqe3PpRCkBac1NYsuUTZ5TXKpNe+8n2E4kTfsmtVRBWzxVOvNirzrRo9fypNhFJWRCqDW6cLW4TRfMngijyqheCjhZ13a3mLaHR3oFJyRKiUWfIbghVao9uSN1NDLdB4ry/NimYzNW6TDWhm+bTLD6grRJzhx5gEvBMEN4Vd2wQ48v9SZjTQfChHl8kUEScxzW6dCkVuouSKlvzgOia3IrjSqBnd4araX6sGOSszOZZrbbzjClHPkdb8yfHT4YNci0inPVKvrKpcZ2oNSknMPugh3MSGwttFeCLeyepeuLjNVGpUMAqMmGy6ry8BLlI1w1v75gr4Bb3/fURVrDbhGcGjSfXKfUsozzadbMTiqSEC+qY5lrMuPTH6YpvyY6y31iNutcwo4oKoovwLTTB1W6lHqzjCg0MMWWd0DbHKOmpF/uwI5oy3UK7lqsvNOtkNGi/et/Qh3Bof5rw0/VijA7JLbvDEnMdvzeibhwttk0b0CKuRYGa2J78cX2W2JrLonyuiiGXL+K623HHee8pvTKnNqdNRUqkcO1hZ1cHqX5646U2h1UKpUrGiQmRBNLF4KK8fz8uE3VZaQc5w0NtWgs3Jm4aCJtuct6fQ9NcdFw++KgkJbgoBG+4kkT9qUm1CMzizMkfDSKz2S7ShzZCCPUfYVWKvtC7t/xIf8cOem5kkR4xMOto7d0tX+HCLz/klcvzY+acuuCchhtDlNtdx8PFfm4d7BxkvNsPM9KanQytA+U2i6smnUFwtxO0afR7UwPIeXQ9KPtnT/tub/er6vElUiSFVq2U2omzb3THoSf64F23pNFmNz4xGxNjGLzLoraTRpzCQ/G7BhvLTE+9diorxOQWzkNMNPHuzJAd7qrby/zwstnChQQKvdaB81B+bKRT8yRHHqhHEqm6HPKYSxRJfRevVca42zysZfpkes0OuNS5gJY8w+3ujcBeVWyPxTTwP9+LViZDoNFgfeD5SJD9mru7048LtfTji/qUqHR43aZMhqPH04uunaKfqw5N1ctgNo1E9JBqvhIOpoVhZposusxArcD7qrDH7B2YFvP6A4nBUW4uGDtlxttzQ+IuKhJ+7ADJq0zOsJ6NTcuMz4R8iSao5uwX5hDS/T48FxFDJmbciwov3ROSug2Ck5TpXKv/AOjP/RcSuLZt/KFLyL/9SfyPjVQWU+6mR1/N6IkzOUur1OlNsID0Fyw7l4mipqK/QsEuWs5ysonEI6izTXpRtxCflNi6Ai4aCSKFya+X6YXtOznR6tWTqSwnoVbFrdS4BggSVDl4in9pppw8dMRtrcqLOy1T6iy4Mimo+ihJaO7TXhbb6/DHyrAKeQ0UQDv61aHobKwZpgVrYoUWoxc2PVcZ7r090nn2g3Svqjzlhjpw0IEDgvTBC052OPwNLU5rdbrcBmzTNx1jKLFIGQ1LhQTvbPTQx11WwsGUawi8BdG3l93GfvjcB0t3BnLty05UY1ly5kc6ZH2dqJSolZk1KPSYkarg4bzr9l7rimvBRJei95Mc/UinzKXtqr5SavIq8iBvBBiwCuR3v8/KmiKnu4fGzisNZSCbWJqrHhEHZ0d8qnrdp8F7umvrhaZszA5Ors2rQojMc5L6unycUBfm/ngaxvbkvPNq1QRpPI89d9q+UyjRdbwqDsqW8q/sjMrLfTEyoRGqm2IvOv3Cg62ncJonh3dUX464p6PvHjCO0ik+XKg97XBC1HMU1LmJUwK7+kvy1aNa6YhUyNUogHBjo1CKOLrDHuN2DaKeumOd87wI1LzNKg01TdeNvfJaHIC32W/TUsdAPVKBlXZ/Dcdlx1dZgAbA32m4tiW2/nhBZbuzBnWVGflAw7Jjtiy4+mjROXndcfREtuJfS3CXDcOvGXluOoIzCQCIkE6EdqqS+0QSDtpQdX9prGSsx0PLyRgkHJcQpr95IraHoCLZbp14/vwwHNHmTROYi5bsLnbnsikRdoNGmRcwU2rxDdYBxYBKRWA5/wBcMNOg0CpViVvAa3UD+0fPW1Pp64e4im2bYZcQfNBn1r1payTm25UIsx3XKrHcBVGw7sSjp8MqqctWkKWZ3nJHlNeGnFU68MWVdgrQaqe/aIL+Zs9OQ/1YqJUwIt7zi8uiktv0wC28tSRkOhoqEqqHkuhZfm5lXL+ZWpWTK/JNTjv05/dNTNV4GGtzaqvoqdcBX2kqY4Gf6HkSBIiVCoRnG3nqjDjKy8wnuujcqA548haLy8Ew49sFVypTdliVGug1WGZcZAp4NLzuPqKbtQLry9VUfTHPGxoQbqM6VNnNy60+BdpYfU0kMKBaDeB8dFS1UXGpwxbjiF4gQRlkZTtPUHeB060hUCXeHO9O5lttmPHdffUmBRLzLvr6p+PDAqe13KEijwmMo0Cp0x9lCjuNTUbUZIL1MyQi49f5YR9d2p5fyVQZsOqvjUJrg2xYLB3u3eBl7mAugxtr+003HsuUVnL1L13Xbqmoxx6dbj4r9UHTHmH2r7YL6oRBBClaQQZEfGr7pVudHNewpuPCw5MmQ91ZFvMN077i+UvywgNomco+QasFCCoMzWmY7kaHKv3o9ifEkOM98W10UF+mIb2zvaPWs11yk5tmzUm0eQEadDYfAntVTlUNSsNCS3QvHhhr5W+z7kFuKxNcpkqoyP7T72cW4F8yEA8Ew7BYwx1b127xCvUhI5nWZPrQ4ccuEBLKYA61U1L7YOVKflpiBCp0qbKbYCOrpKjSLoAjd6+XAke3zNmfQL7p3NGiHy70eVeC+8vHX8OGxs7omUVrk3JZQaPWIji9pgETQGT7ZrxYIreJtr/LTCqzZSwh5kqLcWCFMiMPkykdptAACBbCFP4cVsNYa04Utsmd5UZ37UR+uoSpenamDlfYLSs2ZckV2sZldrVWeaU2BU+RHk8h3cV93w72uGkxsroVSyjR5VEp0emuvR0kR0dYTVC8wO/FD83+mFh9n2dPbzFKYEVWG61c6HlBU7i/6Y6mgtrOgsIaqJaXBw5SLGFxzELm0dyFyRMjoB0gUc22iJAqgy7WAYpoqpjFlMt7qVGa0HcrpzAop0xVZ7CRtForsVhsO3sqy5TzELRZeaX2f5L0X4EuPbVaGbZwqnCjvnUmTBXo0ZVAJLILqoH8fQsGGUKHMqdIkVGioBxezGIO+ZeVeCfOn/phPaOsocauFuQlahJ3jXpz7VB45WyUiTQvkDNu+yzKzQ5Hcp8hkzivx3ERXWzTkdb06it+qW9VxeZZodRpeX97LjLHelSHJcoR7rZuHrZ+XBMJdqdOyZtVp9RcmK/Ta04rpsOf+H+8kbtRwh8DME/fhv0zNT9cefiErqGzotpdxb9V5fVe9gvGbVphKuAsrbUcw5abVBkOH3hrzqwkQ433lT2nVQRmmTRATdwiPmu/LBnUYlE2Z5VpdPokbetErgtgRkS6oCmZ/VeXh82BVrfjFkHujIG9DMvc49ca8yzqhVsqjHpzf/eCmceIP1RFLX06aYxcKcUhBPk59Ox+FWuIBUFE1dUHMTdWzPR40ilO+w5WxjJcouL4qK9U6cOGmBnbXQwqr+8iyEGoUmbFBwWEQAcA3AQ9F9EcUe96a4taHMrGWazTajWW3aa0BgRjDISec0Hn5yuRE5u744H9pzkpql1+sGhdldTtG9aDkUUdAx/LlHG9awC5tbNm/SgkLOhGogfzSlu9ZduXGQvVAH1r7Ky3NixvvSTL3oRTAnm2+Oia2EvDw0MsRuwuZYzD23eJIhA4Jq70OMqd0l9Q+Phgpj1JKbImMSWN+DjRtOMEvA9R7v7iwG03MRTkms1EVKrwnN04ZBoLwacFIfRU8fXXGXZLpCp5fb+jTgpzVJrFZapFZNqGZQYVWM5EVhpVsbc6yGPwFdvA+BGnhis2hVsKVkeuvIl7rdNfUB18d2VuKyoUpM/whpkKUVOqUN8JEM/KDwCtn1TTVFT0LAlnrMMir7Ls2THWW4kunwJUaoQnR1Jh9AUST6c2qL4oqY0dqx7VcNLG8jMPU6H4/evFBKERVDTBCBsH2ZyGAukU2o019stP/MesMf1A4uOjAEGSajKbMVoFIUdJvufi0wjskUDMOZUyjRMwpTqVl+kR4VRYYhuq69UN22lhcUFAQFLU0Tjr9bsNLOsx2LSX48Me0TZn9Xjtj5jXqv0FLlxbj0OvoYkFWZR7QT1+ZPrULYaT2FbZRw8wxnX13r4xXeACvIrieC+unXT1xZxc0UzexUrDgDSxZtUT5DF5S073h5VTA1s9gnSXWIpulI0fXemfOBnrxW1fe66eF2GodPp0d4QSM2QyLXQfb/ZCia/vTXgpeGKMJuWrC+Q2tQKFHKQdiDvOkCqcQGZowNdxHUUDVqhVTaDOpD2RfYxwj7+RGngjICaGmhq4feS0lT+eNNImVGLlFJj77MWUbxtSILS8wIirohadfd1wQ1zKoUkjgyKmjsKWwonKaQiDRRu4eqCqCOFrmCLWcsudij+ynSgSOhkCOgTTicT+KacUIfEcE4k1Ye0KtbIyhJInTUfnOh7BbziAt7QkbVZtExMeaOQCmIHeAinIJ+VS+mLg0Y0vbb5dfN3hwNPxJFFkUVps1MHpCxzLW69FbNdS/CqJi7qkv+j79OnvqoQHn+wSoohzbxxPZPXfiCzQuBXjhRa4e7iNw3bW+pVMax1/imD7zdu2XV7CiPK8dmXXoDYRzmOCf7IVtIx8315cOR5GKO2YQaWDcJEI5DcVLURPfXXCUpVYYo5sVeG6pOiNzI7vun05hXDOy1Mcz1l77zkEcAhcKJIGP3HATRdRT9XTGle8N41hWFnEnVFLSFapJ3MiDG0Tv2rKOYpY3F6GBqqNDVWkWnSoU+Rv3mJrAKaCwqc6+ZbfQsC+cqHClUmHU6Y5vXdC7a0ZaPAXrb4h3ub+LEzMUN+i1F8W3UkQmtAkE6NpJf3NNPjw+uIb0w4cCUrCti02ilc42K36+Hqi4P8A+n+OXbHiBtSVAcUkRrBk7ACvPEOHsP4atS5OQSOooIgChVJoOPOB93+LFtLbKNRps4GXTCKl6iy2pun5dBRPxXYqaaJFVRLUgFoFJREvLqN38sFuW4L86FLdhSf6gakCFql4KvdURXr3bdMaT/q84hePIgapSJ+ZP2pb4MBRhsnYk0mK1mRKlEmRqc3JkT5TRNOELBgAIvmcJRTgPpil+8qlWcrMRm4gxYRtJHOaLiGBog6GgJ7/AA8el2DjOuTHJ9Sm/wBfmtRVas3DQg3xt66px/TriLl3KEJIvZ22yKO3bcw7zal3bxxzpu5tkMpKN9/zaugGatoFFRujRZb7/Z4QJY2JDrqSacv6fXH2qZbC9ysUisVKjV8wKOc+mPI0Ss+48HR4C90+mJlRo9My+7FjtgjU0kdJ9s5ClovDyKXDlxmzUuQkMAdEk0Qh5S/9cfoLwn4NCmbTGWfOvXMkmJBOkRsR3rkePeIVpW/ZL0GmUgffqDS1dzBmDL+aKctYgMuiAOtMVWL+xkKdvKQLxbPlut4ovvYKskjIzRmcZoIpm3cIfEz5AH+9jZmGksViEMd1xWhExdR/T9mqeb/biLKynPo7lLqGV8wT6DNaYB1BcQXo8g9dRV1pfd8pCSL9cbTxD4SexPHmL8RCQJ66GY770lwzHWrfC12qhBn70SbSpUvZPUyo0yY3UZTzO9OJFfUWgRe7ePipJdinoWa2pbUWnzZrj8B9hYsNh0t72YDJFFm7roJd3Xp+nCmzPXqxmOpVGpZgmhMrjjxdrdbTlNxOXl9E5eX4YhUmW/TX96Cob2lyfDH54x1h03twla9Soz8/pXYLFLSbZsI1AAj5U66DlmsZLzkc2AjU8WwNk2N5Z2lk05hu9f8AUcLc65PyRnGVIjx3ojbri7+G+pcQ17pfh8FxbQ9pTrk1qaglfogmHRNcNCpU2l7SMviZtiNTRv2T4pza+4vqmMYq5dtYRdJlB0pjlE5hQbn+g0rP2T3pLD6MG2z2kDNFMQVE8yJx/djm+Ey262AoV5CVpGXdw6aKU2HM7PHXlbNQcBzut+qXf6YAsyUJuj1u+1WmnVvAB7uirh/hizbILEyNxVLqJ1qJGJqOZLvE4dR8MYVOY0LbqtOCRaXAOuLcaWxdcbafqTAzXo7c2U60yzaLa8TJOXhho0Q4uqjpVB95GzU2XGCO3VeS64VVf8MITazXnKxmt5W5Tkhhk7ULS0EXx0w2s6FT8vUX2c94qo+4t8Pd2i2Hv3+pemAjIeREzlmaC3K1Cj79O0PknKP/AB/LHQMMDVsk3S9gKQ3pU9DKKzyHsjkZpo7U6e85H3i+wbBEFSH3l1w1aBsjiSqa6G/cHQ1abJ3vKaDdhjxcgtMUp04b6EkXUXwDm3aeVbeumBqPIkUuU5TJDlkd5xN4Xes48piWM9cYw9eLPDMDpRLVm2ykSKRlfglT2n3G+Qw6iSY2bPKfHzYxNWQ6TTzCiKCOGJm3K+7lPg4rb9ylq41zCaeuF39yzcr1A5tLeUBPvtFxFR+njh8xcJfYKQYVyNDOM8NwGNKn1ehzqSBrHNHWvAxxW0fMDbj3ZZYGDqcqe6uLKlZxCpSnWXWyaJPfXr+nEfMdNgPKUhh1I76JdaS8uLW5H6Tw161UtI99Bq0eFC52D9r4cbcEdBzzXoLYtJOfAW0ssNy9BH4YVsWtHuxv15fdXvYI6bWkIgU1tHxwO/aZhC0zXzT+U6GitcyR457uU4LDp81qr1xICQxOt3bl3oQrgBhRwmVN2XJ0NTUrLvBPTBEb3Zxva06d3AjtqhHub0Sm4J96rRymnYSovXGpmLIhgbitK6CIpqILx0THyPXHBAUcHXXl5vLidArgCm7XQRTlwIeIkeYVeFINCeWs1BPqkhl0Bjq5ztjgiGQomSKvTpjoJ77NtJqWyikVOk5JpsOqT2kkJX59bedMyXxRltLAT0TXCb2h5CZ2fFHhv5ijy5u7U5DrqI2Ir4AKeGiePzYrTfWl27kZOu0b7ek/WpJQ4EZjVGjyaAuqW6+bExlgZEkHbFvRNEMsV1EAZrIPR9XgXz2kQrgxpFFkPCJIw4Ia8SIeCYhcKDNTQM1YRqwtIeRHGpJx313SkwqEQfG3F9QXiGjyM0tlFdhsSlhSmo7ntS8BIw9PFF682LGHlliQIIqoRItvLzFdilz5swm5Kap5KbjTWYnkOIBhYSMoq3Lr4prhahxl8lvZX7c6JMpit+S850nK2cEitNLHRx/fNwXx5XgXviH+mLvbiTRZlj1TK9KZAJif1iUaW2F5UIff/ljOPRqbmzL0OhVulsyJtNC1ioChC6jKr3NflXurivWbO2bVmnR6s0WastuqXKqXS42ndLh+0tK344qt22X71BbML2MnQjrP11rx1a2miqPlQnEkVWO8IyHm5N1pKVmlv7sEkGVdYZ9EPj5uGDzMMbK1bzGEukRW3YFWbCoRXIiLutFTR4CHy2OiQqPhcOMs1Zmo9QjPFUQhxZEVsfaiyjQuonDTgPXDDHLG4w19DLqArOJBBB0qixuk3jedM6daVO2fLeXntsuT6VRK1Kq9GMAqL4ymt0bCpxUOHhy8MOOpSnZ1NizGkUmj5gElwhck7Rlj7bc0TINNcrVPeph05WgbRU3SinG5ei8vAsGVazbnapUGRDg5eSkwEARCdKkIRMh4miJ1XTAmIWjrnAakCANyBvqdPl8qkytIUtff7VVZmqsbMM44tPdXesf+If8AKjl3cH4+uFblum1ylZZzDVaXKcKE649GnwbbkRLeU7V/x8MOukZVy+uXGIjZqbiDeb+pIbh97VS9VXC0yjnmFlvIedaVIjyRkvuPixJFq5niPdIvBcNcPc/TW1biYI0PSd6g+MxClmN6KNnm0Bt7IUKl0ZJdInlDRmTKcXkIruBAqeuCXIObKrT6VOo06TJB5sk7Ww64ru/BC5VTXqmE9sWpqxX9/NjG1FMwOO0/rxTTmX9+HXVsitVxiVV4Lqg6C3PG07zh+n0wLiC2re4caSYC+ffpVlsVLbBPKtFRrDrjrvZ2WRjuragkF2mF/PqSN1sZm6bPcmhIJJcJKnduHFlXqi3SooM9p9u+qg2heI+bApJ1IFbLlMU4FiuzZLQzV7cLzeU11PF+0YGcMlwKVUKY1KlMt+0dE7LdPJb4p/hgIzTMn5yzBTuxx3BUQO8B5hsXu24RMCqOxnAcBxQNF4kOHJsknrm+tMUtJceBLMSJZL5WCAIlxFdhw7fO2YdWyyn9RMHTfv60k9iaXlJJ8hka/T0ptbItj9MzVS6vIrL4RIoR3COcblrUJATncd9LfLd1xzdt12kNbRJ0PI2UWHabs2o63siXB2oOd0pkj1M/KPgmHFmzaHRM7ZPfynl5KvFyVTXUfzBVdwN1VMC7xndrZ7geOKjII5HztketUCouRspTQqR1CjzJIftmTQRRl47eFtv0xHD2kYY0VzmdX8h2HeoqDj7krGgrmR6LNyEau0+6VSz5nI5cxB8yY3wMxQK/OcmM1BIrjTNygXn+S1e9g1lsSMr12aCyHuVh2OgxHE0NDS3USIS4F64VreRzotTamg2oxzQtBLm0L8WHKC24gl4wv6n1qa8yTCNqtq1UjKHfu2wIzvUhTm1wOnMRkxJwxH1uXBPJh9ojkConFOOAqdRIUeT3r3RTixYpXfqwTbBs6VQ6TXVWaaotcrkiS0ljV9jQAlooCd3GqELjhtNmbruq226lbj0MW+3ByG+OqDY1zFpjpLZZlvK7U1p+PQpE+e0N7EA21J41TzF8MckurkWiAgIJ6RWtbSSCqjvYzsWl5d2VvVGSiU+fUnW3WBW0pBadRRegB+Hj82GxUa625SSm1h7RmJHVDJ9eRATqWF/Vdr8aivPFUgkS5QF2duC0t1h+YB8ERF6/hxGy8+5teN5arFeaooSSVmnEtqPACIt7hempdMc9xq6XdvFTQLbOgOuqiO1Deyqylb5nmO3YVzNtQzcWe8zuSG2UFkA3Mdv3QRbtfqvXFdk3Z1PzJPJuKxc2CpvZTiWtMCpdTL/TrjoKXsgpGa9oco2AGLCeRAYjxUsAEANLl+qj4YPczU6gJS2ssxmTpg09neLuNLEW3mu0764YHHWmGksW45fKrc0RpS7XJITMtUvJ7dXYap9PkSZb0gGOR95V5TIrtenDFLO2V5dpc6mOVGvPVSnr7WZGpbFhkKDytoalwVV7y+CYYeyCr06HMnNTIySicbTs5kF/vXJ6J640hDPMkkpBgG6TUGRbS0dLuYsLRi9w0/ndMxG9WFkgkbD+a5/zRXBprE2FS6UxSKa45qEYV3piiLyoTq8VUcCk9x2c0HYnEJtUHU+6WvmTDr2pbPwZpzshhtTfFC5hS7CpplFcg0wzNtxQb0vPTluXu3emNVZ3bb7XGG81cjL7tB5b8lKEqoRCadwbSLhrpihdz7/2eZyocyM4jlap0xuU0Bd1tQLXn/61wWGTjM+U4xHsd1XQz7oqvj8cBk/I0lwikQkQprr95uu8SXjxW7Gzw95DTocUYjUetUupJGUVebeNoNa2x5rqEpmQ7VllOhrMJsm2QaHiLIIXRsVItE/MuYsUGXKTHS2E4rcsG3tVEk5EcTxHDpzhQIkigZWmQ6W1S2ZtMBpwGO6b7ZkBn8VXlVfxYjUHYfmN5l+bEpbr4ftbB0ExFPG3ril7GG3QUkwSTz3M0M22G9dhTa+z7sJj7WnvvKoVWVTWKa+FgQwFVePraWvDTl00t43Y63zFsvezfWgSpVD/ALijAgN05pLUu05lLw1wA7Lez7M9mOWo8ZtFq9QhDLLhcje85lMvVegoPy4alb2hUXIGVUquZKixS2gbvcKU4g83u/Ffhjc+Hrdi6tDZXTfmSZPxMgHrpyrG4i6pdxxGzvoP3ivzf+1DsRf2O7Qn22Wk+4akpyKaQ+QNeZoviBF+aW4CNlw5Sg1779zu+v3NTVF1ulNDe7UnE7rdvgHipF9MMD7Yf2wqVtibhUTL9MVIVPkG8FUk8pu6pZoA+AF83HlTHI9SzI+8Wga3L1x57Km2vStsApG3T8FMmFuG34b2/wBYp/bf/tUV/bZLGMaJS8vRlui0pheVNOAqZeK6eXomEFKrBuXKqLimemSCS+9RL3dMUs8Zci5FMvxItuDClT7md4ya+BDaYQIFWVUzAYgSt6Fb8cVtInSJTpuSBRGvARxAhU+13RQK1F47zxxeFKYEdEC21O6OCilCBlTVQJJzKreUxHE6Wj7uIquE8uia2+OIr1aYh9Qxqh1haxNtab3TSePriIbMZor4qmrRskbDpdbjULhknInL/lxsEUtIEVfdxGbExePmuHwH0xAVI1tJ5Gx4ncS41nMtkC0ja2r1P0xsGOg8697Gt9k3LVVbR+XzYmIqNZJaR6NpzeJYyNtCt4rdrjwWC3p5saFcu59fHgOPKjXpLbV4qfex5ZCdA7vvYxGPvl1Jbi8MbXdBTRE5k7o4ur6otykYhreRYksx1bYsVLbvdx9jxV693XGUqQotWJ3sRmdBX0VCMVbkWNaF8uM7XSLROYy83u41NPALwgnfLqWJpikcx0cS7zXebFh0r6tUaCTYkri83u42yYqSGde6WMleQuPmxFV43i51tDERJM1Hy1gEEGUEm1UiVcSgbVw+KIJeJY0SRcG3dfq4Yzg6EJIp82JV4msnyWwuPdxRyXJFQPdRzuBO+eL6ZBCQ0F6mI+IivexGLRtHG220ABTuji9s1FQqhKioyqIaqReOItTZVsLG+UVxOBxG5xaqpEKebHp7Le703iDrx64MSTOtDkaUNLFtLm/PGTUXfEKeT3R5ixI7GtQmigH7EeuLdGQpYigacqYJKqGAqEFLelG1GabMSVbubwwyWmQgwGGHTQABLLvUsC2S6g9UKy+5YnZwC3BJPZWZLYVwPYDzYVXSyVZDTBhAAkVtpFPYizH3NEAdLlMe9jCXYJWIqkKcyfFcTAkNlSn318q24rohJUiFW0Ub+XAYn3lUT2qOMWZMktECFumub6l7uCijZfdpsHdoalMkne4ZJ3RwQ0ajttgAWXEP93Eyr5brjm6bgxHmheW1ZTrZCCJ5rSXr+nArj+n/AONfAJzhPOo0CiMV6UMZx9WoTP7R0V5jX0x1dstouXsu7H63W6/T4dUKtuDEoUM1teAmbwdfuTigCpfnYPvYUGUsnuTHIdIhxmikO6Al1oCqolxERLwROUiUvTFlK3kFuO2284UcE3Sc/wCzDUi5PRLi1xkV4mgFwFMyCEzsOp9elPRZ5wkTGsn+Kdn2fc/NZDzpHpb7bX3bXFCIckk52ZGtrPH3CUrST1IVw79quVqZtjlwclyhvj02dFrNSdaW02BbVSZZFeqG6X5oAl7w4/O7PGeKrlPMmXEFw3QafWa2Ira844zpug/jIcfohsBegVDZ4xVY9Saq9Wqsg6hW5gJapT3NCdBR6ggcoCPgADjsHg14rwxAV76diOk6H7isN4iYy3HERsd/WmU48tpdLVXVR05cAO3eY63sfzVpziUcBO7yAroIRfuwavPAy04644DTQIRGbi2iAp3lIvBMc17WftIFUG5tGyxGjSKa82cd+dMZv7QKpaQtAvBE+Jfw4Lx52zt7N72ggFYIHUmOVLMMZfeeRwxMEGueqo203c4iJx8w4HMtwXZmfKoqOqUKHSAqEhgVQR3m/wByyZePLvjwwdjmzdvaNm13LzlUWG01HKU4RApuk2BAhCHhrzjxLhh5ZF2Q5PLPG0yBHpjZNhFp+WfZPe1LctDIdeM06LvHmrl9Q0xy7AfDdzfMuPp0RlMd+X3rcYnjDVk4luJOlc1pKY7X37SNeb3sF2Tqs5lyQUthHCO8VUSNV1BE00xYZ/2G1fZi/KnvqEihBIRqPULwuevutuDqi6CWuNFKirOy4chi24XrDHXm1txzrFbZdoo27yI5Gaf210m5bDzZkUY7Q8zNPUNhhsgQpSgSkvlRe6n1LlwnNomeW6NTdw82brLwgIOtNcG3AUFTX4Fb1xdz6TVKxIAI6PPlGAnuTmFoA7x/BB97Gydl2NLoNXakusi+5Dc0B07TeLTTk9VuUSwBYW7FpkCtdaL4mcHLWuuVIJ09hpuJYLbfMbS99dV72ItPeMqurjT6q6MdANgl6N3muv7zX92BTJEx88oU2S1ebbhEoGYaEqebh9buOC+pVinQXKZKaaJjeI9Efc1TjqguBr9FbP8Afg1bORSmU9x8qtCpAVV7IrjDclptzQAssbbJe+WmKs3LSJRQb9OF2F7mXOgZiYjwqbFfjvtu9oSZKbQAUAPqHHXVeifvwdPOI8xvGu8H+XFa7E2yElXvGvS4Fny1Mh1qTdoiWj8qXaYKaVn6lZdifdjeV2KtHNXhlyZzgFJkMvDzjdZprr0t6JbhcHUE0EwVRL4Y1HOV6UCoa3hzYZYddOYasrQ2kyOYBoR9hN0kIWT8DFZ5spcNmYMiIkliE0wCKExwDIF/EAjqnd6pgYzRs6qPZsnz0pDpBWq4zHglulIpRpx0QfN669OUsPDJOXKPUIRZhzbQX63lmMaMuvtlezFcuHnkNIWqhp+WG9UahSs5bX8p06JIjy2su016uiLBoQtm9/Voyjpw0s32mOkeFsAOLsm8W5GpEDl69O1ZXGcYVhxDDSJ7mkznWk5p2d7OPuatrGaGsTweQWH0U9GQ5rwQeFxEHm8g4TsnmW81W3xLTHRv2q6HUHDodYDdnSWgKEo7xLxeMiPgHihCPe+XHPhRVJNV5/lwg8RhbF7wFEkIAAnoBR2EO+0W3G0lRJMdapuzq8Op6iHu+9jw6NvCqco6/h0xYOtqNy6d3y4jw4PapoBwsQrj/wCGM7n607AqPLI4YC+iJ2h5UsuS4UFCxVzhJ6S46+ZOiSqQN+UBVeZBH/rXBDVYd0gL+UNEFLcVdQp7k5WeyOC7OOWEVuCB+1evQrSAfFEIRTveccH2rzqv02udUuZEpzLoMr+SaLHpkopDbsSoodrr4KQaIneC3w8cZZey3mJt6mtUGouGTuljExe6ip730wwtoeyGr5VzAlIrm6J0AalmTZqYPCaa97x0W4S+IliRl4XKW+T6qHALbi4WJg9+8dYQW16rHI1W0ht4BaNjzFXFGyJE2YZOYpcN0p8pVV14z5RVxU42+iYpXqfGkPb8UQH+u8bW0v4kxMkSAGGH9cJ1jVdCJzXUtfexDhSInKaqBaL712E1te3lu4q5bcIWeYkH6UUtlpSAhSdKGdrObsws7MMwZbkVWVUKNNRl02Kg4r25MHBITaNeKd3Qk10wf/8Aw55FQKgZ0hQtyPt4zpvyVuFngadxOJqVvvImADbPS0eyNNkI4pG2G9VoV7oKXC7Bz/8ADVeTe5+a1tIm4Z2/C50cdz8HYncYioruV5lAESfh865t4ktWmG4ZEc9Kf+37Yo/tCyWM2nTZMrOtDdSp0qZLeIQA2yvNsGg5EvQdO6vNbzYJqHUKN9oXY9T5UtHfu2uRW3Xmmj0Nl4DRSQfRRMCwfA4rZiqd4eZMJ7Y3D/oLtD2i5FRUCE3ODMNKa14pFlpq6I/AHhUcdN4CHEqQtMzr+xrAJcIAUk6ijrJuzPK2z9SPL1Di06QWusvQnZBa/wDzTuX+HBU3IcZMjBxRJevHrjDhjAumBW7RhtGRCAB6VJb7rhzrVJoK2nUWmPQIUlKfGalE+Yq603ZeNl3Np82EbmWguMyykOmmry91E/d/LHUMqHDqDItzYwygBbwuUhIC94STCj2mUeHTcwNNt3hFWOLzYmtxeIkn8Q4/NXjnw+9ht4vEmUAMmBpyMdO5rrfhjF03DQtVklYnelczBSPBBNObVO7yl+K7DIoeV5OdEkOt1C+pNtgYBKP9uHd7/qPL3uvvYEIsc5byGgWincHTww5NntF+76UU1xLSkcjPDjYneX6Xf5cZvw5Zrx++bw95R4epIB2036b0/wAavE4bbG5RGfQD57UMZMyrNh5rBioQ3ooMXSD3raiK6L0/UVuGbOZYqw6T4jE8fDtTKHp+pcZm4rlqKqlp0uXGOP0jgPhOywa2XbKHEzmSSB8K47ieOP4i8HPcgRpQftHyyxOyLPjUyBGhkw4E1QiMiG9ELrvrahEX6cKLJmQZecJZsNGMWKAETkxwFIA90fipe7jooitPX9OI9Ogx6PT48CG0EeLHS0AFP7xeq/NhXingm2xG+S8k5GwIIAiY2j96LsPEj9pbLb3WToTXJ0xyHS881HKK1CK/WoB7p9iMZEKcELvW+hJhnwW1hwAaTmGy38sBH2kabHoO3nZdXWGG2PvJJFMlG2gjeV6WkXqtrvX5cNg4KNw+4pbtONqdcfnrxnYf6BfpZYVpuK6lg96cStA44Naoct5ok5Tkg2CE7SDXVxjvK37xtf6h0X64bbTwPMg42aGBoJoQ9FRe6WE1P0ju7rVCE+ZCwzsntqzlWlgq3ew4fhuK0cdv/wCnHiO5xVpyzujmKACFc42g9a594swtm0KLlkRmOo/erq76YxXlHHvpiHUalGpMYpEt9uOwK23uL5v9cdtJjeudxm2qUhWkK/HHOWfsru5ZzJMiKC9lccV6O7paJga3Dp8Ru0X8OGnmja9R6CywkRCq8x4LwYY5BQfeMl7n8Ovy4GIe3io2G1MoEUnD1KKQSL2kPy33hqn4hxzTxfaYfirSGHbhLakaiSPjImtt4fGIWSy820VIOnShbJGT5EF0M4T4zv3HTDR3dDaJyHNbRsReCoJWkvN+HFvnCdlbPmfcvSKo2EoKIf3hHjNvAbr0hRsADFC001ECtu15cKPO+dMw50nE9X6o7IIFtCI0u6js/KIJ/iWq4EpMrso3tooEC3I4PLavvYwVvjacCaTZ4YQsSCVEESe2u1bNzCTiKi/eaKggAHYfuaY+2pkKTtZyjmp1pp2FMVaNUnSHvkZKomX5loPwFMM7K+y2FVqxDbWED7SymgUSPvCppwHwwrswPHtJ2Py232XY8hyLvWJBNrYT7ZXIoqnS5R/vYm5Y2uLm/ZlQHIss2pwEnbiA9DBxvhzfEl5sczxm6u8WUL06LCyFRt1H7inVpbJtUC2G0aU9c3bVMm5ZzVUqM0667Ah3s7uNEMmQEOUWxJB01t5eX3cL+qyI8oDchyAlR9S3bo6jcK83MJcUX/XC6dL+qG42fhcnxXGGW6pNcuV8FDRdLi83/HDPHsXTjdqwktBK2tJncelQw3Ck4etakOE5+Rrp7ZLRH8u5Ll1mQbYSqgwY0q7vOL4kg+v+l2JOdJDrez84chN+w0AgFyedS5biwC5az2rGRKXFqIsuU+jVOK628oFvgR4zbsRbvVz92IObc2O1qSVsg3YaIO7aLlT8/VRX/LjmhXfatIWQ2TqBoDrPxO1Nk27efiLGtB9XZV4BQET8OmGfsezXkbI2UX2psOc1UZEd+PImOCjsdSNNNBROKajamAF6G7T4EebURGJFk3E2664nPoundu1xQVqsRJCdkhOobWtxkPLcWDVMqWOCoGNDzHepFtDlehR3XKVAmVCoHUqkTYNOCgWg0LYCAAiJ4Cgimvji7JncwgNAsNU7unNgeyvUDp9UYccT2RradydPji8zjm6lZfgTJbs2Ley2RIG+S4zTupb9cEOJdffyJTM1W4AlNA+TdqNPy9W881GVSpjsWVVG4zDsUN4putsA3ponrxXXFpP2zZsazTRm4tJ+6I5A8aDJ5j4aaOW+Hpp44XGTdp2XssbOo78qqotdclvyZcFgLi9oq36l093EV7bjl6ZmB2pO9uOG9DZajuGyibvTVTHS7xK1dfhjWuYZxXVr4ExprzgQI+9LUvBCRrTwo0p2oBIdfkPOvmd7jjvMWq41Zh7THYaCAws2qSXBaixhC8nXFXl5f72vhhUs7YZTmv8AR+h1CW+fQDDRpVwc5Qi7aawydQo9NpuXimBccx9b3RTpy94kwlGHFh0O3KghE8yBR4eluEammfsh2LyqTnBmpZjnPT6zGVXm2RMiZbU+C269e8vEfji4290KiQ8zU2TGkssT32v62wSiN+hWtmXxLin6Uwia7smzxTnI/wDSHatU5LprcrEIXDUB+VVIdMQn/s85blvR5NRzXVpSSm0Fth8wGS88jvtbe97MQIF14rqWL1YVb316u6YvCpABI05Dft8qDLy2mk8VGp07TTizHtCytkzNECvTqzT4sWoNjSX4zchDJltNTZNRG5dAUTQi/wDm40Z3zVCzNPjnR5QzKNHjgER9sSG9FTU149eYv7uKigfZ12QMNkkiFKmygBXUGVMP/S3EaRAi01oYcMEYhMcjID5QTuphLxbJQyMglegJUANO2poq2C1KlWkVBecQVJVcXESXS6hXGSjwJCiJoTTxinRs0UCAvxIWIsl7eESiqcy+bGGXq87l3MEck1dYNxAeAltFQVfeX0wQyHWTxGTChqKYKShwZFjShnahWV2YnEjSqY/MKoIDUN0HOphykBfHS3ANXGwz3l+oaMPQptOdTTeBa6Dml6IXohJjpPamEDOOUt5R3KfOqlMeCZHYF690zDioCNo3aoKpjm16rVx3NUPNsikt0vLM9OyTn2JSPI80fK2Zj1SxfNjU4OS/bh4oyLE6k7kcgO4+tKXzlUUHastk2fns0ODTqi6ybRMkJnpoTSp3r/gQ+OI2YaDN2SV/+kdJ/rFAmHZMYAuQFXov0+OA3KlGGg7RKrRZJEBMuGTToEoK54ovDrh+QI8HM9DdWR20QcBY7gTAsvTzcnphreqRZXGdA/TWBI6g0MyC4mD74r2XMyJUIYyZNrQuJeyTSXAQfKXiuLp5tqY1YbdwGnmwr8vzH9mFcPLtQfcdoc3UqdILuAviHHxw2Xqe4LBilzLht8D9PpjL37At3ApHuq2P59abMuZx5t6A6llOTAqwHT1J6PKcbB4C57G072iLw/8As4uGMjBBhhWK3H35sB7Nt1b2ox8VVUHprpbx+XFqbMpuzVG3TTukWo6/iwW0TWuU5aO4rab8FE7nECzza3Lw8uKl3z8JSPpvUsooNjCjcUXQVSI04EPjjcD0hyMSOyFAl5EFv3fxYuJuW3aK1FV16NKYmt9qYdjOXpZwuQvQx5dR+bAvWJjkeYQNr7IenDFRQriQRB31r1JBEg1R1HYlTcxU9qOlWn9oZNdwZGjotrr0EV46fnhQZu2e5m2UyZESqulKpp6Ekppb2jVfA0Xov4sdG5Mqm4rcJ9xVFgHwJbPFEW7FntDpbdaZnw5Vh70jG7S4dbtUXDa2xu4tXgy/5kH80oV20S4JRoa522e7Qmcn052FCo4ypsk96Zm5oBLpwQfw4JsvbaH5U9+NUWxps1xzVLk5fpx6YazH2FanOyn975VqrdRzJFRt5ykybQZki4iray54Ly+PBfhhH1KmU+ty36PU2HKbXohmy9DkhupLBh1G3xtw4S5h2JlTjPn6nmPgeVBJW8z5CduVdW7I9peWKts5r+SZ0g6bWaq487FmPtqsZ7kBQZI/BVMNOPrhdyWTEXQdBQPiLgEndXpb+ksIePXKxs7UY9R1qNINdG3bun/DDgoedo2dozDoSAfe0ELyXQjJPA/j8fHCC6w02pLjWqCZn829KPtnwskK3q+ylMdp9ap0hs7n2nwIC9F1wwzhpMkgDbZOvmaCAtItxqq9B064oNkeVwzJnQIb7ixwQDdRz0K3QNf1Fg+qFGq+WKo0Jx340th3VgwFe+C98F8eI+GMfevI42SdYpglVE8PKsfaRkikUxxG6dV6fLeFJbpkIq2ilyGny3FouBLOmXKFs2qH31OqJ1GlFH7JUhBB3Ka8I79iXKCC5yqfz6+XB/su2k0SHS48OY1JOe7JeJ194RseQxLhrd14D18Sxzxtufq+e6d96UliLDqrIE0G6SwXoxrzsueDgL6F/LBWF4jiDuIt+1OeRPlEwRHIelCG1TCwlEA6/HrRAEUGXt4unDm+USwxNnucG3mRpc80aBhCNh03EH2evMg6+n+7HHWWtoFd2ekUKsQXUaYNE7C6Rra2veVlxfT3F/fhpnmKlZxiR59LktmbaFvGDW14EX1D8vpgjEsDXJC9UHYijm30ODLzp354zvl+l5sYoo0uVWaa832xu1hDaeBB0db+qLxVE4oipgeouUaXX3GqzRnz7E3KNDplRHTdgi3Kil46Jw44UqV9+PFdjNrpooyGpGtpxX07jzZeC+HoqaouqYrs67acy5jgR8vUBt5c2VC+JUYENgDjqGgoL4H1bv8AMK48YwZZQlNsY/8AYk6esVQ65wai5eqmU8vZ+kZ2zFMkPbOaTKkx8uxENHXe0oIHqjKl+zJSXReiLbr0x82o03Ou3OcxnmhZMLLdIKP2dqeSp2yaCKurtvmXwutTw5lw/fs7/Y7yvT6C7N2gRmM0V59rdIy7d2WGCpzI2idT+f8Adgvn5iZ2QPnkyvONu03s5SMv1h0/azBbXRYb3hvG0JOfzgPrgx7xBbC5U3hw4jqBGuxTzyjmeZJ9YpInOtcLETXGmRdmNVy/JdzZlYo+Z3oqKj7E5sQks+8QidyXjza+mOkIW06TBoFUNzMUFqUcc2Tg1GAhnGE9LEE27UVUThd82INN2UV7M9PzJmqgVJItcmtHuG2rSCbzL+0BR4L4IvVMI2dUKpl1pym1mluw6i49uTJ1eXXlv5euuL3HkY0rVYJT6T6a6QOopm2023pTbgPNbZcySmpDkuX2OKN9rW5ZRtOUUNBLVeJaIpEvDhjYVAZyhVYO7FIUfeBGcaBOR5F4Jf8Anpx+bAJkeqS8vVIajT3FCWGrS8eQhVO6aeKdMPhmk0/aflGJMRu2SHtkINR5/MP01HXCa+cVbuJSo/p7fGicka0KZ5p+VM6ZalUJ+lQ6dXW2FOl1mI3ZIYfDiCHbpeB22L46FriBkOl0vM+zuFPp9N3tL3jguRpTnaXYz6GpONkq8V0XXj6EOAsmX6lIlIprejijcS3X4k5XjVHKNRamQjcYhPGQPsCloK8g8D+phqi/RMFFKvY+AHNQZH7/ANdPjVuRKTnApn0SDHj6OR2RbBzmSwLeXDqyFQArZqLkoY8iEoGsUh1PRU62+mFu7EgVHLIvQ5LtNdcbR0JDR+1bJOPd/TjVkjaNVaDMCa8+3NUDIXCIOYxXTXm66cNdPXGFvGXLxpZQrzCprzLR5KfmbjpOSKQ9X6iw47HioHaDZa3ioGtt9nVUS7jpxxqos5nMdFgV3LUyLEpk1snm2Ci8rqqfM5yEKovDTT9+B/NmcomcqScCnOhIhPvs/wBau5SS4SXVOqKi9fw4Ue096t5Cqsx+nySi08RWO41FuAYrxaaPhp0vTv8Aqui9cKrGwDjfBcVldn1Hp/FApaJAznX9qttruwCqZtps5mHVYzO/PtEdtiLuhYfRbwVCUiXTX/dgX2ITzzdEdKaTcGsRZXZqqw6f/hXm+RbvgSiSovzYMdmFUrmd699zy625No8yOycOfvr2S0XQ11+nHQvMPDFTnDZ7SNm232lyBqxJSs0XUapzGo5g1DqCWlHUzXl51UQUeuN3Z4dfXVo5bOwY90iBrzHx+hFQW+hlcE6/tTPzDRaULTHY5ykb4GBuxXEIUHoX072AWHUJlNktKwqsuiAiTR8ygqa8F/u49LzRAyFniFl/MUhunzzcUD3vcDRU6r4IXgvTDXoWXaLmSkRa6IXq8+rLlx3DfvlEfy4pjFLs37NBQ6gn1+tWuOpShJmRVVVqoNcySBzYw3unaAkniniOFfmd7tVAmwnG7weacipcXAUMSFUtwy8+zLUZjsRXFaZWzk7qKq4XciZHlb6HNivxzjPmCG24Bgfz/TDnAcQxIoFu06Uo1gEwIO41obgW4SXSiSY5a6bfKgukZhWphC7Pc1IGK26oh3TTpyj+WNG06tBlKmw8w6j2sDCMcU1sKUy4vEE+dOqfFPjjOg5fWPOqTaCINQnOyMOivM82hk4hiXpzin6VxzD9tOuVmLnOjMnLI6esEHYrQ/2aoaof53DjU4VhqL3FAwkxEz/FXuvcFjiGumclTHZlXGu750KVCYN6G7ZyG2veO71L0+bAn9pBqVCyBXMxU5jchVYYwa1HfTS5pSTdPfjAuHxRfhgE+zTnibmbLEajzTUWQlr2QjPkcsS91n4969Bw/wD7SZNyvsyyClsx46u1in05C0sOS2ckb/qqW/uw0trBdrjSWuY+oBn+/UVS68FW+cc6u895INrItDlUhpqHNpm5kx6mSasmNiWXadLk1TXoqLp7uNWz2FV85AxW0gvOsNRzCO0w3fol3tD+KXoQp8B+OBDNU2vZUyVI2URTkz+0uANCkEakZwr9TjL6qyqcPk09MX2R6hKyTlao0um11oZbEQzgQjUwelKg3WIKe98fFPmwiuLYKSUzmBJjrl9fznRKCsNgc6IQkUhvNpSZNNljGKJz7p1PbvImnMPVPHm8PHXFpkSNPanVKE4T0mmwo78lhhHNHUbVU7vhzapqicq4HtnxpJiN0esk1Z7Y4soUXVp4+KAZeIEvD+HBBRt9FqbWrrkAgW1XdNTaDzf/AGMZi4/TGUbHTfptVxOaU0cVimqLYVGoNIzTwjhrHJdeKomto+Gq8dPDC6kR2K5mJ+Ww28xSKIx93xCfDlOQvtHUT4CJDg9zJm+PSshrUqrHcmtMx1e1cURC9O6PrzYXMXMNZd2Y02hSmIsJ+uTPvF+clxruzISu16oqAQjiGEMBSXHX1xII+O+1B5Vpyx1+lRKVFOvVNqdxKICH2UETmc1Tmc/d0xNfFqUy62rgWmlgESXYu41Sah0o2jGOT7V0UN0Ftw+/9PLgQBsaHMFGHDCE86lnC7dGpcU+CF1T44aXNswyltTL0rOsDkOnrvRLS3HCvOiBVhTbXIzsd+9rmJpwC/szT/14/QsWOVc5VfKskYzEtWYTrwk+w7zNe6S2+HDxHFG9OSLmEYwNGb9ScLV8jt50Al5vxIPe+UcXNUoM2RCCbHjG/Djs2vPsc4DoXUi/Vjv/AP05vPaG3sKu057ZySFK2naOevOuX+LLbhKbvGDDg3A6daY2dskrVj3lMdamAa75xzeJoaa6j06fLgSocOmVhl2NOedYdE1sIEuEiTvNn/x8MEOVY8el5b+6e0kE+bbJ3gpcI8hWgP1T+eNuTMthlGVUao9ZDZ7S26ImaHY8YLcWi9EXT/HHDcTRbYBj60WayQ2vTkdN9o2rY2b7t7ho44grG3rSvprkSHVZCygcBhAJEbHva6py4nU2Q7BjNS48ROzk8RqAqpD16YP81ZboEyrO1XiUjfCL8EEsBwu9vE+BYF6zmakwydZpdPFkTPenbwBC6KlvpjpvjnxB4ex60S5bybogGY0gaQT86zvh+xxOweU2uOHr/wA1FnbiqVBw22FEDQXXLe6Kfix6DQYYyt5THHmmHRQQfFL7C16+mJdKZokqHJnuVluG0wYg/GdbMbQNFtIC6H5uHXAuxBMozrkB18hC4l8oknvcMZ3wp4bw7Emm03zxacWoZdJBH7a03xfFLqyzLtm87aRryIP76UKZ1yu3VokxHD+8jPvmAboyP1EfD9OJGUqSxBy2bjQILWrQgXqVvN/K3Ep55GRJxw0AR5lcJbRTC2zDtsiNvMZbyhGPMdbK4WIsNLmg94rv+vxY/UNn4L/0e9Re290oNpJKkk6HSuYO4+5ilqu2cZBXpBA2pv0On0aYb8iuz4sKnxgvPtL1g8e6peqJ7uF3nLahLzmTtP2a0t2vDBRROuPt7qG0CD7y9bcDGXNg9SzFLOv7Rp61SV3o9FbeIWWubo6Xj9B4euuDfP8Am2dlrZ2/lShtx4cir20+NFgsoAan7vomnXHN8c8SW68aGJYfdlWXyhG0dTEajvWxwvBFIs/Y3mhr5io7eg5zS7yBs5zBmbZF/TqZUWanKmVaTGCKCWumIIlzg++l1yd3y4phG3RvRRUlW4sOujUePlDLVGpbYJHSKwANkC9TROYh+NxEX6sU2aNna1qF2yltqFSG4nQHiLnxT445HfY5b31wXCCFKJknUHXQit3bWy2EZNIG3btStjXsvEAcopzIWD7I2dHaHKBXCuZXvgPu+uFpVBfglvEbVXW1QCuRe9i+yw2tWqUWGKoBuOCCl7nvYEumEOtEr2ooKiinOGQcwVKpzsw5fqrn3e+pTnGtwJ7hNOvxTC3kU3M7z7siZKhVWM4msfsqkKqf58ETHStRPscBYcYEfEORwRPmEfMnx+mAKZl+FRnUAYxtQk5rNeAfOmF9hiqkpyLSD00ExXy2eYNKqhVOc/TjKdTXKdNA91unXEMSS3qipink1aPRabNmSzS0E4CS8xr6YvMyVMizVNp9P/rVP6MzGm1JpH0C9W1PovDHPe17OL82sBFTdg4aIKA13dVxu7CxVePTlhJ1pa++GESarnBlZ8zGYhqd63uEPgmHLQaa1SaewwwKNACcCH/diryFlIMqUcQc55TqXOn4qvu4IGAsuAuZNe76Jg7ELsOHhNe4mqrZkp869zTrDMEDblVst0+owkpeY23G4786nPDH+8wVRSxfBD9OqLhN7cYE/Y5tDqtJqbZVKlxnPYTIpgai0qlYh6cEPlLl4d3G5tw45A+w4okiiQEK8wknmwxdjDOVqw5mGPX6WlUnzL1bdfcInVfXq9x4Go9E8UuL3sKWXmrcFx5OYfarloXs3QblqhUDPORBqVKqgHWBM1ciuvAns/mBeIH/ACXCozKKUs964g9nbO1w/KmvmwQbTqPkqhsTBnIw9UmlNmMLDhNHrrx3qp109Fwt6HtApbbBQJbLxQF5d45zIHhoXww9srcrBfakp6EfY8/lQrzgR5FxNYVIaTOHeuTIhOj0daNBwA5yrLb9Ub7E+ru7bsM9LULDur1MyU1lJhikZIEa2yCu/eQTTdCV+IF6cPKOFA1kmZWIEyprGVsV5mWwTlVbv8ExqrRxhHnJ0796SvB1YiNagUR2RLjbzdOW62oVi2l+eLUXnY/VFEvmwzMm01qk0uJFMELRtNeHm82LiVlWPXhGMEYSlPcjZaW8fDC9/EmUuEEaVcmzXkGutKIK0cdNTVf04t4NeUrSv4DzfiwzKp9l2qDSGpEOQ2U/TV6C4vdX5VwrK7k6sZSf3VRhPRi8CNOBfhXpj5m7s7vRlYJqCmX2dViiRmrA8Ni+OMwmNEegncXdt0wB9qcZ5h1/Dri0g1QhAEVOXvJdj1drG1eB2mlC2i5ipVMZp0eqywprCqQRd8W6Ql71o+GBfOFYq2aL03zIk8vtHXQuJf1L4YgLVgFgUNVIT4Y2pMaFsVvQwHALduhlfFSgZvSiy+taMhOlWNI2a1mrUlVPOTcTRu1tveKIBp0QvTEXLGes/bJpk2jffr7dOkB7bdNhJAxXziJ/z0xjGlbxXdw5qPnEsWlpVRWAkghIz+zd14p8uLC6sSHwFJPKBpXyQFQUSD61EyNtdrezOXWGoEWPXIBuqaPyWzCxT8wj4fTBtW/tLT85jSBzNSHJH3TESHD7L3G29b7rV6lr5sD0xtsYBNCCAK81umB+TS/vBB1cJofdDzYHyWr6i4puCdzJ1+VEDio2NOihbf8ALrxwG3W345LqDhECaN/VcW+0OrQqpApchqWCx3HL0Jo+azTrqnTHPVQmVCnwAYbNpYDfK4xu0ucS7UkJcHQVOGEGKkVoY8V0EMWg7oe8mEr2EsMrQ+zPPvRaLha0lC6307NYZdzDNk0rMpsOxbxCLPuRmYJ6XL8h8o66dbcbahtKjZudOPObcikoauE2aEhfhJMUQxWKtMRHAEgHvkXRExCqVJp7jvsAtFF5HG+UsMSlq4UniTmA36VSFKbHk2qZsXcaJypyBdQJr75OKwSc6N+GH/lwo1WAoM50giuB623e8mvhqPT4452g1JyjzxeBsWyssV/zknpg1o+0hWrFfaQx8SFbS+uFWLWzlw4XW6vYWlCMiqYNMo8zLkh2K+iDRbzSBJdCwzTiooSLhGAK1jJUiC07axUq8kZQ0/ac6L3vlTHQ2bdsFIz7T48IgaajtgmrclLSRdOqFjnvZpQ3K9mP7tkOG1S6ZIcnKTfi8Z6B/IceYUXEtOP3KcqhB+U/vXzw0QgazNOTPtBebgUt2HGskRFRmxtLdW8ainsROyyXIsd9dEA23U/aJ6Fg1qdUjuU6ObQIRtnwK+7l8yFgSqsOPXLrNGHxTw7pYzjFwp0AODaaPgJ92ltm1+I9WJDkOMbTZkggBLdu/XQsUEkkcCzVSVE4YtswR3aXUnW3DXeaXIWKGW4Dlqoib3xLGzYAyJilTp8xqLGkHztmiCS4zdnOR3wJtxQ8q24r5L27dE9FEhXmxqN5Hj3geXrhlw82tB54pkUbPzv9GxoMqe41Aac3rUME0aM/eP1X8WNwvHIUAbICF3l624VBTN2BOLy2/wAsX2Ws1x3LWpGogC8SwI9ZqA4iKmHh7tNXaPlmRS3qXIYYU322wjvgKa6+6Q4356ZmVDZ+CSo8ZqZEW8BjN2lZ82njiPm/MUicNOOXMUjZbQQdb5CL3cVNT2gNQ6a625/WnQTu6j/ex0bCleG8ZcZVehTa0Jg9CRpM71i7lGLWaSlkhaZnv6Uu2JAFxRULVMU+YI5w3gltBcQrqol5sRJddZjqTzXsCI1JQLpxxXTa8/MPeL3dLbRwgftUM3KwwZQCYPUVoEuZmxnEKrqDLH/j2v8A9obx0NlOsT6VnD+pTZEPWLx7O6Qa/uXHsexyZv8A89r4/atg5/4y6o68So4GiqnI9/mXHSGRWx/oC2lqadnDhp9Mex7HKsd9wf8A6Ro1f+2mq/LXss5FZych93hjZV//AMtq5/8A2p7/APxDj2PYzrP+/wDCh3Pe+FKnJDppk+rleVzUQN2WvEOROnphj5P5cuRdOHsE6fTHsew1xLdXrVznu1bwvbbaKey5ztbtfZlxH/wy+GFxtobCDsfym1GEY7Ts1VcBpLRNbOqonXHsexsbP/w0f/pn9qQp/wDMHoK5za4o7rx51xvj/sR+g49j2H6tqfCumcg06I7s5yg6cVk3UiyVQybRSRd911w2djbYOqV4of8AWC7ya+QMex7Gasv/AJNv/wDS/elN1/46/jTSVoN23yD+z9Pjj8vP/iA1adI25NRHZsh2I0Ps2DdJQD6DromPY9j9UK/23PUVgbP/AHU1zTK/0xUJ+0x7HsZVPu1pV/7lbXP2q4jH3/yx7HsXpqtW1YTP2OIDndLHsexaKhzoaqvf/Vghy0KXN8E7uPY9g5f+3VCfeqzHp+eNTPm/Fj2PYBq6vTuDJ6cOGNVO/wDDpj2PY95V6d6yHv41efHsex6KhUr/AO9ixqHvD9Mex7HgqVed76fhxin7L9WPY9iY3r41WxP/ABq4mS//ABQ/Ucex7Fp96qhtXj/bYxLyY9j2PK+qYn/hixEpn7V388ex7H3KvelWJdzEMf8AxDn4cex7EkV8qhed/wCOxW1X/wAcP4Mex7DVPKgV1ZUL9l+WMaj+1HHsex9/lUeVWWz8U3p8E6Fgzk9z/wDR49j2Flz/AL1Hsf7dRq/y5Xa04fT6YnZEbHdROVOnpj2PYoX/ALRq0e/XT/2XqdEqe1WiNTIrMtrtC8j7aGPT0XHWv2wWgHZVRdAFNKmOmidPZu49j2KFf/Fu0rV/8ij4Vx/RzIgl6kq+z8VxtrH/AIV78C/4Y9j2ORL98V0f/GlZm/221TKV/PyP97jjuv7Hn/5O5t//ALmz/wD8wY9j2O5eC/cH/wCh/wD9Vh8e/wBg+o+1F/2lHTZ2RTLDIN7MaactXS8L+6vqnwxx1KJd41xXquPY9hD49/3mPQ1Lwz/tH1oh+zOqltwf14/92S+v6MGGwl02tu23kgMgL79DmFdF6Y9j2Os+Dv8A4dv/APRP/wDNWT8Qf+c58PsK0fabq06RXqHEdmyHIiSl0YN0lDuJ5ddMfMgtj/2Z1IrUu+9A5tOP7DHsexwHx5/8i76D9q3uB/8Ax6PznR1RmW4+x6tPNALbzsUt44CaEftfFfHCjn/+I/8A0OPY9jJ3n+3bf/o/vTKy9931/YUJZf8A/wAh6D/9AsBm1Z5xrLtPsMg/7zDurp/Znj2PYMt//N+J/emav9qr/Z0y29QnlMBNdD4kmvkxdsku8i8V7q/5Rx7HsD3X+4a+RsKpGv8AxL/1L/NjKIS9vLivVcex7FZ2NSRXR32eiUqFnlpVVWlhcQXur7NzwwCfYp//AC82oL46U8Nfl3PT6Y9j2Os/9Nf9y5+H2rDeLP8Aa+I+1Nb7SbQFk9pVAVVqb7NVTucnh6Y5lc8cex7CPxr/APLH0FWeF/8Awz61Bf6D+WN1GFNB4J5sex7GFX7tbIVEq3k/AmCPYG0D22XLF4Cf9ZVeZNeO5LHsexosB/8ALa9R96U4p/4jnoaNNtoo7n9q9EP+ql3uPjhUTURUk6pryn/jj2PYn4g/+We9arwX/wABv0oVzIiNZaJA5E9B4YGNlnNm5xF4pu04L+LHsex8z/47tMnPeRRRn4B/o5nXlT9i14f/AC8EX/w2f/ynzz//AG+N/wD5ix7HsdI8C+8fzkKwvib/AG67yXrhM132P2wcpWcm9yZI3lvC/R9dNfXHsex29j3/AIH7GuYN86dXlxrx7HsD1E1ivlwtdsKJv6Qvj2Z7j+scex7HMf8AqH/8Iv1H3rZ+E/8A5Ieh+1BdJRN4H1D/ADYfssUFlhERETdDwTHsexzf/pb/AOc96VpfGf8Ast+pqKveHHl649j2P03yrkday7xY+D3lx7HsTNQNc1fbQ/bbK18fv0uP6W8NZglud4r1/wB2PY9j8jf9V/8A5Fr0/iu3+FP/AAqBaoq79jj5P9y4clH/APuVA/8AoB/hj2PY03/ST/ef9BSzxr/47fqamYBtofep/wBT/wAyY9j2O947/wDGvehrnGE/+Wj1pJ14lWrO6qq8+IcxfZB+Mcex7H5DxD/eFfoC3/26Bc0//dSo/wD1zwPTP2g/lj2PYZs+4mq1706K86dP2R7OnYplGddRreGythH7cuqp1wkdhP8A4zMg+X7w7vh1PHsexVa/+Ddf/pfuaq/+83TaNsPdT92M2e+7+HHsexnz7tNP8qIcxf8A8hM7f/Xgf5zxCoP/AOS1O/8A2dMex7FX/wC7f/rH7Conc0H5jcL74LmX9mnjjHVb+uPY9hqvYeg+1VimREbH7hLlT9j6Y4brJL99zE1XTtfTX5yx7HsOfDX+498KW4hsmugtmeXaScZq6mQ15y6xw976YJ86UyGzkaUjcRgE3HQW0Tzp8Mex7DO+/wDKHrQDXu1cEKMvBu0QORO7w82HPs6mPxwpO6fcb/qnkNUx7Hscs8Qf7dP26HtoxKWbZmqqvtPH8OBmpgK5gpqqKKrSLu107nEunpj2PYvwn/Y//VqNzsmtTzhdua5l6evxx9k98sex7AyfeFWtUIRP/uo5/wDtCf6Y0Zt/au/XHsew+T/uJq3lU7Yx/wDzRy79Xv8A/CePm2hoP6JZtSwdN29w0+A49j2Ng1/4TP8A/cFIF/8AlK//AEf3rm2vOEW0WhGpKpLDjakq8V5MdASSX70f4r1D/Lj2PYjjWzfp+9Rt/fX60IbdObJJ68d1KDd6+T6emGdQ3CfyDSnXSVx3cM85rqXRPHHsewgvf/AY/wD0j+1Hsf7yvQV9kd7Hz/8AWQfT/bj2PYTjemBqwP8A8Mv1wMVzu/qx7HsFn/eHw+1UJ92o+WP2zX48E9a/at//AE/9uPY9ga4/3RVydq682Q/+Hh//ALJG/wBuPz5+2eKR/tb1EmkRstzA4hwX/wAO1j2PYh4K/wDJufQ0ovf9wfCqmstA/liajoC4m7Xgaa+GFdkZwmMwkjRK2m86Aunmx7HsdJZ/8Jyhv/vpruj7PXNmCWq8V7OzxX/6mOro5l923XLdvJPNrx7pY9j2Pz5jX/nj4U8XtXHNYVexfl/pjwf+F/8A0I49j2NCj3RTb/Ck1tz603/6af44EstOEzT8uOtkoO/e81q8V0KzRrl19Ph0x7HsdQsf/AHof3pEr/yKYGZyUaVUNFVP6ufTEH7HRL/SDNbuq73sic/m7/rj2PYTn/4u4+H3FW3P+8mu48luF2A+Zf27Xj8CxyX9puoy367Ud7Jec7LU2Oz3uKu56dz3fyx7Hscu8L//AC6qg/7wrrHLfsXmt3ycqd3h5McrbaGwPIOWJZChSnazI3j6pznyeJdVx7HsM/Dn/nufnI0Q5VXlz9mX4Bx0ZsT/APyfL/8Aanf8iY9j2L8c/wBo+oog7UoJICM93QUT27vRPnxLX/7h1T6N/wCKY9j2COn5zqzlTS2ZMtyMrO70Bc4+dNcAUJsRYe0FE5z6J8649j2E1v7zvrU0bmmtlBsf6HxeVP2j/h8+CSUKPFWt4iHdG5ruOvInXHsewmT/AOYfWhXN/wA60q/sy8a7V4S/+CSqytI39mnMi93p1wU7Tf67sA2qrI/rCtOS3m1d5rHO2Bzpr0L49cex7HXrP31f/pCkF373yoU+3Tz03YFUC4z5TR9olL+1e9mx3z6l3l6r4r64OfsxPOfcmaol5dlarjG7Y15A9qHQeiY9j2PPEXP0P718z/4yfznRnWe/Uvz/AMcLrMbYjKb0FE9iPRPmLHsexyZj/ab9D96dt7mhZzv/AJf645N+3T/+UeVv/wBkc/8A8mPY9joPhH/5lPoftQuJf+Ia0fZocL+jFE5l/wDyjHx/+UOOo/tf+1yFkBo+dpc8FyFxHu+mPY9jY3P/AM7/APqqpcj/AMZH5yrbtdecj5cy9LaMm5bVZLdvguhh3uhdUxEyX+yckf2/a19r5vDx649j2Obn/wARPx+9Ov8AI0SwVXeJx8n+mDtglkOKTqq4W77x8V7q49j2Mdd8qJO9B+1p0/6M0xq8t194McmvL19MEkUUeosLeIh6U5nS7jp7Q8ex7DC2/wDET6mh1bioc0U7XH4J+z/0xWVf/wABM/8Ap/7cex7AQ/3vzrRyPcFVVcdNKbS3by3ukbn15v2zfjhkTnTjxty0ZNtbtr2YLoP7sex7HY/D3/wv/wDkFYvE/wDzf/1TV9l9oN05yDwbDTh8uIednDGuQkQlRHWG94iL3+ZOvrj2PY5Ljn/z116qpnY/7SPQUQg4XYatzL/4FvxwjKn+yd+o49j2ALX/AGkfnOmjP+VTaTzZPrKLxTtTfBfriWJkzkyTuyUNZC62rprj2PY754W/+Qw70P3NZHG//AuPUfauT/tQ1GW1JajhKeBiwfZC4qD4+HTDp2XUuHTMi00ocRiIToJvFYbEFPl8dE449j2P2LiX+2PSuNWn/jj1o3b4xWNfQP8AbhZZpX/+MeRE8N45w/QePY9j+fiv/l7n1c/ev0cx/wCG36D9qMZSITTGqa/1hzr9cWziqlImaLp7PHsexmVbo9aJV7tAWbocfskktw3dZ3rE1wP5PbHUVtTW8OOnzDj2PY1X/wC7mqFb0043CrP/APXjjdmJoCy9GVQFV3q8VT649j2Mox/vpq9W1BtPhR2tklUsYaD+rn3QRPOuPzkrxl/SmPzL+3Tx+bHsex3bwzu76msrimya6qkfsm/y/wAMUikqZlZ0VU/qrn+bHsewlb95XoabDZNTiVe0yOPiuPlBJRkooqqLqPFPw49j2KF/7SqsRvSk+0mluYYunD+rB0+q4VFOJeyHxXrj2PY6fhn/AIDdZO8/8k10Flb/APJmJ/8ARH/LggzK0DNGi2AIf1fyppj2PYx9x/u/GnCNhVGx3/8A9IODXJn/AOVNN/8Arpj2PYXXvuK9DRTe9Pk//HB+rAmsOPVNsMKDMYblwt81/VnwQ2/4V4Y9j2Mbg/8Av/CjLr/bNcy7fqdEpm2rNkSHFZiRWpj27YYbQADj4CnBML9jvjj2PY7a37g9KxqtzW+eZbhrmX9+J1P7ofXHsexUfdqad6sm+BD+eCWB/wDc2Pj2PYUv7CjmN6zn/tcQi/YY9j2BW9qNoTzMq72Px844aeyVoHqJU94An/Wh7ya+THsewZc/+KPznVDf+9VJO5S4cPaF0xoXuD+PHsewCiiFVHd6F+nGMP8Abflj2PYIPu1R/lU9rul9cF+zPhU6jpw9mmPY9hZd/wDjrolHvJpgt/sj+mK1r/7otY9j2MejnR4oG2qf/d8f/pjgIXqWPY9jbWX+wn0pU9/uGq6of+HPENn/AMO1j2PYdI9ygVb1FqXQcb6H/wCJj/jHHsexcr/bqCffpjbQP/yZNfHXr+nCxyi6boz7zI+neXXwx7HsA4d/sK9am974ofzD/wCHexCp6ruPzx7Hsadv/Zpc5/u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3189" name="Picture 5" descr="D:\Загрузки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857496"/>
            <a:ext cx="5214974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500034" y="1288193"/>
            <a:ext cx="771530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Домашнее задание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Создайте миниатюру «Русская осень» ( 5 -10 предложений). Раскройте тему, используя  краски речи  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Л. В. Чёрная,Осе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2643182"/>
            <a:ext cx="6215106" cy="366613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за работу на уроке. До свидания!</a:t>
            </a:r>
            <a:endParaRPr lang="ru-RU" dirty="0"/>
          </a:p>
        </p:txBody>
      </p:sp>
      <p:pic>
        <p:nvPicPr>
          <p:cNvPr id="103426" name="Picture 2" descr="D:\Загрузки\138047543_DO_VSTRECHI_OKTYAB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2"/>
            <a:ext cx="8072494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75774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14752"/>
            <a:ext cx="8115328" cy="2609848"/>
          </a:xfrm>
        </p:spPr>
        <p:txBody>
          <a:bodyPr/>
          <a:lstStyle/>
          <a:p>
            <a:r>
              <a:rPr lang="ru-RU" b="1" dirty="0" smtClean="0"/>
              <a:t>Цель </a:t>
            </a:r>
            <a:r>
              <a:rPr lang="ru-RU" dirty="0" smtClean="0"/>
              <a:t>: закрепить знания шестиклассников о понятии «эпитет», научить их применять полученные знания в различных видах речевой деятельности на уроках русского языка.</a:t>
            </a:r>
          </a:p>
          <a:p>
            <a:endParaRPr lang="ru-RU" dirty="0"/>
          </a:p>
        </p:txBody>
      </p:sp>
      <p:pic>
        <p:nvPicPr>
          <p:cNvPr id="65538" name="Picture 2" descr="D:\Загрузки\99a7876248d0862c107fd72374f1bd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4929222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8001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 окном  осень, чудесная пора. Ковёр разноцветных листьев лежит на земле, которая уже забыла тепло солнечных лучей. Деревья почти сбросили  с себя ярко-оранжевый, коричневый, жёлтый наряд. Но и несчастными они пока ещё не кажутся. В ясный день радует глаз сохранившаяся на ветках листва, просвечивающаяся на скупом осеннем солнце. Воздух чист и прозрачен. И путь не слышно пения птиц, настроение в такой день праздничное. Такова осень за окном. А каково это, любимое Пушкиным, время года в стихах русских поэтов?</a:t>
            </a:r>
            <a:endParaRPr lang="ru-RU" dirty="0" smtClean="0"/>
          </a:p>
        </p:txBody>
      </p:sp>
      <p:pic>
        <p:nvPicPr>
          <p:cNvPr id="3" name="Рисунок 2" descr="Осень. А.И.Куинджи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3" y="2928934"/>
            <a:ext cx="5359897" cy="34523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71472" y="714357"/>
            <a:ext cx="80724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Найдите в тексте слова, </a:t>
            </a:r>
            <a:r>
              <a:rPr lang="ru-RU" i="1" dirty="0" err="1"/>
              <a:t>употреблѐнные </a:t>
            </a:r>
            <a:r>
              <a:rPr lang="ru-RU" i="1" dirty="0"/>
              <a:t>в переносном значении.</a:t>
            </a:r>
            <a:br>
              <a:rPr lang="ru-RU" i="1" dirty="0"/>
            </a:br>
            <a:r>
              <a:rPr lang="ru-RU" dirty="0"/>
              <a:t>   </a:t>
            </a:r>
            <a:r>
              <a:rPr lang="ru-RU" dirty="0" err="1"/>
              <a:t>Всѐ </a:t>
            </a:r>
            <a:r>
              <a:rPr lang="ru-RU" dirty="0"/>
              <a:t>лето листья подставляли солнцу свои ладошки и </a:t>
            </a:r>
            <a:r>
              <a:rPr lang="ru-RU" dirty="0" err="1"/>
              <a:t>щѐчки</a:t>
            </a:r>
            <a:r>
              <a:rPr lang="ru-RU" dirty="0"/>
              <a:t>, спинки и животики. И</a:t>
            </a:r>
            <a:br>
              <a:rPr lang="ru-RU" dirty="0"/>
            </a:br>
            <a:r>
              <a:rPr lang="ru-RU" dirty="0"/>
              <a:t>до того налились и пропитались солнцем, что к осени стали золотыми. Зашумел в лесу золотой дождь. Капля по листику </a:t>
            </a:r>
            <a:r>
              <a:rPr lang="ru-RU" dirty="0" err="1"/>
              <a:t>щѐлкнет</a:t>
            </a:r>
            <a:r>
              <a:rPr lang="ru-RU" dirty="0"/>
              <a:t>, и </a:t>
            </a:r>
            <a:r>
              <a:rPr lang="ru-RU" dirty="0" err="1"/>
              <a:t>сорвѐтся </a:t>
            </a:r>
            <a:r>
              <a:rPr lang="ru-RU" dirty="0"/>
              <a:t>лист. Синицы на ветке завозятся, и брызнут листья по сторонам. Ветер налетит, и закружится </a:t>
            </a:r>
            <a:r>
              <a:rPr lang="ru-RU" dirty="0" smtClean="0"/>
              <a:t> </a:t>
            </a:r>
            <a:r>
              <a:rPr lang="ru-RU" dirty="0" err="1" smtClean="0"/>
              <a:t>пѐстрый  </a:t>
            </a:r>
            <a:r>
              <a:rPr lang="ru-RU" dirty="0"/>
              <a:t>смерч. По колено в листьях деревья стоят. Листья шуршат, скребутся,</a:t>
            </a:r>
            <a:br>
              <a:rPr lang="ru-RU" dirty="0"/>
            </a:br>
            <a:r>
              <a:rPr lang="ru-RU" dirty="0"/>
              <a:t>лопочут, скачут, качаются на паутинах.</a:t>
            </a:r>
            <a:br>
              <a:rPr lang="ru-RU" dirty="0"/>
            </a:br>
            <a:r>
              <a:rPr lang="ru-RU" dirty="0"/>
              <a:t>   Шумит золотой дождь</a:t>
            </a:r>
            <a:r>
              <a:rPr lang="ru-RU" dirty="0" smtClean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 descr="Л. В. Чёрная,Осе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3500438"/>
            <a:ext cx="4071966" cy="28088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Лексические средства выразительности. Эпитеты.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И.Э. Грабарь. Рябин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69144" y="1935163"/>
            <a:ext cx="5405711" cy="43894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704088"/>
            <a:ext cx="428628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310991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Русский писатель Н.В.Гоголь говорил: «Нет слова, которое было бы так </a:t>
            </a:r>
            <a:r>
              <a:rPr lang="ru-RU" dirty="0" smtClean="0"/>
              <a:t> </a:t>
            </a:r>
            <a:r>
              <a:rPr lang="ru-RU" dirty="0" err="1" smtClean="0"/>
              <a:t>замашисто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бойко, так вырвалось бы из-под самого сердца, так бы кипело и живо трепетало, как</a:t>
            </a:r>
            <a:br>
              <a:rPr lang="ru-RU" dirty="0" smtClean="0"/>
            </a:br>
            <a:r>
              <a:rPr lang="ru-RU" dirty="0" smtClean="0"/>
              <a:t>метко сказанное русское слово». А поэтесса Анна Ахматова называла русское слово</a:t>
            </a:r>
            <a:br>
              <a:rPr lang="ru-RU" dirty="0" smtClean="0"/>
            </a:br>
            <a:r>
              <a:rPr lang="ru-RU" dirty="0" smtClean="0"/>
              <a:t>царственным.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И. И. Шишкин,Осенний ле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500042"/>
            <a:ext cx="4429156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5" y="857232"/>
          <a:ext cx="7786741" cy="5000660"/>
        </p:xfrm>
        <a:graphic>
          <a:graphicData uri="http://schemas.openxmlformats.org/drawingml/2006/table">
            <a:tbl>
              <a:tblPr/>
              <a:tblGrid>
                <a:gridCol w="2510199"/>
                <a:gridCol w="2638271"/>
                <a:gridCol w="2638271"/>
              </a:tblGrid>
              <a:tr h="5000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u="sng" dirty="0">
                          <a:latin typeface="Times New Roman"/>
                          <a:ea typeface="Calibri"/>
                          <a:cs typeface="Times New Roman"/>
                        </a:rPr>
                        <a:t>Метафора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– слово, которое употребляется в переносном значении на основе сходства двух предметов по какому-либо признаку.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 Костер рябины (С.Есенин).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 Толпа туч (А. Фет)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u="sng" dirty="0">
                          <a:latin typeface="Times New Roman"/>
                          <a:ea typeface="Calibri"/>
                          <a:cs typeface="Times New Roman"/>
                        </a:rPr>
                        <a:t>Олицетворение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– разновидность метафоры, основанная на переносе свойств человека на неодушевленные предметы, явления природы, животных.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 Неохотно и несмело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солнце смотрит на поля (Ф. Тютчев).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u="sng" dirty="0">
                          <a:latin typeface="Times New Roman"/>
                          <a:ea typeface="Calibri"/>
                          <a:cs typeface="Times New Roman"/>
                        </a:rPr>
                        <a:t>Тропы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– слова, употребляющиеся в переносном значении для достижения особой выразительности и образности речи.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 Звенят ручьи моих стихов (А. Блок).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357158" y="857232"/>
            <a:ext cx="842968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Эпитет –   художественное определение, выражающее авторское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отношение к изображаемому предмету (зеленые глаза – изумрудные;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коричневые – карие).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7043" name="Picture 3" descr="D:\Загрузки\534407a1e6a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5" y="3429000"/>
            <a:ext cx="4857785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117</TotalTime>
  <Words>565</Words>
  <Application>Microsoft Office PowerPoint</Application>
  <PresentationFormat>Экран (4:3)</PresentationFormat>
  <Paragraphs>75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 Русский язык 6 класс</vt:lpstr>
      <vt:lpstr>Урок русского языка в 6 классе</vt:lpstr>
      <vt:lpstr>Слайд 3</vt:lpstr>
      <vt:lpstr>Слайд 4</vt:lpstr>
      <vt:lpstr>Слайд 5</vt:lpstr>
      <vt:lpstr>Лексические средства выразительности. Эпитеты.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И. Бунин «Листопад» </vt:lpstr>
      <vt:lpstr>Слайд 17</vt:lpstr>
      <vt:lpstr>Слайд 18</vt:lpstr>
      <vt:lpstr>Слайд 19</vt:lpstr>
      <vt:lpstr>Слайд 20</vt:lpstr>
      <vt:lpstr>«Золотая осень». И.И.Левитан </vt:lpstr>
      <vt:lpstr>Слайд 22</vt:lpstr>
      <vt:lpstr>Слайд 23</vt:lpstr>
      <vt:lpstr>Слайд 24</vt:lpstr>
      <vt:lpstr>Спасибо за работу на уроке. До свидания!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 6 класс</dc:title>
  <dc:creator>user</dc:creator>
  <cp:lastModifiedBy>user</cp:lastModifiedBy>
  <cp:revision>13</cp:revision>
  <dcterms:created xsi:type="dcterms:W3CDTF">2023-10-05T06:24:30Z</dcterms:created>
  <dcterms:modified xsi:type="dcterms:W3CDTF">2023-10-05T08:21:40Z</dcterms:modified>
</cp:coreProperties>
</file>