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>
        <p:scale>
          <a:sx n="118" d="100"/>
          <a:sy n="118" d="100"/>
        </p:scale>
        <p:origin x="-1434" y="-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3231DCEA-D414-45E8-AB99-12A847F7636D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0CFAA8D-3B90-436C-8F28-33A77AF5AD5E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1DCEA-D414-45E8-AB99-12A847F7636D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FAA8D-3B90-436C-8F28-33A77AF5AD5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1DCEA-D414-45E8-AB99-12A847F7636D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FAA8D-3B90-436C-8F28-33A77AF5AD5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1DCEA-D414-45E8-AB99-12A847F7636D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FAA8D-3B90-436C-8F28-33A77AF5AD5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1DCEA-D414-45E8-AB99-12A847F7636D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FAA8D-3B90-436C-8F28-33A77AF5AD5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1DCEA-D414-45E8-AB99-12A847F7636D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FAA8D-3B90-436C-8F28-33A77AF5AD5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1DCEA-D414-45E8-AB99-12A847F7636D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FAA8D-3B90-436C-8F28-33A77AF5AD5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1DCEA-D414-45E8-AB99-12A847F7636D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FAA8D-3B90-436C-8F28-33A77AF5AD5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1DCEA-D414-45E8-AB99-12A847F7636D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FAA8D-3B90-436C-8F28-33A77AF5AD5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1DCEA-D414-45E8-AB99-12A847F7636D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FAA8D-3B90-436C-8F28-33A77AF5AD5E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1DCEA-D414-45E8-AB99-12A847F7636D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FAA8D-3B90-436C-8F28-33A77AF5AD5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3231DCEA-D414-45E8-AB99-12A847F7636D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70CFAA8D-3B90-436C-8F28-33A77AF5AD5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КРАСНАЯ КНИГА РОССИИ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4048" y="4581128"/>
            <a:ext cx="3039120" cy="1100581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Воспитатель: Шипилова Наталья Викторовна</a:t>
            </a:r>
          </a:p>
          <a:p>
            <a:r>
              <a:rPr lang="ru-RU" b="1" i="1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МБДОУ 314</a:t>
            </a:r>
            <a:endParaRPr lang="ru-RU" i="1" dirty="0" smtClean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01" y="4005064"/>
            <a:ext cx="3694154" cy="23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-26392"/>
            <a:ext cx="3575401" cy="2353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8640"/>
            <a:ext cx="1649397" cy="336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912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836712"/>
            <a:ext cx="7024744" cy="504056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ЖЁЛТЫЕ СТРАНИЦЫ КНИГИ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5576" y="1628800"/>
            <a:ext cx="3713683" cy="50405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БЕЛЫЙ МЕДВЕДЬ</a:t>
            </a:r>
            <a:endParaRPr lang="ru-RU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 flipV="1">
            <a:off x="9540552" y="2955772"/>
            <a:ext cx="72008" cy="113188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364088" y="2276872"/>
            <a:ext cx="2952328" cy="4032448"/>
          </a:xfrm>
        </p:spPr>
        <p:txBody>
          <a:bodyPr>
            <a:normAutofit fontScale="85000" lnSpcReduction="10000"/>
          </a:bodyPr>
          <a:lstStyle/>
          <a:p>
            <a:pPr marL="68580" indent="0" algn="just">
              <a:buNone/>
            </a:pPr>
            <a:r>
              <a:rPr lang="ru-RU" dirty="0"/>
              <a:t>Хищное млекопитающее семейства медвежьих, близкий родственник бурого медведя. Второй по величине сухопутный хищник планеты после гребнистого крокодила. Назван так из-за белой шерсти.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48880"/>
            <a:ext cx="4752528" cy="4173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933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0" y="1052736"/>
            <a:ext cx="3304572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РОЗОВЫЙ ФЛАМИНГО</a:t>
            </a:r>
            <a:endParaRPr lang="ru-RU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36592" y="1844824"/>
            <a:ext cx="3298784" cy="4104456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Фламинго – крупная водоплавающая птица семейства фламинговых, средняя длина тела — 140 сантиметров, размах крыльев – 120-160 сантиметров, масса – 2000-4500 граммов</a:t>
            </a:r>
            <a:r>
              <a:rPr lang="ru-RU" dirty="0" smtClean="0"/>
              <a:t>.</a:t>
            </a:r>
          </a:p>
          <a:p>
            <a:pPr algn="just"/>
            <a:r>
              <a:rPr lang="ru-RU" dirty="0"/>
              <a:t>Птицы фламинго имеют уникальные строение тела и окрас оперения. Фламинго — общительные болотные птицы, обычно от 90 до 150 сантиметров в высоту с бочкообразным животом, длинной сильно изогнутой шеей.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3816424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792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836712"/>
            <a:ext cx="7632848" cy="67314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ПЯТИЛАПЫЙ КАРЛИКОВЫЙ ТУШКАНЧИК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645152" y="1988839"/>
            <a:ext cx="3599256" cy="4442971"/>
          </a:xfrm>
        </p:spPr>
        <p:txBody>
          <a:bodyPr>
            <a:normAutofit fontScale="85000" lnSpcReduction="20000"/>
          </a:bodyPr>
          <a:lstStyle/>
          <a:p>
            <a:pPr marL="68580" indent="0">
              <a:buNone/>
            </a:pPr>
            <a:r>
              <a:rPr lang="ru-RU" dirty="0"/>
              <a:t>Это один из самых миниатюрных представителей класса млекопитающих. Взрослый зверек весит всего 10 – 15 г, а новорожденный около грамма</a:t>
            </a:r>
            <a:r>
              <a:rPr lang="ru-RU" dirty="0" smtClean="0"/>
              <a:t>.</a:t>
            </a:r>
          </a:p>
          <a:p>
            <a:pPr marL="68580" indent="0">
              <a:buNone/>
            </a:pPr>
            <a:r>
              <a:rPr lang="ru-RU" dirty="0"/>
              <a:t>Сидящий карликовый тушканчик состоит как бы из непропорционально большой головы, опирающейся на две тонкие задние лапки и толстый, суживающийся к концу хвост,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54" y="1988840"/>
            <a:ext cx="4145253" cy="4442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284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908720"/>
            <a:ext cx="7024744" cy="792088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БЕЛЫЕ СТРАНИЦЫ КНИГИ</a:t>
            </a:r>
            <a:endParaRPr lang="ru-RU" b="1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5148064" y="1988841"/>
            <a:ext cx="2916944" cy="4032448"/>
          </a:xfrm>
        </p:spPr>
        <p:txBody>
          <a:bodyPr>
            <a:normAutofit fontScale="92500"/>
          </a:bodyPr>
          <a:lstStyle/>
          <a:p>
            <a:pPr marL="68580" indent="0">
              <a:buNone/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БЕЛАЯ ЛЕТЯГА</a:t>
            </a:r>
          </a:p>
          <a:p>
            <a:pPr marL="68580" indent="0">
              <a:buNone/>
            </a:pPr>
            <a:r>
              <a:rPr lang="ru-RU" sz="2000" dirty="0"/>
              <a:t>Небольшой грызун семейства беличьих. Единственный представитель подсемейства летяг, обитающий на территории России. Видовое название </a:t>
            </a:r>
            <a:r>
              <a:rPr lang="ru-RU" sz="2000" dirty="0" err="1"/>
              <a:t>volans</a:t>
            </a:r>
            <a:r>
              <a:rPr lang="ru-RU" sz="2000" dirty="0"/>
              <a:t> означает «крылатый» либо «летучий», «летающий».</a:t>
            </a:r>
            <a:endParaRPr lang="ru-RU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88840"/>
            <a:ext cx="4320480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256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7036" y="836712"/>
            <a:ext cx="7024744" cy="45712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СЕВЕРНЫЙ ОЛЕНЬ</a:t>
            </a:r>
            <a:endParaRPr lang="ru-RU" sz="3600" b="1" dirty="0"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5310385" y="1844824"/>
            <a:ext cx="3222055" cy="3961615"/>
          </a:xfrm>
        </p:spPr>
        <p:txBody>
          <a:bodyPr>
            <a:noAutofit/>
          </a:bodyPr>
          <a:lstStyle/>
          <a:p>
            <a:pPr marL="68580" indent="0" algn="just" fontAlgn="base">
              <a:buNone/>
            </a:pPr>
            <a:r>
              <a:rPr lang="ru-RU" sz="1600" dirty="0" smtClean="0"/>
              <a:t>	Северный </a:t>
            </a:r>
            <a:r>
              <a:rPr lang="ru-RU" sz="1600" dirty="0"/>
              <a:t>олень – крупное, тяжелое, но грациозное и необыкновенно красивое животное. Его высота достигает двух метров, это больше среднего роста человека. Вес – около 200 кг</a:t>
            </a:r>
            <a:r>
              <a:rPr lang="ru-RU" sz="1600" dirty="0" smtClean="0"/>
              <a:t>.</a:t>
            </a:r>
            <a:endParaRPr lang="ru-RU" sz="1600" dirty="0"/>
          </a:p>
          <a:p>
            <a:pPr marL="68580" indent="0" algn="just" fontAlgn="base">
              <a:buNone/>
            </a:pPr>
            <a:r>
              <a:rPr lang="ru-RU" sz="1600" dirty="0" smtClean="0"/>
              <a:t>	Он </a:t>
            </a:r>
            <a:r>
              <a:rPr lang="ru-RU" sz="1600" dirty="0"/>
              <a:t>покрыт густой коричневой, слегка сероватой шерстью. Летом она короткая и однотонная, зимой становится пестрой и длинной, на шее образуется грива. Такая шерсть хорошо защищает оленя от холода.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88840"/>
            <a:ext cx="4770833" cy="389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486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908720"/>
            <a:ext cx="7024744" cy="72008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СЕРЫЕ СТРАНИЦЫ КНИГИ</a:t>
            </a:r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5436096" y="2204864"/>
            <a:ext cx="2880320" cy="3744416"/>
          </a:xfrm>
        </p:spPr>
        <p:txBody>
          <a:bodyPr>
            <a:normAutofit lnSpcReduction="10000"/>
          </a:bodyPr>
          <a:lstStyle/>
          <a:p>
            <a:pPr marL="68580" indent="0">
              <a:buNone/>
            </a:pPr>
            <a:r>
              <a:rPr lang="ru-RU" b="1" dirty="0"/>
              <a:t>Самая известная на сегодняшний день мягкотелая черепаха обладает 8 парами костных рёберных пластин в </a:t>
            </a:r>
            <a:r>
              <a:rPr lang="ru-RU" b="1" dirty="0" err="1"/>
              <a:t>карапаксе</a:t>
            </a:r>
            <a:r>
              <a:rPr lang="ru-RU" dirty="0"/>
              <a:t>. 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77025"/>
            <a:ext cx="4680520" cy="3672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603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39833" y="836713"/>
            <a:ext cx="3304572" cy="79208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ИМПЕРАТОРСКИЙ ПИНГВИН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37345" y="1916832"/>
            <a:ext cx="3563047" cy="3738066"/>
          </a:xfrm>
        </p:spPr>
        <p:txBody>
          <a:bodyPr>
            <a:noAutofit/>
          </a:bodyPr>
          <a:lstStyle/>
          <a:p>
            <a:pPr algn="just"/>
            <a:r>
              <a:rPr lang="ru-RU" sz="1800" b="1" dirty="0" smtClean="0"/>
              <a:t>Императорский</a:t>
            </a:r>
            <a:r>
              <a:rPr lang="ru-RU" sz="1800" dirty="0"/>
              <a:t> </a:t>
            </a:r>
            <a:r>
              <a:rPr lang="ru-RU" sz="1800" b="1" dirty="0"/>
              <a:t>пингвин</a:t>
            </a:r>
            <a:r>
              <a:rPr lang="ru-RU" sz="1800" dirty="0"/>
              <a:t> – это самая древняя и крупная птица из всех существующих на земле представителей данного семейства. В переводе с древнегреческого их наименование означат «бескрылый ныряльщик</a:t>
            </a:r>
            <a:r>
              <a:rPr lang="ru-RU" sz="1800" dirty="0" smtClean="0"/>
              <a:t>».</a:t>
            </a:r>
          </a:p>
          <a:p>
            <a:pPr algn="just"/>
            <a:r>
              <a:rPr lang="ru-RU" sz="1800" dirty="0" smtClean="0"/>
              <a:t>	В </a:t>
            </a:r>
            <a:r>
              <a:rPr lang="ru-RU" sz="1800" dirty="0"/>
              <a:t>среднем рост составляет около 122 см, а вес колеблется между 22 и 45 кг.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3997793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36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836712"/>
            <a:ext cx="7024744" cy="72008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ЗЕЛЁНЫЕ СТРАНИЦЫ КНИГИ</a:t>
            </a:r>
            <a:endParaRPr lang="ru-RU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6858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5148064" y="1916832"/>
            <a:ext cx="3312368" cy="4608512"/>
          </a:xfrm>
        </p:spPr>
        <p:txBody>
          <a:bodyPr>
            <a:normAutofit fontScale="32500" lnSpcReduction="20000"/>
          </a:bodyPr>
          <a:lstStyle/>
          <a:p>
            <a:pPr marL="68580" indent="0" algn="ctr">
              <a:buNone/>
            </a:pPr>
            <a:r>
              <a:rPr lang="ru-RU" sz="7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ЛОСЬ</a:t>
            </a:r>
          </a:p>
          <a:p>
            <a:pPr marL="68580" indent="0" algn="ctr">
              <a:buNone/>
            </a:pPr>
            <a:endParaRPr lang="ru-RU" b="1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8580" indent="0" algn="just">
              <a:buNone/>
            </a:pPr>
            <a:r>
              <a:rPr lang="ru-RU" sz="4900" dirty="0" smtClean="0"/>
              <a:t>	Лось </a:t>
            </a:r>
            <a:r>
              <a:rPr lang="ru-RU" sz="4900" dirty="0"/>
              <a:t>относится к млекопитающим животным. Животное представляет отряд парнокопытных жвачных. </a:t>
            </a:r>
            <a:r>
              <a:rPr lang="ru-RU" sz="4900" dirty="0" smtClean="0"/>
              <a:t>	Издали </a:t>
            </a:r>
            <a:r>
              <a:rPr lang="ru-RU" sz="4900" dirty="0"/>
              <a:t>его можно спутать с оленем, ведь оба эти животные относятся к семейству оленевых. </a:t>
            </a:r>
            <a:r>
              <a:rPr lang="ru-RU" sz="4900" dirty="0" smtClean="0"/>
              <a:t>	Отличительная </a:t>
            </a:r>
            <a:r>
              <a:rPr lang="ru-RU" sz="4900" dirty="0"/>
              <a:t>особенность животного – ветвистые рога, похожие на соху. От этого за ним в народе прочно закрепилось название сохатый.</a:t>
            </a:r>
          </a:p>
          <a:p>
            <a:pPr marL="68580" indent="0" algn="just">
              <a:buNone/>
            </a:pPr>
            <a:r>
              <a:rPr lang="ru-RU" sz="2000" dirty="0"/>
              <a:t/>
            </a:r>
            <a:br>
              <a:rPr lang="ru-RU" sz="2000" dirty="0"/>
            </a:br>
            <a:endParaRPr lang="ru-RU" sz="20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4824"/>
            <a:ext cx="4536504" cy="419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016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836712"/>
            <a:ext cx="7024744" cy="72008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РЕЧНОЙ БОБР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99592" y="1844824"/>
            <a:ext cx="3562680" cy="396161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5255892" y="1772816"/>
            <a:ext cx="3384376" cy="4176463"/>
          </a:xfrm>
        </p:spPr>
        <p:txBody>
          <a:bodyPr>
            <a:normAutofit fontScale="92500" lnSpcReduction="10000"/>
          </a:bodyPr>
          <a:lstStyle/>
          <a:p>
            <a:pPr marL="68580" indent="0" algn="just">
              <a:buNone/>
            </a:pPr>
            <a:r>
              <a:rPr lang="ru-RU" b="1" dirty="0"/>
              <a:t>Речной</a:t>
            </a:r>
            <a:r>
              <a:rPr lang="ru-RU" dirty="0"/>
              <a:t> </a:t>
            </a:r>
            <a:r>
              <a:rPr lang="ru-RU" b="1" dirty="0"/>
              <a:t>бобр</a:t>
            </a:r>
            <a:r>
              <a:rPr lang="ru-RU" dirty="0"/>
              <a:t> — самый крупный из грызунов фауны России. Крупные экземпляры </a:t>
            </a:r>
            <a:r>
              <a:rPr lang="ru-RU" b="1" dirty="0"/>
              <a:t>бобра</a:t>
            </a:r>
            <a:r>
              <a:rPr lang="ru-RU" dirty="0"/>
              <a:t> достигают длины с хвостом около 125 см и веса тела </a:t>
            </a:r>
            <a:r>
              <a:rPr lang="ru-RU" dirty="0" smtClean="0"/>
              <a:t>25—30кг</a:t>
            </a:r>
            <a:r>
              <a:rPr lang="ru-RU" dirty="0"/>
              <a:t>. Тело </a:t>
            </a:r>
            <a:r>
              <a:rPr lang="ru-RU" b="1" dirty="0"/>
              <a:t>бобра</a:t>
            </a:r>
            <a:r>
              <a:rPr lang="ru-RU" dirty="0"/>
              <a:t> </a:t>
            </a:r>
            <a:r>
              <a:rPr lang="ru-RU" dirty="0" smtClean="0"/>
              <a:t>массивное</a:t>
            </a:r>
            <a:r>
              <a:rPr lang="ru-RU" dirty="0"/>
              <a:t>, довольно неуклюжее и мешковатое. 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19" y="1844824"/>
            <a:ext cx="4658173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182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88023" y="1484785"/>
            <a:ext cx="3256381" cy="1872208"/>
          </a:xfrm>
        </p:spPr>
        <p:txBody>
          <a:bodyPr>
            <a:noAutofit/>
          </a:bodyPr>
          <a:lstStyle/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</a:rPr>
              <a:t>Основной государственный документ, учреждённый в целях выявления редких и находящихся под угрозой исчезновения диких животных, дикорастущих растений и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</a:rPr>
              <a:t>грибов.</a:t>
            </a:r>
            <a:endParaRPr lang="ru-RU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36592" y="3573016"/>
            <a:ext cx="3298784" cy="1944216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Издание «Красная книга России» заявило о своем существовании в 2001 году. В этом сборнике насчитывается немалое количество редчайших животных их фотографии и краткие данные.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3816424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653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ds03.infourok.ru/uploads/ex/0991/000587d0-f95977f0/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280920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52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836712"/>
            <a:ext cx="7024744" cy="57606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ЧЁРНЫЕ СТРАНИЦЫ КНИГИ</a:t>
            </a:r>
            <a:endParaRPr lang="ru-RU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62000" y="1700809"/>
            <a:ext cx="3665983" cy="648071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БОЛЬШЕРОГИЙ ОЛЕНЬ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 flipH="1" flipV="1">
            <a:off x="9900592" y="3140968"/>
            <a:ext cx="72008" cy="72008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932040" y="2060848"/>
            <a:ext cx="3168352" cy="4116115"/>
          </a:xfrm>
        </p:spPr>
        <p:txBody>
          <a:bodyPr>
            <a:normAutofit/>
          </a:bodyPr>
          <a:lstStyle/>
          <a:p>
            <a:pPr marL="68580" indent="0">
              <a:buNone/>
            </a:pPr>
            <a:endParaRPr lang="ru-RU" dirty="0"/>
          </a:p>
          <a:p>
            <a:pPr marL="68580" indent="0">
              <a:buNone/>
            </a:pPr>
            <a:r>
              <a:rPr lang="ru-RU" dirty="0">
                <a:solidFill>
                  <a:schemeClr val="tx1"/>
                </a:solidFill>
              </a:rPr>
              <a:t>Вымершее парнокопытное млекопитающее из рода Гигантских оленей. Внешне сходен с ланью, но намного крупнее.</a:t>
            </a:r>
            <a:endParaRPr lang="ru-RU" dirty="0" smtClean="0">
              <a:solidFill>
                <a:schemeClr val="tx1"/>
              </a:solidFill>
            </a:endParaRPr>
          </a:p>
          <a:p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636912"/>
            <a:ext cx="3882008" cy="3540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881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39833" y="692697"/>
            <a:ext cx="3304572" cy="576063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ОЧКОВЫЙ  БАКЛАН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36592" y="1700808"/>
            <a:ext cx="3298784" cy="3954090"/>
          </a:xfrm>
        </p:spPr>
        <p:txBody>
          <a:bodyPr/>
          <a:lstStyle/>
          <a:p>
            <a:pPr algn="just"/>
            <a:r>
              <a:rPr lang="ru-RU" dirty="0"/>
              <a:t>Этот красавчик с забавными очками на глазах — первый птичий отшельник, найденный </a:t>
            </a:r>
            <a:r>
              <a:rPr lang="ru-RU" dirty="0" smtClean="0"/>
              <a:t>людьми в 18 веке при исследовании Аляски.</a:t>
            </a:r>
          </a:p>
          <a:p>
            <a:pPr algn="just"/>
            <a:endParaRPr lang="ru-RU" dirty="0" smtClean="0"/>
          </a:p>
          <a:p>
            <a:r>
              <a:rPr lang="ru-RU" dirty="0"/>
              <a:t>Вымерший вид нелетающих птиц из семейства </a:t>
            </a:r>
            <a:r>
              <a:rPr lang="ru-RU" dirty="0" smtClean="0"/>
              <a:t>баклановых.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19231"/>
            <a:ext cx="3600400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521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39833" y="980729"/>
            <a:ext cx="3304572" cy="72008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36592" y="2060848"/>
            <a:ext cx="3298784" cy="3096344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Последний тур исчез в 1627 году. 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Туров уничтожали ради мяса и забавы, пока эти сильные и гордые животные не оказались на грани вымирания.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3960440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623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836712"/>
            <a:ext cx="7024744" cy="64807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КРАСНЫЕ СТРАНИЦЫ КНИГИ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584" y="1628800"/>
            <a:ext cx="3652171" cy="432048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АМУРСКИЙ ТИГР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 flipH="1" flipV="1">
            <a:off x="9972600" y="3789040"/>
            <a:ext cx="72008" cy="72008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152" y="2132856"/>
            <a:ext cx="3419856" cy="3841824"/>
          </a:xfrm>
        </p:spPr>
        <p:txBody>
          <a:bodyPr>
            <a:normAutofit/>
          </a:bodyPr>
          <a:lstStyle/>
          <a:p>
            <a:pPr marL="68580" indent="0" algn="just">
              <a:buNone/>
            </a:pPr>
            <a:r>
              <a:rPr lang="ru-RU" sz="2000" dirty="0"/>
              <a:t>Самый северный и самый крупный подвид тигра. Занесён в Красную книгу Международного союза охраны природы и в Красную книгу Российской Федерации.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132856"/>
            <a:ext cx="3664282" cy="384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661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764704"/>
            <a:ext cx="7024744" cy="86409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ЛИЛИЯ ВОДНАЯ БЕЛАЯ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645152" y="1700808"/>
            <a:ext cx="3419856" cy="4105631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ru-RU" dirty="0"/>
              <a:t>Это удивительный цветок. Кувшинка белая (Красная книга России включает ее в свой состав как редкое </a:t>
            </a:r>
            <a:r>
              <a:rPr lang="ru-RU" dirty="0" smtClean="0"/>
              <a:t>растение).</a:t>
            </a:r>
            <a:endParaRPr lang="ru-RU" dirty="0"/>
          </a:p>
        </p:txBody>
      </p:sp>
      <p:pic>
        <p:nvPicPr>
          <p:cNvPr id="11268" name="Picture 4" descr="https://im0-tub-ru.yandex.net/i?id=981c281e90a2275616f6289a7d938dd9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3672408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85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39833" y="1052737"/>
            <a:ext cx="3304572" cy="864096"/>
          </a:xfrm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ФИЛИН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36592" y="2276872"/>
            <a:ext cx="3298784" cy="3378026"/>
          </a:xfrm>
        </p:spPr>
        <p:txBody>
          <a:bodyPr/>
          <a:lstStyle/>
          <a:p>
            <a:r>
              <a:rPr lang="ru-RU" dirty="0"/>
              <a:t>Хищная птица из семейства совиных, один из наиболее крупных представителей отряда </a:t>
            </a:r>
            <a:r>
              <a:rPr lang="ru-RU" dirty="0" err="1"/>
              <a:t>совообразных</a:t>
            </a:r>
            <a:r>
              <a:rPr lang="ru-RU" dirty="0"/>
              <a:t>. Наиболее характерные черты включают в себя массивное «бочкообразное» телосложение, рыхлое оперение с преобладанием рыжеватых и охристых оттенков, ярко-оранжевые глаза и пучки удлинённых перьев над ними.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31208"/>
            <a:ext cx="3700436" cy="593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085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148</TotalTime>
  <Words>428</Words>
  <Application>Microsoft Office PowerPoint</Application>
  <PresentationFormat>Экран (4:3)</PresentationFormat>
  <Paragraphs>50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Остин</vt:lpstr>
      <vt:lpstr>КРАСНАЯ КНИГА РОССИИ</vt:lpstr>
      <vt:lpstr>Основной государственный документ, учреждённый в целях выявления редких и находящихся под угрозой исчезновения диких животных, дикорастущих растений и грибов.</vt:lpstr>
      <vt:lpstr>Презентация PowerPoint</vt:lpstr>
      <vt:lpstr>ЧЁРНЫЕ СТРАНИЦЫ КНИГИ</vt:lpstr>
      <vt:lpstr>ОЧКОВЫЙ  БАКЛАН</vt:lpstr>
      <vt:lpstr>ТУР</vt:lpstr>
      <vt:lpstr>КРАСНЫЕ СТРАНИЦЫ КНИГИ</vt:lpstr>
      <vt:lpstr>ЛИЛИЯ ВОДНАЯ БЕЛАЯ</vt:lpstr>
      <vt:lpstr>ФИЛИН</vt:lpstr>
      <vt:lpstr>ЖЁЛТЫЕ СТРАНИЦЫ КНИГИ</vt:lpstr>
      <vt:lpstr>РОЗОВЫЙ ФЛАМИНГО</vt:lpstr>
      <vt:lpstr>ПЯТИЛАПЫЙ КАРЛИКОВЫЙ ТУШКАНЧИК</vt:lpstr>
      <vt:lpstr>БЕЛЫЕ СТРАНИЦЫ КНИГИ</vt:lpstr>
      <vt:lpstr>СЕВЕРНЫЙ ОЛЕНЬ</vt:lpstr>
      <vt:lpstr>СЕРЫЕ СТРАНИЦЫ КНИГИ</vt:lpstr>
      <vt:lpstr>ИМПЕРАТОРСКИЙ ПИНГВИН</vt:lpstr>
      <vt:lpstr>ЗЕЛЁНЫЕ СТРАНИЦЫ КНИГИ</vt:lpstr>
      <vt:lpstr>РЕЧНОЙ БОБР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КРАСНАЯ КНИГА РОССИИ</dc:title>
  <dc:creator>Andrey</dc:creator>
  <cp:lastModifiedBy>pc-2</cp:lastModifiedBy>
  <cp:revision>16</cp:revision>
  <dcterms:created xsi:type="dcterms:W3CDTF">2020-05-15T21:12:44Z</dcterms:created>
  <dcterms:modified xsi:type="dcterms:W3CDTF">2024-09-15T05:08:13Z</dcterms:modified>
</cp:coreProperties>
</file>