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A1D14-D8F3-4495-83CB-73C09B739366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5660CE-7ADE-4AA8-BB7D-5596C57BE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7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5660CE-7ADE-4AA8-BB7D-5596C57BEB5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06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980728"/>
            <a:ext cx="9036496" cy="2736304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«РОСТОВСКИЙ ГОСУДАРСТВЕННЫЙ ЭКОНОМИЧЕСКИЙ УНИВЕРСИТЕТ (РИНХ)» Таганрогский институт имени А.П. Чехова (филиал)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педагогики и методики дошкольного, начального и дополнительного образования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русского языка, культуры  и коррекции  речи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производственной практике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НАУЧНО-ИССЛЕДОВАТЕЛЬСКАЯ РАБОТА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077072"/>
            <a:ext cx="8568952" cy="242312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Выполнила: 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студентка группы ЛОГ-441                                         Крикунова Е. С.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Руководитель: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кандидат филологических наук, доцент                   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Потураева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Л. Н.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Таганрог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2021</a:t>
            </a:r>
          </a:p>
          <a:p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07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784976" cy="10668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«Дифференциация звуков [р] - [л]»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511256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ru-RU" b="1" dirty="0" smtClean="0"/>
          </a:p>
          <a:p>
            <a:pPr marL="109728" indent="0">
              <a:buNone/>
            </a:pPr>
            <a:r>
              <a:rPr lang="ru-RU" b="1" dirty="0" smtClean="0"/>
              <a:t>Цель</a:t>
            </a:r>
            <a:r>
              <a:rPr lang="ru-RU" b="1" dirty="0"/>
              <a:t>:</a:t>
            </a:r>
            <a:r>
              <a:rPr lang="ru-RU" dirty="0"/>
              <a:t> </a:t>
            </a:r>
          </a:p>
          <a:p>
            <a:r>
              <a:rPr lang="ru-RU" dirty="0"/>
              <a:t>Учить дифференцировать звуки [р] -[л] в слогах, в словах.</a:t>
            </a:r>
          </a:p>
          <a:p>
            <a:pPr marL="10972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7243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2" y="1536328"/>
            <a:ext cx="191324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72332"/>
            <a:ext cx="157598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371" y="1829283"/>
            <a:ext cx="1193933" cy="175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4632"/>
            <a:ext cx="208823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92" y="3854926"/>
            <a:ext cx="2352982" cy="202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88840"/>
            <a:ext cx="1928876" cy="138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52088"/>
            <a:ext cx="1893836" cy="2120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338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8928992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навыка звукового анализа.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99288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85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«Один-много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67585"/>
            <a:ext cx="1152128" cy="1386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00808"/>
            <a:ext cx="15841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19672" y="1767585"/>
            <a:ext cx="7188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690" y="3933056"/>
            <a:ext cx="1718557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1496377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00989" y="4047165"/>
            <a:ext cx="3561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085184"/>
            <a:ext cx="1214332" cy="121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030" y="5089177"/>
            <a:ext cx="7858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263672"/>
            <a:ext cx="1090992" cy="1090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03269"/>
            <a:ext cx="119062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108625"/>
            <a:ext cx="1000125" cy="100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905000"/>
            <a:ext cx="1288894" cy="1288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9013"/>
            <a:ext cx="632880" cy="10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315" y="3350099"/>
            <a:ext cx="10001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221" y="3509012"/>
            <a:ext cx="1416168" cy="105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132" y="4920513"/>
            <a:ext cx="1084824" cy="1337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727" y="5125690"/>
            <a:ext cx="100012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767" y="4991817"/>
            <a:ext cx="1980355" cy="113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882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28"/>
            <a:ext cx="9144000" cy="6834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610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«Какой? Какая? Какие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?»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" y="2233951"/>
            <a:ext cx="1802135" cy="180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1461914" cy="213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228" y="2060848"/>
            <a:ext cx="2326269" cy="163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83" y="2030760"/>
            <a:ext cx="1976728" cy="1718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09388"/>
            <a:ext cx="2028140" cy="174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538651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227" y="4568672"/>
            <a:ext cx="2038133" cy="150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591999"/>
            <a:ext cx="2141353" cy="1606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96" y="4631162"/>
            <a:ext cx="1963104" cy="152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82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182"/>
            <a:ext cx="9546084" cy="713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854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55</TotalTime>
  <Words>67</Words>
  <Application>Microsoft Office PowerPoint</Application>
  <PresentationFormat>Экран (4:3)</PresentationFormat>
  <Paragraphs>18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Городская</vt:lpstr>
      <vt:lpstr>Федеральное государственное бюджетное образовательное учреждение  ВЫСШЕГО ОБРАЗОВАНИЯ  «РОСТОВСКИЙ ГОСУДАРСТВЕННЫЙ ЭКОНОМИЧЕСКИЙ УНИВЕРСИТЕТ (РИНХ)» Таганрогский институт имени А.П. Чехова (филиал)  Факультет педагогики и методики дошкольного, начального и дополнительного образования Кафедра русского языка, культуры  и коррекции  речи   Отчет по производственной практике НАУЧНО-ИССЛЕДОВАТЕЛЬСКАЯ РАБОТА </vt:lpstr>
      <vt:lpstr>Тема: «Дифференциация звуков [р] - [л]»</vt:lpstr>
      <vt:lpstr> Ход занятия Артикуляционная гимнастика</vt:lpstr>
      <vt:lpstr>Формирование навыка звукового анализа.</vt:lpstr>
      <vt:lpstr>Игра «Один-много»</vt:lpstr>
      <vt:lpstr>Презентация PowerPoint</vt:lpstr>
      <vt:lpstr>Игра «Какой? Какая? Какие?»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 ВЫСШЕГО ОБРАЗОВАНИЯ  «РОСТОВСКИЙ ГОСУДАРСТВЕННЫЙ ЭКОНОМИЧЕСКИЙ УНИВЕРСИТЕТ (РИНХ)» Таганрогский институт имени А.П. Чехова (филиал)  Факультет педагогики и методики дошкольного, начального и дополнительного образования Кафедра русского языка, культуры  и коррекции  речи   Отчет по производственной практике НАУЧНО-ИССЛЕДОВАТЕЛЬСКАЯ РАБОТА</dc:title>
  <dc:creator>Дмитрий Сергеевич</dc:creator>
  <cp:lastModifiedBy>Дмитрий Сергеевич</cp:lastModifiedBy>
  <cp:revision>7</cp:revision>
  <dcterms:created xsi:type="dcterms:W3CDTF">2021-09-26T10:20:12Z</dcterms:created>
  <dcterms:modified xsi:type="dcterms:W3CDTF">2021-09-27T10:25:41Z</dcterms:modified>
</cp:coreProperties>
</file>