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7" r:id="rId4"/>
    <p:sldId id="261" r:id="rId5"/>
    <p:sldId id="262" r:id="rId6"/>
    <p:sldId id="274" r:id="rId7"/>
    <p:sldId id="275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E2E"/>
    <a:srgbClr val="006600"/>
    <a:srgbClr val="00FF00"/>
    <a:srgbClr val="0B871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9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4536504" cy="53285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Автомобилей становилось больше и из-за шума звуковой сигнал стало плохо слышно. Поэтому к светофору был добавлен желтый свет, предупреждающий водителей о том, что сейчас включится сигнал «стоп».</a:t>
            </a:r>
          </a:p>
          <a:p>
            <a:pPr marL="0" indent="0" algn="ctr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 тремя разноцветными сигналами, светофоры были  установлены в 1920-м году в Детройте.</a:t>
            </a:r>
          </a:p>
          <a:p>
            <a:pPr marL="0" indent="0" algn="ctr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Их создателями были                                         </a:t>
            </a:r>
          </a:p>
          <a:p>
            <a:pPr marL="0" indent="0" algn="ctr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Джон Ф. Харрис                              </a:t>
            </a:r>
          </a:p>
          <a:p>
            <a:pPr marL="0" indent="0" algn="ctr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и Уильям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Поттс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b="5245"/>
          <a:stretch/>
        </p:blipFill>
        <p:spPr bwMode="auto">
          <a:xfrm>
            <a:off x="5508104" y="758425"/>
            <a:ext cx="30243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split orient="vert"/>
      </p:transition>
    </mc:Choice>
    <mc:Fallback xmlns="">
      <p:transition spd="slow" advClick="0" advTm="2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Первый светофор в нашей стране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4440760" cy="4857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 нашей стране первый светофор был установлен 15 января 1930 года в Ленинграде.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На перекрёстке Невского    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и Литейного проспектов.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 Москве светофор  установили несколько позже - 30 декабря того же 1930 года. Разместили его на углу Петровки и Кузнецкого моста.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Третьим городом, оснащённым светофором, стал Ростов-на-Дону.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76" y="1268760"/>
            <a:ext cx="33123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17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Необычный светофор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2176"/>
            <a:ext cx="4413176" cy="49439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Светофоры того времени отличались от привычных нам, они были похожи        на часы.                    Стрелка указывала на цветовое поле.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Водители и пешеходы выполняли ее команды.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4127" r="66429" b="56032"/>
          <a:stretch/>
        </p:blipFill>
        <p:spPr bwMode="auto">
          <a:xfrm>
            <a:off x="5004048" y="1412776"/>
            <a:ext cx="3816424" cy="483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84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Электрические фонари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70846"/>
            <a:ext cx="4464496" cy="4086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Светофоры в виде циферблата быстро заменили на знакомые нам электрические фонари с вертикальным расположением светильников, однако и они были не такие как мы привыкли. Дело в том, что расположение цветов            было не обычным,                  а перевёрнутым: сверху шёл зеленый, потом жёлтый и красный цвета.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4603" r="33929" b="2315"/>
          <a:stretch/>
        </p:blipFill>
        <p:spPr bwMode="auto">
          <a:xfrm>
            <a:off x="5148064" y="1170847"/>
            <a:ext cx="3312368" cy="50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6" y="836712"/>
            <a:ext cx="4246148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Современные светофоры бывают разных видов: одно-, двух-, трехсекционные. Причем последние могут быть с вертикальным и горизонтальным расположением световых сигналов. </a:t>
            </a:r>
          </a:p>
          <a:p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98" y="3284983"/>
            <a:ext cx="2429841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23258-C72C-4228-8DF6-D0B792AF3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12458" r="15350" b="24008"/>
          <a:stretch/>
        </p:blipFill>
        <p:spPr>
          <a:xfrm>
            <a:off x="4713693" y="690245"/>
            <a:ext cx="3672408" cy="1836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6EA39-5D32-424C-930F-F458CFD01567}"/>
              </a:ext>
            </a:extLst>
          </p:cNvPr>
          <p:cNvSpPr txBox="1"/>
          <p:nvPr/>
        </p:nvSpPr>
        <p:spPr>
          <a:xfrm>
            <a:off x="611561" y="3212976"/>
            <a:ext cx="5184576" cy="301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Современными  светофорами управляет компьютер.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Существуют светофоры для водителей и для пешеходов. Светофор для пешеходов двухсекционный: запрещающий сигнал показывает красного стоящего человека, разрешающий – зеленого идущего.</a:t>
            </a:r>
          </a:p>
        </p:txBody>
      </p:sp>
    </p:spTree>
    <p:extLst>
      <p:ext uri="{BB962C8B-B14F-4D97-AF65-F5344CB8AC3E}">
        <p14:creationId xmlns:p14="http://schemas.microsoft.com/office/powerpoint/2010/main" val="16975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Цвета светофора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6" y="1196752"/>
            <a:ext cx="4973724" cy="504056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Почему же для светофора выбрали именно эти цвета? Оказывается, красный, желтый и зеленый свет хорошо виден                и днем, и ночью, и в дождь, и в туман.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Красный цвет расположен всегда наверху потому, что он самый важный. Зеленый свет иногда мигает. Это для того, чтобы было лучше видно. Он предупреждает – скоро зажжется красный.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936B6-D94F-4492-B5F3-78BD4E3F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08721"/>
            <a:ext cx="432113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944216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A42E2E"/>
                </a:solidFill>
                <a:effectLst/>
                <a:latin typeface="Comic Sans MS" panose="030F0702030302020204" pitchFamily="66" charset="0"/>
              </a:rPr>
              <a:t>Дорогие друзья!!! </a:t>
            </a:r>
            <a:br>
              <a:rPr lang="ru-RU" sz="2400" b="1" i="0" dirty="0">
                <a:solidFill>
                  <a:srgbClr val="A42E2E"/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i="0" dirty="0">
                <a:solidFill>
                  <a:srgbClr val="A42E2E"/>
                </a:solidFill>
                <a:effectLst/>
                <a:latin typeface="Comic Sans MS" panose="030F0702030302020204" pitchFamily="66" charset="0"/>
              </a:rPr>
              <a:t>Будьте внимательны на улице, обращайте внимание на дорожные знаки, соблюдайте правила дорожного движения и никогда не нарушайте их.</a:t>
            </a:r>
            <a:br>
              <a:rPr lang="ru-RU" sz="2400" b="1" i="0" dirty="0">
                <a:solidFill>
                  <a:srgbClr val="A42E2E"/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i="0" dirty="0">
                <a:solidFill>
                  <a:srgbClr val="A42E2E"/>
                </a:solidFill>
                <a:effectLst/>
                <a:latin typeface="Comic Sans MS" panose="030F0702030302020204" pitchFamily="66" charset="0"/>
              </a:rPr>
              <a:t>А наш друг светофор вам в этом поможет!</a:t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BC4624-17FB-409C-8CFB-51A2205D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" y="2348880"/>
            <a:ext cx="9144000" cy="45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5184576" cy="576064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Мы все конечно с ним знакомы,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Он помогает нам в пути.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Машины едут по дороге, 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 нам так надо перейти!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Но мы стоим на тротуаре,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 за сигналами следим.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 вот, сигнал на светофоре,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зелёный, можно перейти.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Посмотрим влево и направо,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Проверим, безопасен путь?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Теперь вперёд шагаем смело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Машины могут отдохнуть.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48E59-6C6D-4F98-BF7A-E7BF9C0C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48680"/>
            <a:ext cx="432243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3744416" cy="446449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Мы каждый день встречаем светофор, и даже не задумываемся, а как появился светофор!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Вам интересно?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Тогда, вперёд!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Светофор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слово греческое,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означает «Несущий свет»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EDBD2C-FECE-4117-A5D9-50AE5215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404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5112568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светофора началась в 1868 году,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Лондоне.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улицах стало появляться много машин.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тогда у здания английского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парламента в Лондоне был установлен такой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аппарат. Светофор представлял собой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усовершенствованный семафор.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Сконструировал его изобретатель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Дж.П.Найт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взяв за основу железнодорожный семафор.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было устройство башенного типа с двумя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семафорными стрелками, которым управлял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приставленный человек.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Сигналы этого светофора  предназначались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для пешеходов, а для едущих по проезжей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транспортных средств и для облегчения перехода пешеходам дороги.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2768" r="24707" b="2732"/>
          <a:stretch/>
        </p:blipFill>
        <p:spPr bwMode="auto">
          <a:xfrm>
            <a:off x="5724128" y="980728"/>
            <a:ext cx="28982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616691" cy="56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стрелки располагались горизонтально,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автомобилям запрещалось проезжать,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положение на 45 градусов означало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движения.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Ночью светофор использовал для своей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газовый фонарь с цветной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подсветкой, при этом красный свет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означал приказ остановиться,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зелёный – разрешение продолжить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дальнейшее движение.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сожалению, судьба первого светофора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сложилась неудачно: в 1869 году газовый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фонарь в нём взорвался и ранил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управлявшего им полицейского.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этого происшествия его демонтировали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течении следующих 50-ти лет в Лондоне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установлено ни одного светофора.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875"/>
          <a:stretch/>
        </p:blipFill>
        <p:spPr bwMode="auto">
          <a:xfrm>
            <a:off x="6073891" y="702339"/>
            <a:ext cx="2661119" cy="55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1608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Создание автоматических светофоров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052736"/>
            <a:ext cx="4104456" cy="57989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Главным недостатком первых светофоров было то обстоятельство, что для управления ими требовался человек. Таким образом, нельзя было обеспечить светофорами большое количество улиц    в городах. Поэтому изобретатели направили свои усилия на создание автоматических устройств для регулирования дорожного движения.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0" y="1196752"/>
            <a:ext cx="377081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1608" cy="720080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682" y="980728"/>
            <a:ext cx="3993758" cy="58709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Считается, что первую подобную систему создал Эрнст Сирин, в 1910 году. При этом он использовал систему табличек с надписями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Stоp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» (СТОП) и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Prоceed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» (Приступать или продолжать) которые, соответственно, запрещали и разрешали движение. Эта система не использовала подсветки, что затрудняло её использование в тёмное время суток.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6" y="908720"/>
            <a:ext cx="37708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Светофор на электричестве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248472" cy="49685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 современном же виде светофор был создан в 1912 году изобретателем из штата Юта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Лестером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Вайром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400050" lvl="1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Он уже работал                на электричестве                    и имел два светильника круглой формы зелёного и красного цвета.</a:t>
            </a:r>
          </a:p>
          <a:p>
            <a:pPr marL="400050" lvl="1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Но своё изобретение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Вайр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не запатентовал</a:t>
            </a:r>
            <a:r>
              <a:rPr lang="ru-RU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2254"/>
            <a:ext cx="3216002" cy="53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71" y="869936"/>
            <a:ext cx="4607894" cy="54698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Уже в 1914 году на улицах Кливленда, Американской светофорной компанией было установлено сразу четыре светофора.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Эти аппараты так же имели два электрических фонаря,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при этом при переключении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они издавали звуковой сигнал. Управлял работой аппарата полицейский, находящийся                        в специальной стеклянной будке, стоящей на перекрёстке.                                                             Их  создателем был             Джеймс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Хог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/>
          <a:stretch/>
        </p:blipFill>
        <p:spPr bwMode="auto">
          <a:xfrm>
            <a:off x="5148064" y="869936"/>
            <a:ext cx="3455765" cy="52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867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Презентация PowerPoint</vt:lpstr>
      <vt:lpstr>Мы все конечно с ним знакомы, Он помогает нам в пути. Машины едут по дороге,  А нам так надо перейти! Но мы стоим на тротуаре, И за сигналами следим. И вот, сигнал на светофоре, зелёный, можно перейти. Посмотрим влево и направо, Проверим, безопасен путь? Теперь вперёд шагаем смело Машины могут отдохнуть.</vt:lpstr>
      <vt:lpstr>Мы каждый день встречаем светофор, и даже не задумываемся, а как появился светофор! Вам интересно? Тогда, вперёд!  Светофор – слово греческое,  означает «Несущий свет»  </vt:lpstr>
      <vt:lpstr>Презентация PowerPoint</vt:lpstr>
      <vt:lpstr>Презентация PowerPoint</vt:lpstr>
      <vt:lpstr>Создание автоматических светофоров </vt:lpstr>
      <vt:lpstr> </vt:lpstr>
      <vt:lpstr>Светофор на электричестве</vt:lpstr>
      <vt:lpstr>Презентация PowerPoint</vt:lpstr>
      <vt:lpstr>Презентация PowerPoint</vt:lpstr>
      <vt:lpstr>Первый светофор в нашей стране</vt:lpstr>
      <vt:lpstr>Необычный светофор</vt:lpstr>
      <vt:lpstr>Электрические фонари</vt:lpstr>
      <vt:lpstr>Презентация PowerPoint</vt:lpstr>
      <vt:lpstr>Цвета светофора</vt:lpstr>
      <vt:lpstr>Дорогие друзья!!!  Будьте внимательны на улице, обращайте внимание на дорожные знаки, соблюдайте правила дорожного движения и никогда не нарушайте их. А наш друг светофор вам в этом поможет!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 – наш друг на дороге!</dc:title>
  <dc:creator>Елена Сердцова</dc:creator>
  <cp:lastModifiedBy>User</cp:lastModifiedBy>
  <cp:revision>51</cp:revision>
  <dcterms:created xsi:type="dcterms:W3CDTF">2020-04-21T12:24:43Z</dcterms:created>
  <dcterms:modified xsi:type="dcterms:W3CDTF">2023-07-25T20:28:19Z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1343551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