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0" r:id="rId2"/>
    <p:sldId id="303" r:id="rId3"/>
    <p:sldId id="304" r:id="rId4"/>
    <p:sldId id="258" r:id="rId5"/>
    <p:sldId id="274" r:id="rId6"/>
    <p:sldId id="259" r:id="rId7"/>
    <p:sldId id="302" r:id="rId8"/>
    <p:sldId id="286" r:id="rId9"/>
    <p:sldId id="285" r:id="rId10"/>
    <p:sldId id="295" r:id="rId11"/>
    <p:sldId id="301" r:id="rId12"/>
    <p:sldId id="279" r:id="rId13"/>
    <p:sldId id="300" r:id="rId14"/>
    <p:sldId id="299" r:id="rId15"/>
    <p:sldId id="29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6" autoAdjust="0"/>
    <p:restoredTop sz="94660"/>
  </p:normalViewPr>
  <p:slideViewPr>
    <p:cSldViewPr>
      <p:cViewPr varScale="1">
        <p:scale>
          <a:sx n="64" d="100"/>
          <a:sy n="64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04-26T15:22:08.1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07C5923-6EF9-4C68-8D26-6865C8846A60}" emma:medium="tactile" emma:mode="ink">
          <msink:context xmlns:msink="http://schemas.microsoft.com/ink/2010/main" type="writingRegion" rotatedBoundingBox="30941,3040 30956,3040 30956,3055 30941,3055"/>
        </emma:interpretation>
      </emma:emma>
    </inkml:annotationXML>
    <inkml:traceGroup>
      <inkml:annotationXML>
        <emma:emma xmlns:emma="http://www.w3.org/2003/04/emma" version="1.0">
          <emma:interpretation id="{C49D043C-591F-46A9-B3A0-F3A58BA15324}" emma:medium="tactile" emma:mode="ink">
            <msink:context xmlns:msink="http://schemas.microsoft.com/ink/2010/main" type="paragraph" rotatedBoundingBox="30941,3040 30956,3040 30956,3055 30941,3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B7A3F5-A73F-4EDC-86C4-E92138CA13CD}" emma:medium="tactile" emma:mode="ink">
              <msink:context xmlns:msink="http://schemas.microsoft.com/ink/2010/main" type="line" rotatedBoundingBox="30941,3040 30956,3040 30956,3055 30941,3055"/>
            </emma:interpretation>
          </emma:emma>
        </inkml:annotationXML>
        <inkml:traceGroup>
          <inkml:annotationXML>
            <emma:emma xmlns:emma="http://www.w3.org/2003/04/emma" version="1.0">
              <emma:interpretation id="{F6520337-A13D-4A60-A65F-05EA7FFD32DB}" emma:medium="tactile" emma:mode="ink">
                <msink:context xmlns:msink="http://schemas.microsoft.com/ink/2010/main" type="inkWord" rotatedBoundingBox="30941,3040 30956,3040 30956,3055 30941,3055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: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332-1FB3-4CE0-9291-74AE6A07446F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D880-A9F9-4552-8C26-23CED9241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653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332-1FB3-4CE0-9291-74AE6A07446F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D880-A9F9-4552-8C26-23CED9241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69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332-1FB3-4CE0-9291-74AE6A07446F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D880-A9F9-4552-8C26-23CED9241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62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332-1FB3-4CE0-9291-74AE6A07446F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D880-A9F9-4552-8C26-23CED9241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0132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332-1FB3-4CE0-9291-74AE6A07446F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D880-A9F9-4552-8C26-23CED9241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583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332-1FB3-4CE0-9291-74AE6A07446F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D880-A9F9-4552-8C26-23CED92416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7220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332-1FB3-4CE0-9291-74AE6A07446F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D880-A9F9-4552-8C26-23CED9241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138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332-1FB3-4CE0-9291-74AE6A07446F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D880-A9F9-4552-8C26-23CED9241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38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332-1FB3-4CE0-9291-74AE6A07446F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D880-A9F9-4552-8C26-23CED9241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25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332-1FB3-4CE0-9291-74AE6A07446F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D880-A9F9-4552-8C26-23CED9241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76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332-1FB3-4CE0-9291-74AE6A07446F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D880-A9F9-4552-8C26-23CED9241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88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332-1FB3-4CE0-9291-74AE6A07446F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D880-A9F9-4552-8C26-23CED9241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31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332-1FB3-4CE0-9291-74AE6A07446F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D880-A9F9-4552-8C26-23CED9241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377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332-1FB3-4CE0-9291-74AE6A07446F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D880-A9F9-4552-8C26-23CED9241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339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332-1FB3-4CE0-9291-74AE6A07446F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D880-A9F9-4552-8C26-23CED9241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35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332-1FB3-4CE0-9291-74AE6A07446F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D880-A9F9-4552-8C26-23CED9241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09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4E332-1FB3-4CE0-9291-74AE6A07446F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D880-A9F9-4552-8C26-23CED9241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30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94E332-1FB3-4CE0-9291-74AE6A07446F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6D880-A9F9-4552-8C26-23CED92416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1332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12427" cy="6309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14942" y="1772816"/>
            <a:ext cx="3929058" cy="2523768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Проект на тему: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«Герои Земли русской»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Юрий Гагарин</a:t>
            </a:r>
          </a:p>
          <a:p>
            <a:endParaRPr lang="ru-RU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Подготовила воспитатель: Архипова Т.А.</a:t>
            </a:r>
          </a:p>
          <a:p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5" name="Рукописный ввод 4"/>
              <p14:cNvContentPartPr/>
              <p14:nvPr/>
            </p14:nvContentPartPr>
            <p14:xfrm>
              <a:off x="11138967" y="1094444"/>
              <a:ext cx="360" cy="360"/>
            </p14:xfrm>
          </p:contentPart>
        </mc:Choice>
        <mc:Fallback>
          <p:pic>
            <p:nvPicPr>
              <p:cNvPr id="5" name="Рукописный ввод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27087" y="1082564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048713486"/>
      </p:ext>
    </p:extLst>
  </p:cSld>
  <p:clrMapOvr>
    <a:masterClrMapping/>
  </p:clrMapOvr>
  <p:transition spd="slow" advTm="17692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208517"/>
            <a:ext cx="2461952" cy="1649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«Полет в космос»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8032" y="1357298"/>
            <a:ext cx="2605968" cy="1737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ASUS\Desktop\Архипова\Патриот\звездное небо\игра\q3fFBssONkE.jpg"/>
          <p:cNvPicPr>
            <a:picLocks noChangeAspect="1" noChangeArrowheads="1"/>
          </p:cNvPicPr>
          <p:nvPr/>
        </p:nvPicPr>
        <p:blipFill>
          <a:blip r:embed="rId4"/>
          <a:srcRect t="22916" r="-926" b="44792"/>
          <a:stretch>
            <a:fillRect/>
          </a:stretch>
        </p:blipFill>
        <p:spPr bwMode="auto">
          <a:xfrm>
            <a:off x="3286116" y="2357430"/>
            <a:ext cx="3114686" cy="2214578"/>
          </a:xfrm>
          <a:prstGeom prst="rect">
            <a:avLst/>
          </a:prstGeom>
          <a:noFill/>
        </p:spPr>
      </p:pic>
      <p:pic>
        <p:nvPicPr>
          <p:cNvPr id="2051" name="Picture 3" descr="C:\Users\ASUS\Desktop\Архипова\Патриот\звездное небо\игра\sy264tWzzE0.jpg"/>
          <p:cNvPicPr>
            <a:picLocks noChangeAspect="1" noChangeArrowheads="1"/>
          </p:cNvPicPr>
          <p:nvPr/>
        </p:nvPicPr>
        <p:blipFill>
          <a:blip r:embed="rId5"/>
          <a:srcRect t="28125" r="3704" b="35417"/>
          <a:stretch>
            <a:fillRect/>
          </a:stretch>
        </p:blipFill>
        <p:spPr bwMode="auto">
          <a:xfrm>
            <a:off x="214282" y="1357298"/>
            <a:ext cx="2971810" cy="2500330"/>
          </a:xfrm>
          <a:prstGeom prst="rect">
            <a:avLst/>
          </a:prstGeom>
          <a:noFill/>
        </p:spPr>
      </p:pic>
      <p:pic>
        <p:nvPicPr>
          <p:cNvPr id="2052" name="Picture 4" descr="C:\Users\ASUS\Desktop\Архипова\Патриот\звездное небо\игра\H8UPHboeHXc.jpg"/>
          <p:cNvPicPr>
            <a:picLocks noChangeAspect="1" noChangeArrowheads="1"/>
          </p:cNvPicPr>
          <p:nvPr/>
        </p:nvPicPr>
        <p:blipFill>
          <a:blip r:embed="rId6"/>
          <a:srcRect t="22916" r="-926" b="12500"/>
          <a:stretch>
            <a:fillRect/>
          </a:stretch>
        </p:blipFill>
        <p:spPr bwMode="auto">
          <a:xfrm>
            <a:off x="6429388" y="3302473"/>
            <a:ext cx="2500330" cy="3555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4936201"/>
      </p:ext>
    </p:extLst>
  </p:cSld>
  <p:clrMapOvr>
    <a:masterClrMapping/>
  </p:clrMapOvr>
  <p:transition spd="slow" advTm="22422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мультфильма «Белка и стрелка»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29190" y="4000504"/>
            <a:ext cx="2704902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2" name="Picture 2" descr="C:\Users\ASUS\Desktop\Архипова\Патриот\Фильм\yfvqwoTIrAg.jpg"/>
          <p:cNvPicPr>
            <a:picLocks noChangeAspect="1" noChangeArrowheads="1"/>
          </p:cNvPicPr>
          <p:nvPr/>
        </p:nvPicPr>
        <p:blipFill>
          <a:blip r:embed="rId3"/>
          <a:srcRect t="17489" r="40373" b="1794"/>
          <a:stretch>
            <a:fillRect/>
          </a:stretch>
        </p:blipFill>
        <p:spPr bwMode="auto">
          <a:xfrm>
            <a:off x="0" y="4685905"/>
            <a:ext cx="3571868" cy="2172095"/>
          </a:xfrm>
          <a:prstGeom prst="rect">
            <a:avLst/>
          </a:prstGeom>
          <a:noFill/>
        </p:spPr>
      </p:pic>
      <p:pic>
        <p:nvPicPr>
          <p:cNvPr id="35843" name="Picture 3" descr="C:\Users\ASUS\Desktop\Архипова\Патриот\Фильм\1XzkS6HNf7A.jpg"/>
          <p:cNvPicPr>
            <a:picLocks noChangeAspect="1" noChangeArrowheads="1"/>
          </p:cNvPicPr>
          <p:nvPr/>
        </p:nvPicPr>
        <p:blipFill>
          <a:blip r:embed="rId4"/>
          <a:srcRect t="23913" r="33594" b="1304"/>
          <a:stretch>
            <a:fillRect/>
          </a:stretch>
        </p:blipFill>
        <p:spPr bwMode="auto">
          <a:xfrm>
            <a:off x="5190011" y="1142984"/>
            <a:ext cx="3953989" cy="2000264"/>
          </a:xfrm>
          <a:prstGeom prst="rect">
            <a:avLst/>
          </a:prstGeom>
          <a:noFill/>
        </p:spPr>
      </p:pic>
      <p:pic>
        <p:nvPicPr>
          <p:cNvPr id="35844" name="Picture 4" descr="C:\Users\ASUS\Desktop\Архипова\Патриот\Фильм\hLjJO2p6Eq0.jpg"/>
          <p:cNvPicPr>
            <a:picLocks noChangeAspect="1" noChangeArrowheads="1"/>
          </p:cNvPicPr>
          <p:nvPr/>
        </p:nvPicPr>
        <p:blipFill>
          <a:blip r:embed="rId5"/>
          <a:srcRect t="21875" r="10648" b="38542"/>
          <a:stretch>
            <a:fillRect/>
          </a:stretch>
        </p:blipFill>
        <p:spPr bwMode="auto">
          <a:xfrm>
            <a:off x="1142976" y="1500174"/>
            <a:ext cx="2757496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332656"/>
            <a:ext cx="2162107" cy="1524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72801" y="4905234"/>
            <a:ext cx="2971199" cy="1952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714612" y="500042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 «Ракета»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ASUS\Desktop\Архипова\Патриот\ракета схема\6MH7oQfc-Yo.jpg"/>
          <p:cNvPicPr>
            <a:picLocks noChangeAspect="1" noChangeArrowheads="1"/>
          </p:cNvPicPr>
          <p:nvPr/>
        </p:nvPicPr>
        <p:blipFill>
          <a:blip r:embed="rId4" cstate="print"/>
          <a:srcRect t="5729" r="24805" b="1823"/>
          <a:stretch>
            <a:fillRect/>
          </a:stretch>
        </p:blipFill>
        <p:spPr bwMode="auto">
          <a:xfrm>
            <a:off x="0" y="4857760"/>
            <a:ext cx="3500430" cy="2000240"/>
          </a:xfrm>
          <a:prstGeom prst="rect">
            <a:avLst/>
          </a:prstGeom>
          <a:noFill/>
        </p:spPr>
      </p:pic>
      <p:pic>
        <p:nvPicPr>
          <p:cNvPr id="2050" name="Picture 2" descr="C:\Users\ASUS\Desktop\Архипова\Патриот\ракета схема\rFIOkV7Uwno.jpg"/>
          <p:cNvPicPr>
            <a:picLocks noChangeAspect="1" noChangeArrowheads="1"/>
          </p:cNvPicPr>
          <p:nvPr/>
        </p:nvPicPr>
        <p:blipFill>
          <a:blip r:embed="rId5" cstate="print"/>
          <a:srcRect r="27148" b="-782"/>
          <a:stretch>
            <a:fillRect/>
          </a:stretch>
        </p:blipFill>
        <p:spPr bwMode="auto">
          <a:xfrm>
            <a:off x="5643570" y="1142984"/>
            <a:ext cx="3259039" cy="2028820"/>
          </a:xfrm>
          <a:prstGeom prst="rect">
            <a:avLst/>
          </a:prstGeom>
          <a:noFill/>
        </p:spPr>
      </p:pic>
      <p:pic>
        <p:nvPicPr>
          <p:cNvPr id="2051" name="Picture 3" descr="C:\Users\ASUS\Desktop\Архипова\Патриот\ракета схема\mgQFrSt3BSo.jpg"/>
          <p:cNvPicPr>
            <a:picLocks noChangeAspect="1" noChangeArrowheads="1"/>
          </p:cNvPicPr>
          <p:nvPr/>
        </p:nvPicPr>
        <p:blipFill>
          <a:blip r:embed="rId6" cstate="print"/>
          <a:srcRect r="53125" b="-348"/>
          <a:stretch>
            <a:fillRect/>
          </a:stretch>
        </p:blipFill>
        <p:spPr bwMode="auto">
          <a:xfrm>
            <a:off x="2214546" y="2143116"/>
            <a:ext cx="2432328" cy="2343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7088788"/>
      </p:ext>
    </p:extLst>
  </p:cSld>
  <p:clrMapOvr>
    <a:masterClrMapping/>
  </p:clrMapOvr>
  <p:transition spd="slow" advTm="16928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SUS\Desktop\Архипова\Патриот\ракета схема\VLpmUINbff4.jpg"/>
          <p:cNvPicPr>
            <a:picLocks noChangeAspect="1" noChangeArrowheads="1"/>
          </p:cNvPicPr>
          <p:nvPr/>
        </p:nvPicPr>
        <p:blipFill>
          <a:blip r:embed="rId2"/>
          <a:srcRect l="8984" r="40039" b="-782"/>
          <a:stretch>
            <a:fillRect/>
          </a:stretch>
        </p:blipFill>
        <p:spPr bwMode="auto">
          <a:xfrm>
            <a:off x="285721" y="4143380"/>
            <a:ext cx="2842556" cy="25288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29058" y="285728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Собери ракету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 descr="C:\Users\ASUS\Desktop\Архипова\Патриот\Космос\1686722098_polinka-top-p-zvezda-kartinka-dlya-doshkolnikov-instagra-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447" y="4429132"/>
            <a:ext cx="2141553" cy="214155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5720" y="214290"/>
            <a:ext cx="2330820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ASUS\Desktop\Архипова\Патриот\звездное небо\d-TL-vl-z74.jpg"/>
          <p:cNvPicPr>
            <a:picLocks noChangeAspect="1" noChangeArrowheads="1"/>
          </p:cNvPicPr>
          <p:nvPr/>
        </p:nvPicPr>
        <p:blipFill>
          <a:blip r:embed="rId5"/>
          <a:srcRect l="5468" r="31250" b="520"/>
          <a:stretch>
            <a:fillRect/>
          </a:stretch>
        </p:blipFill>
        <p:spPr bwMode="auto">
          <a:xfrm>
            <a:off x="5771094" y="1142984"/>
            <a:ext cx="3372906" cy="2386010"/>
          </a:xfrm>
          <a:prstGeom prst="rect">
            <a:avLst/>
          </a:prstGeom>
          <a:noFill/>
        </p:spPr>
      </p:pic>
      <p:pic>
        <p:nvPicPr>
          <p:cNvPr id="3075" name="Picture 3" descr="C:\Users\ASUS\Desktop\Архипова\Патриот\звездное небо\hczsVeqBe6s.jpg"/>
          <p:cNvPicPr>
            <a:picLocks noChangeAspect="1" noChangeArrowheads="1"/>
          </p:cNvPicPr>
          <p:nvPr/>
        </p:nvPicPr>
        <p:blipFill>
          <a:blip r:embed="rId6"/>
          <a:srcRect t="9174" r="2294" b="44381"/>
          <a:stretch>
            <a:fillRect/>
          </a:stretch>
        </p:blipFill>
        <p:spPr bwMode="auto">
          <a:xfrm>
            <a:off x="2786050" y="1500174"/>
            <a:ext cx="2840365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285728"/>
            <a:ext cx="5857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работ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«Этот удивительный космос»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ASUS\Desktop\Архипова\Патриот\Космос\1676614207_gas-kvas-com-p-nochnoe-nebo-so-zvezdami-detskii-risunok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898" y="4643446"/>
            <a:ext cx="3086102" cy="1928814"/>
          </a:xfrm>
          <a:prstGeom prst="rect">
            <a:avLst/>
          </a:prstGeom>
          <a:noFill/>
        </p:spPr>
      </p:pic>
      <p:pic>
        <p:nvPicPr>
          <p:cNvPr id="33795" name="Picture 3" descr="C:\Users\ASUS\Desktop\Архипова\Патриот\Космос\1690787852_voivod-club-p-multyashnii-mesyats-instagram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71728" cy="2571728"/>
          </a:xfrm>
          <a:prstGeom prst="rect">
            <a:avLst/>
          </a:prstGeom>
          <a:noFill/>
        </p:spPr>
      </p:pic>
      <p:pic>
        <p:nvPicPr>
          <p:cNvPr id="4098" name="Picture 2" descr="C:\Users\ASUS\Desktop\Архипова\Патриот\звездное небо\выставка\7EBdnNMjt8c.jpg"/>
          <p:cNvPicPr>
            <a:picLocks noChangeAspect="1" noChangeArrowheads="1"/>
          </p:cNvPicPr>
          <p:nvPr/>
        </p:nvPicPr>
        <p:blipFill>
          <a:blip r:embed="rId4" cstate="print"/>
          <a:srcRect l="15625" r="36719" b="-348"/>
          <a:stretch>
            <a:fillRect/>
          </a:stretch>
        </p:blipFill>
        <p:spPr bwMode="auto">
          <a:xfrm>
            <a:off x="3143240" y="4514848"/>
            <a:ext cx="2472885" cy="2343152"/>
          </a:xfrm>
          <a:prstGeom prst="rect">
            <a:avLst/>
          </a:prstGeom>
          <a:noFill/>
        </p:spPr>
      </p:pic>
      <p:pic>
        <p:nvPicPr>
          <p:cNvPr id="4099" name="Picture 3" descr="C:\Users\ASUS\Desktop\Архипова\Патриот\звездное небо\выставка\LTT_3Oj9e_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357298"/>
            <a:ext cx="2188555" cy="2928922"/>
          </a:xfrm>
          <a:prstGeom prst="rect">
            <a:avLst/>
          </a:prstGeom>
          <a:noFill/>
        </p:spPr>
      </p:pic>
      <p:pic>
        <p:nvPicPr>
          <p:cNvPr id="4100" name="Picture 4" descr="C:\Users\ASUS\Desktop\Архипова\Патриот\звездное небо\выставка\tZD1IvXNNss.jpg"/>
          <p:cNvPicPr>
            <a:picLocks noChangeAspect="1" noChangeArrowheads="1"/>
          </p:cNvPicPr>
          <p:nvPr/>
        </p:nvPicPr>
        <p:blipFill>
          <a:blip r:embed="rId6"/>
          <a:srcRect l="23437" r="38281" b="1389"/>
          <a:stretch>
            <a:fillRect/>
          </a:stretch>
        </p:blipFill>
        <p:spPr bwMode="auto">
          <a:xfrm>
            <a:off x="5643538" y="1357298"/>
            <a:ext cx="3500462" cy="3143272"/>
          </a:xfrm>
          <a:prstGeom prst="rect">
            <a:avLst/>
          </a:prstGeom>
          <a:noFill/>
        </p:spPr>
      </p:pic>
      <p:pic>
        <p:nvPicPr>
          <p:cNvPr id="4101" name="Picture 5" descr="C:\Users\ASUS\Desktop\Архипова\Патриот\звездное небо\выставка\o60mEbrcQgo.jpg"/>
          <p:cNvPicPr>
            <a:picLocks noChangeAspect="1" noChangeArrowheads="1"/>
          </p:cNvPicPr>
          <p:nvPr/>
        </p:nvPicPr>
        <p:blipFill>
          <a:blip r:embed="rId7"/>
          <a:srcRect t="13541" r="17593" b="36458"/>
          <a:stretch>
            <a:fillRect/>
          </a:stretch>
        </p:blipFill>
        <p:spPr bwMode="auto">
          <a:xfrm>
            <a:off x="285720" y="2928934"/>
            <a:ext cx="2543182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996952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218336"/>
      </p:ext>
    </p:extLst>
  </p:cSld>
  <p:clrMapOvr>
    <a:masterClrMapping/>
  </p:clrMapOvr>
  <p:transition spd="slow" advTm="568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9"/>
            <a:ext cx="814393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связи с утратой нашим обществом традиционного российского патриотического сознания, очевидна неотложность решения острейших проблем воспитания патриотизма в работе с детьми дошкольного возраста. В настоящее время эта работа актуальна и особенно трудна, требует большого такта и терпения, так как в молодых семьях вопросы воспитания патриотизма, гражданственности не считаются важными и, зачастую, вызывают лишь недоумение.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серьезно задуматься над тем, как приобщить родителей к возрождению работы по формированию духовно-патриотических чувств детей, которые выражаются в соответствующих поступках и поведении- знании героев нашей страны и их заслуг перед отечеством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 </a:t>
            </a:r>
          </a:p>
          <a:p>
            <a:pPr algn="ctr"/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"/>
            <a:ext cx="8572560" cy="8811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родолжать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расширять представления о героях космоса, о первом космонавте Юрии Гагарине, о трудной и почетной профессии космонавта посредством организации тематической недели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1.Воспитывать любовь к Родине, желание прославлять её своими героическими делами, вызвать чувство гордости за своих соотечественников, повлиявших на ход истории, служивших Родине, за успехи своей Родины в области развития космической науки и техники;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2.Формировать восприятие целостной картины мира, расширять кругозор детей; познакомить с именами героев космоса, их подвигами, с историей развития космонавтики;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3.Приобщать к словесному искусству, развивать художественное восприятие и эстетический вкус, знакомить с литературными и музыкальными произведениями, связанные с темой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проекта.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/>
              <a:t> </a:t>
            </a:r>
          </a:p>
          <a:p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15074" y="4745727"/>
            <a:ext cx="2928926" cy="2112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4907514"/>
            <a:ext cx="2850711" cy="1950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 flipH="1">
            <a:off x="285718" y="428604"/>
            <a:ext cx="8858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на тему: «Герои земли русской»</a:t>
            </a:r>
          </a:p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Гагарин Юрий Алексеевич. 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ASUS\Desktop\Архипова\Патриот\Беседа\UPg1DY6s5AM.jpg"/>
          <p:cNvPicPr>
            <a:picLocks noChangeAspect="1" noChangeArrowheads="1"/>
          </p:cNvPicPr>
          <p:nvPr/>
        </p:nvPicPr>
        <p:blipFill>
          <a:blip r:embed="rId4" cstate="print"/>
          <a:srcRect l="11538" r="28846" b="5982"/>
          <a:stretch>
            <a:fillRect/>
          </a:stretch>
        </p:blipFill>
        <p:spPr bwMode="auto">
          <a:xfrm>
            <a:off x="126608" y="1928802"/>
            <a:ext cx="2516566" cy="1785950"/>
          </a:xfrm>
          <a:prstGeom prst="rect">
            <a:avLst/>
          </a:prstGeom>
          <a:noFill/>
        </p:spPr>
      </p:pic>
      <p:pic>
        <p:nvPicPr>
          <p:cNvPr id="13316" name="Picture 4" descr="C:\Users\ASUS\Desktop\Архипова\Патриот\Беседа\b1m2vCIxuD0.jpg"/>
          <p:cNvPicPr>
            <a:picLocks noChangeAspect="1" noChangeArrowheads="1"/>
          </p:cNvPicPr>
          <p:nvPr/>
        </p:nvPicPr>
        <p:blipFill>
          <a:blip r:embed="rId5"/>
          <a:srcRect l="11719" t="18695" r="29687" b="10000"/>
          <a:stretch>
            <a:fillRect/>
          </a:stretch>
        </p:blipFill>
        <p:spPr bwMode="auto">
          <a:xfrm>
            <a:off x="2714612" y="3429000"/>
            <a:ext cx="3659064" cy="2000288"/>
          </a:xfrm>
          <a:prstGeom prst="rect">
            <a:avLst/>
          </a:prstGeom>
          <a:noFill/>
        </p:spPr>
      </p:pic>
      <p:pic>
        <p:nvPicPr>
          <p:cNvPr id="13317" name="Picture 5" descr="C:\Users\ASUS\Desktop\Архипова\Патриот\Беседа\WtQ7gKNKqdc.jpg"/>
          <p:cNvPicPr>
            <a:picLocks noChangeAspect="1" noChangeArrowheads="1"/>
          </p:cNvPicPr>
          <p:nvPr/>
        </p:nvPicPr>
        <p:blipFill>
          <a:blip r:embed="rId6" cstate="print"/>
          <a:srcRect t="10937" r="35352" b="1823"/>
          <a:stretch>
            <a:fillRect/>
          </a:stretch>
        </p:blipFill>
        <p:spPr bwMode="auto">
          <a:xfrm>
            <a:off x="6072198" y="1643050"/>
            <a:ext cx="3071802" cy="1865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8564091"/>
      </p:ext>
    </p:extLst>
  </p:cSld>
  <p:clrMapOvr>
    <a:masterClrMapping/>
  </p:clrMapOvr>
  <p:transition spd="slow" advTm="15837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332656"/>
            <a:ext cx="2162107" cy="1524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39098" y="4500570"/>
            <a:ext cx="2704902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071802" y="1071546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«Звездное небо»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ASUS\Desktop\Архипова\Патриот\звездное небо\CzUZR1TcRGg.jpg"/>
          <p:cNvPicPr>
            <a:picLocks noChangeAspect="1" noChangeArrowheads="1"/>
          </p:cNvPicPr>
          <p:nvPr/>
        </p:nvPicPr>
        <p:blipFill>
          <a:blip r:embed="rId4"/>
          <a:srcRect t="16667" r="2160" b="26389"/>
          <a:stretch>
            <a:fillRect/>
          </a:stretch>
        </p:blipFill>
        <p:spPr bwMode="auto">
          <a:xfrm>
            <a:off x="0" y="1928802"/>
            <a:ext cx="2928926" cy="3788199"/>
          </a:xfrm>
          <a:prstGeom prst="rect">
            <a:avLst/>
          </a:prstGeom>
          <a:noFill/>
        </p:spPr>
      </p:pic>
      <p:pic>
        <p:nvPicPr>
          <p:cNvPr id="11266" name="Picture 2" descr="C:\Users\ASUS\Desktop\Архипова\Патриот\звездное небо\FV7Gr9fxmJI.jpg"/>
          <p:cNvPicPr>
            <a:picLocks noChangeAspect="1" noChangeArrowheads="1"/>
          </p:cNvPicPr>
          <p:nvPr/>
        </p:nvPicPr>
        <p:blipFill>
          <a:blip r:embed="rId5"/>
          <a:srcRect r="-926" b="38542"/>
          <a:stretch>
            <a:fillRect/>
          </a:stretch>
        </p:blipFill>
        <p:spPr bwMode="auto">
          <a:xfrm>
            <a:off x="3286116" y="2643182"/>
            <a:ext cx="3114686" cy="4214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6111214"/>
      </p:ext>
    </p:extLst>
  </p:cSld>
  <p:clrMapOvr>
    <a:masterClrMapping/>
  </p:clrMapOvr>
  <p:transition spd="slow" advTm="8507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282" y="4786322"/>
            <a:ext cx="2797482" cy="1864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285852" y="214290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 «Луна»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US\Desktop\Архипова\Патриот\звездное небо\луна\8k9346dE4zI.jpg"/>
          <p:cNvPicPr>
            <a:picLocks noChangeAspect="1" noChangeArrowheads="1"/>
          </p:cNvPicPr>
          <p:nvPr/>
        </p:nvPicPr>
        <p:blipFill>
          <a:blip r:embed="rId3"/>
          <a:srcRect t="1822" r="34180"/>
          <a:stretch>
            <a:fillRect/>
          </a:stretch>
        </p:blipFill>
        <p:spPr bwMode="auto">
          <a:xfrm flipH="1">
            <a:off x="5206074" y="4000504"/>
            <a:ext cx="3937926" cy="2643206"/>
          </a:xfrm>
          <a:prstGeom prst="rect">
            <a:avLst/>
          </a:prstGeom>
          <a:noFill/>
        </p:spPr>
      </p:pic>
      <p:pic>
        <p:nvPicPr>
          <p:cNvPr id="1027" name="Picture 3" descr="C:\Users\ASUS\Desktop\Архипова\Патриот\звездное небо\луна\BfBzG135IhI.jpg"/>
          <p:cNvPicPr>
            <a:picLocks noChangeAspect="1" noChangeArrowheads="1"/>
          </p:cNvPicPr>
          <p:nvPr/>
        </p:nvPicPr>
        <p:blipFill>
          <a:blip r:embed="rId4"/>
          <a:srcRect t="13541" r="-926" b="19792"/>
          <a:stretch>
            <a:fillRect/>
          </a:stretch>
        </p:blipFill>
        <p:spPr bwMode="auto">
          <a:xfrm>
            <a:off x="6572264" y="285728"/>
            <a:ext cx="2384681" cy="3500462"/>
          </a:xfrm>
          <a:prstGeom prst="rect">
            <a:avLst/>
          </a:prstGeom>
          <a:noFill/>
        </p:spPr>
      </p:pic>
      <p:pic>
        <p:nvPicPr>
          <p:cNvPr id="1028" name="Picture 4" descr="C:\Users\ASUS\Desktop\Архипова\Патриот\звездное небо\луна\XgS9G0BpF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214422"/>
            <a:ext cx="5842008" cy="2628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4819452"/>
      </p:ext>
    </p:extLst>
  </p:cSld>
  <p:clrMapOvr>
    <a:masterClrMapping/>
  </p:clrMapOvr>
  <p:transition spd="slow" advTm="23031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571480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на тему «Космос»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SUS\Desktop\Архипова\Патриот\Космос\1676614207_gas-kvas-com-p-nochnoe-nebo-so-zvezdami-detskii-risunok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643446"/>
            <a:ext cx="3086102" cy="1928814"/>
          </a:xfrm>
          <a:prstGeom prst="rect">
            <a:avLst/>
          </a:prstGeom>
          <a:noFill/>
        </p:spPr>
      </p:pic>
      <p:pic>
        <p:nvPicPr>
          <p:cNvPr id="1026" name="Picture 2" descr="C:\Users\ASUS\Desktop\Архипова\Патриот\звездное небо\b2YKwh38ITo.jpg"/>
          <p:cNvPicPr>
            <a:picLocks noChangeAspect="1" noChangeArrowheads="1"/>
          </p:cNvPicPr>
          <p:nvPr/>
        </p:nvPicPr>
        <p:blipFill>
          <a:blip r:embed="rId3"/>
          <a:srcRect t="5555" r="617" b="25694"/>
          <a:stretch>
            <a:fillRect/>
          </a:stretch>
        </p:blipFill>
        <p:spPr bwMode="auto">
          <a:xfrm>
            <a:off x="6829425" y="3143248"/>
            <a:ext cx="2314575" cy="3558132"/>
          </a:xfrm>
          <a:prstGeom prst="rect">
            <a:avLst/>
          </a:prstGeom>
          <a:noFill/>
        </p:spPr>
      </p:pic>
      <p:pic>
        <p:nvPicPr>
          <p:cNvPr id="1027" name="Picture 3" descr="C:\Users\ASUS\Desktop\Архипова\Патриот\звездное небо\LirYHHWzEh8.jpg"/>
          <p:cNvPicPr>
            <a:picLocks noChangeAspect="1" noChangeArrowheads="1"/>
          </p:cNvPicPr>
          <p:nvPr/>
        </p:nvPicPr>
        <p:blipFill>
          <a:blip r:embed="rId4"/>
          <a:srcRect t="9722" r="2160" b="11111"/>
          <a:stretch>
            <a:fillRect/>
          </a:stretch>
        </p:blipFill>
        <p:spPr bwMode="auto">
          <a:xfrm>
            <a:off x="3714744" y="1500174"/>
            <a:ext cx="2314575" cy="4161869"/>
          </a:xfrm>
          <a:prstGeom prst="rect">
            <a:avLst/>
          </a:prstGeom>
          <a:noFill/>
        </p:spPr>
      </p:pic>
      <p:pic>
        <p:nvPicPr>
          <p:cNvPr id="1028" name="Picture 4" descr="C:\Users\ASUS\Desktop\Архипова\Патриот\звездное небо\pS3G6cbfmRE.jpg"/>
          <p:cNvPicPr>
            <a:picLocks noChangeAspect="1" noChangeArrowheads="1"/>
          </p:cNvPicPr>
          <p:nvPr/>
        </p:nvPicPr>
        <p:blipFill>
          <a:blip r:embed="rId5" cstate="print"/>
          <a:srcRect r="31250" b="-348"/>
          <a:stretch>
            <a:fillRect/>
          </a:stretch>
        </p:blipFill>
        <p:spPr bwMode="auto">
          <a:xfrm>
            <a:off x="357158" y="1714488"/>
            <a:ext cx="3045380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14282" y="571480"/>
            <a:ext cx="2330820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000364" y="428604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«Космос»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ASUS\Desktop\Архипова\Патриот\ракета схема\D7NykxWxJnw.jpg"/>
          <p:cNvPicPr>
            <a:picLocks noChangeAspect="1" noChangeArrowheads="1"/>
          </p:cNvPicPr>
          <p:nvPr/>
        </p:nvPicPr>
        <p:blipFill>
          <a:blip r:embed="rId3" cstate="print"/>
          <a:srcRect l="3125" r="33008" b="520"/>
          <a:stretch>
            <a:fillRect/>
          </a:stretch>
        </p:blipFill>
        <p:spPr bwMode="auto">
          <a:xfrm>
            <a:off x="500034" y="4071942"/>
            <a:ext cx="3159519" cy="2214554"/>
          </a:xfrm>
          <a:prstGeom prst="rect">
            <a:avLst/>
          </a:prstGeom>
          <a:noFill/>
        </p:spPr>
      </p:pic>
      <p:pic>
        <p:nvPicPr>
          <p:cNvPr id="6146" name="Picture 2" descr="C:\Users\ASUS\Desktop\Архипова\Патриот\ракета схема\kea1bkOu_Dk.jpg"/>
          <p:cNvPicPr>
            <a:picLocks noChangeAspect="1" noChangeArrowheads="1"/>
          </p:cNvPicPr>
          <p:nvPr/>
        </p:nvPicPr>
        <p:blipFill>
          <a:blip r:embed="rId4"/>
          <a:srcRect r="26757" b="-261"/>
          <a:stretch>
            <a:fillRect/>
          </a:stretch>
        </p:blipFill>
        <p:spPr bwMode="auto">
          <a:xfrm>
            <a:off x="4643438" y="3857628"/>
            <a:ext cx="4059016" cy="2500354"/>
          </a:xfrm>
          <a:prstGeom prst="rect">
            <a:avLst/>
          </a:prstGeom>
          <a:noFill/>
        </p:spPr>
      </p:pic>
      <p:pic>
        <p:nvPicPr>
          <p:cNvPr id="6147" name="Picture 3" descr="C:\Users\ASUS\Desktop\Архипова\Патриот\ракета схема\WSC0idZY29s.jpg"/>
          <p:cNvPicPr>
            <a:picLocks noChangeAspect="1" noChangeArrowheads="1"/>
          </p:cNvPicPr>
          <p:nvPr/>
        </p:nvPicPr>
        <p:blipFill>
          <a:blip r:embed="rId5"/>
          <a:srcRect l="6054" t="8333" r="29492" b="-4688"/>
          <a:stretch>
            <a:fillRect/>
          </a:stretch>
        </p:blipFill>
        <p:spPr bwMode="auto">
          <a:xfrm>
            <a:off x="3357554" y="1357298"/>
            <a:ext cx="3500462" cy="2354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8302148"/>
      </p:ext>
    </p:extLst>
  </p:cSld>
  <p:clrMapOvr>
    <a:masterClrMapping/>
  </p:clrMapOvr>
  <p:transition spd="slow" advTm="1832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835133"/>
            <a:ext cx="2748844" cy="2022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72801" y="4905234"/>
            <a:ext cx="2971199" cy="1952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785794"/>
            <a:ext cx="864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Коллективная работа «Полет в космос»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ASUS\Desktop\Архипова\Патриот\Кол работа\3AuPyp-ft3I.jpg"/>
          <p:cNvPicPr>
            <a:picLocks noChangeAspect="1" noChangeArrowheads="1"/>
          </p:cNvPicPr>
          <p:nvPr/>
        </p:nvPicPr>
        <p:blipFill>
          <a:blip r:embed="rId4"/>
          <a:srcRect l="3125" t="17014" r="31250" b="8333"/>
          <a:stretch>
            <a:fillRect/>
          </a:stretch>
        </p:blipFill>
        <p:spPr bwMode="auto">
          <a:xfrm>
            <a:off x="2643174" y="3286124"/>
            <a:ext cx="3767939" cy="1928826"/>
          </a:xfrm>
          <a:prstGeom prst="rect">
            <a:avLst/>
          </a:prstGeom>
          <a:noFill/>
        </p:spPr>
      </p:pic>
      <p:pic>
        <p:nvPicPr>
          <p:cNvPr id="5122" name="Picture 2" descr="C:\Users\ASUS\Desktop\Архипова\Патриот\Кол работа\x_DvuHPj5D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357298"/>
            <a:ext cx="2286016" cy="3059353"/>
          </a:xfrm>
          <a:prstGeom prst="rect">
            <a:avLst/>
          </a:prstGeom>
          <a:noFill/>
        </p:spPr>
      </p:pic>
      <p:pic>
        <p:nvPicPr>
          <p:cNvPr id="5123" name="Picture 3" descr="C:\Users\ASUS\Desktop\Архипова\Патриот\Кол работа\aeekU4Ez0ts.jpg"/>
          <p:cNvPicPr>
            <a:picLocks noChangeAspect="1" noChangeArrowheads="1"/>
          </p:cNvPicPr>
          <p:nvPr/>
        </p:nvPicPr>
        <p:blipFill>
          <a:blip r:embed="rId6" cstate="print"/>
          <a:srcRect l="9375" t="22222" r="34375" b="8333"/>
          <a:stretch>
            <a:fillRect/>
          </a:stretch>
        </p:blipFill>
        <p:spPr bwMode="auto">
          <a:xfrm>
            <a:off x="2928926" y="1357298"/>
            <a:ext cx="2957533" cy="1643074"/>
          </a:xfrm>
          <a:prstGeom prst="rect">
            <a:avLst/>
          </a:prstGeom>
          <a:noFill/>
        </p:spPr>
      </p:pic>
      <p:pic>
        <p:nvPicPr>
          <p:cNvPr id="5124" name="Picture 4" descr="C:\Users\ASUS\Desktop\Архипова\Патриот\Кол работа\6zscJHTriz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0337" y="1357298"/>
            <a:ext cx="2633663" cy="3524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7915100"/>
      </p:ext>
    </p:extLst>
  </p:cSld>
  <p:clrMapOvr>
    <a:masterClrMapping/>
  </p:clrMapOvr>
  <p:transition spd="slow" advTm="16573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314</TotalTime>
  <Words>302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ASUS</cp:lastModifiedBy>
  <cp:revision>42</cp:revision>
  <dcterms:created xsi:type="dcterms:W3CDTF">2017-04-06T10:16:31Z</dcterms:created>
  <dcterms:modified xsi:type="dcterms:W3CDTF">2023-12-25T10:28:55Z</dcterms:modified>
</cp:coreProperties>
</file>