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6" r:id="rId2"/>
    <p:sldId id="263" r:id="rId3"/>
    <p:sldId id="271" r:id="rId4"/>
    <p:sldId id="265" r:id="rId5"/>
    <p:sldId id="266" r:id="rId6"/>
    <p:sldId id="261" r:id="rId7"/>
    <p:sldId id="273" r:id="rId8"/>
    <p:sldId id="262" r:id="rId9"/>
    <p:sldId id="269" r:id="rId10"/>
    <p:sldId id="267" r:id="rId11"/>
    <p:sldId id="275" r:id="rId12"/>
    <p:sldId id="274" r:id="rId13"/>
    <p:sldId id="268" r:id="rId14"/>
    <p:sldId id="26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0740A-79F3-47DB-A669-462EB7A3A55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6C0DA-C4D9-4A74-B2CA-B44EDA678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9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C0DA-C4D9-4A74-B2CA-B44EDA6783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1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6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5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008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3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10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7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6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5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1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4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7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9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9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624110"/>
            <a:ext cx="7634808" cy="78866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Природа и люди Древней Индии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5" y="2133600"/>
            <a:ext cx="4248471" cy="3777622"/>
          </a:xfrm>
        </p:spPr>
        <p:txBody>
          <a:bodyPr>
            <a:normAutofit lnSpcReduction="10000"/>
          </a:bodyPr>
          <a:lstStyle/>
          <a:p>
            <a:r>
              <a:rPr lang="ru-RU" sz="2800" dirty="0" err="1" smtClean="0"/>
              <a:t>Салмина</a:t>
            </a:r>
            <a:r>
              <a:rPr lang="ru-RU" sz="2800" dirty="0" smtClean="0"/>
              <a:t> Елена Георгиевна, учитель истории и обществознания МБОУ  «Лицей №1 </a:t>
            </a:r>
            <a:r>
              <a:rPr lang="ru-RU" sz="2800" dirty="0" err="1" smtClean="0"/>
              <a:t>Зеленодольского</a:t>
            </a:r>
            <a:r>
              <a:rPr lang="ru-RU" sz="2800" dirty="0" smtClean="0"/>
              <a:t> муниципального района Республики Татарстан»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159760"/>
            <a:ext cx="2298275" cy="35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0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depositphotos_123181248-stock-illustration-big-bush-vector-sket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43"/>
            <a:ext cx="9144000" cy="666936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egyptian-1496239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339752" cy="4679504"/>
          </a:xfrm>
          <a:prstGeom prst="rect">
            <a:avLst/>
          </a:prstGeom>
          <a:noFill/>
        </p:spPr>
      </p:pic>
      <p:pic>
        <p:nvPicPr>
          <p:cNvPr id="5126" name="Picture 6" descr="C:\Documents and Settings\Admin\Рабочий стол\0_10d1da_8c88aac7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3856">
            <a:off x="6024144" y="1554756"/>
            <a:ext cx="1490464" cy="1192888"/>
          </a:xfrm>
          <a:prstGeom prst="rect">
            <a:avLst/>
          </a:prstGeom>
          <a:noFill/>
        </p:spPr>
      </p:pic>
      <p:pic>
        <p:nvPicPr>
          <p:cNvPr id="12" name="Picture 6" descr="C:\Documents and Settings\Admin\Рабочий стол\0_10d1da_8c88aac7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75478">
            <a:off x="3491880" y="764704"/>
            <a:ext cx="1490464" cy="1192888"/>
          </a:xfrm>
          <a:prstGeom prst="rect">
            <a:avLst/>
          </a:prstGeom>
          <a:noFill/>
        </p:spPr>
      </p:pic>
      <p:pic>
        <p:nvPicPr>
          <p:cNvPr id="13" name="Picture 6" descr="C:\Documents and Settings\Admin\Рабочий стол\0_10d1da_8c88aac7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60964">
            <a:off x="7380312" y="4221088"/>
            <a:ext cx="1490464" cy="1192888"/>
          </a:xfrm>
          <a:prstGeom prst="rect">
            <a:avLst/>
          </a:prstGeom>
          <a:noFill/>
        </p:spPr>
      </p:pic>
      <p:pic>
        <p:nvPicPr>
          <p:cNvPr id="14" name="Picture 6" descr="C:\Documents and Settings\Admin\Рабочий стол\0_10d1da_8c88aac7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08920"/>
            <a:ext cx="2159304" cy="1728192"/>
          </a:xfrm>
          <a:prstGeom prst="rect">
            <a:avLst/>
          </a:prstGeom>
          <a:noFill/>
        </p:spPr>
      </p:pic>
      <p:pic>
        <p:nvPicPr>
          <p:cNvPr id="15" name="Picture 6" descr="C:\Documents and Settings\Admin\Рабочий стол\0_10d1da_8c88aac7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720" y="1842786"/>
            <a:ext cx="1490464" cy="1192888"/>
          </a:xfrm>
          <a:prstGeom prst="rect">
            <a:avLst/>
          </a:prstGeom>
          <a:noFill/>
        </p:spPr>
      </p:pic>
      <p:pic>
        <p:nvPicPr>
          <p:cNvPr id="16" name="Picture 6" descr="C:\Documents and Settings\Admin\Рабочий стол\0_10d1da_8c88aac7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2079">
            <a:off x="2639767" y="4219052"/>
            <a:ext cx="1490464" cy="119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50404"/>
            <a:ext cx="7200800" cy="635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9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depositphotos_123181248-stock-illustration-big-bush-vector-sket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egyptian-1496239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339752" cy="4679504"/>
          </a:xfrm>
          <a:prstGeom prst="rect">
            <a:avLst/>
          </a:prstGeom>
          <a:noFill/>
        </p:spPr>
      </p:pic>
      <p:pic>
        <p:nvPicPr>
          <p:cNvPr id="5126" name="Picture 6" descr="C:\Documents and Settings\Admin\Рабочий стол\0_10d1da_8c88aac7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3856">
            <a:off x="6024144" y="1554756"/>
            <a:ext cx="1490464" cy="1192888"/>
          </a:xfrm>
          <a:prstGeom prst="rect">
            <a:avLst/>
          </a:prstGeom>
          <a:noFill/>
        </p:spPr>
      </p:pic>
      <p:pic>
        <p:nvPicPr>
          <p:cNvPr id="12" name="Picture 6" descr="C:\Documents and Settings\Admin\Рабочий стол\0_10d1da_8c88aac7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75478">
            <a:off x="3491880" y="764704"/>
            <a:ext cx="1490464" cy="1192888"/>
          </a:xfrm>
          <a:prstGeom prst="rect">
            <a:avLst/>
          </a:prstGeom>
          <a:noFill/>
        </p:spPr>
      </p:pic>
      <p:pic>
        <p:nvPicPr>
          <p:cNvPr id="13" name="Picture 6" descr="C:\Documents and Settings\Admin\Рабочий стол\0_10d1da_8c88aac7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60964">
            <a:off x="7380312" y="4221088"/>
            <a:ext cx="1490464" cy="1192888"/>
          </a:xfrm>
          <a:prstGeom prst="rect">
            <a:avLst/>
          </a:prstGeom>
          <a:noFill/>
        </p:spPr>
      </p:pic>
      <p:pic>
        <p:nvPicPr>
          <p:cNvPr id="14" name="Picture 6" descr="C:\Documents and Settings\Admin\Рабочий стол\0_10d1da_8c88aac7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08920"/>
            <a:ext cx="2159304" cy="1728192"/>
          </a:xfrm>
          <a:prstGeom prst="rect">
            <a:avLst/>
          </a:prstGeom>
          <a:noFill/>
        </p:spPr>
      </p:pic>
      <p:pic>
        <p:nvPicPr>
          <p:cNvPr id="15" name="Picture 6" descr="C:\Documents and Settings\Admin\Рабочий стол\0_10d1da_8c88aac7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720" y="1842786"/>
            <a:ext cx="1490464" cy="1192888"/>
          </a:xfrm>
          <a:prstGeom prst="rect">
            <a:avLst/>
          </a:prstGeom>
          <a:noFill/>
        </p:spPr>
      </p:pic>
      <p:pic>
        <p:nvPicPr>
          <p:cNvPr id="16" name="Picture 6" descr="C:\Documents and Settings\Admin\Рабочий стол\0_10d1da_8c88aac7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2079">
            <a:off x="2639767" y="4219052"/>
            <a:ext cx="1490464" cy="1192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68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1522965062125220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pic>
        <p:nvPicPr>
          <p:cNvPr id="6150" name="Picture 6" descr="C:\Documents and Settings\Admin\Рабочий стол\Сахарный-трост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23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 fontAlgn="t"/>
            <a:r>
              <a:rPr lang="ru-RU" dirty="0" smtClean="0"/>
              <a:t>Индия расположена на юге материка _____________________________,</a:t>
            </a:r>
          </a:p>
          <a:p>
            <a:pPr fontAlgn="t">
              <a:buNone/>
            </a:pPr>
            <a:r>
              <a:rPr lang="ru-RU" dirty="0" smtClean="0"/>
              <a:t>на полуострове ______________</a:t>
            </a:r>
          </a:p>
          <a:p>
            <a:pPr fontAlgn="t"/>
            <a:r>
              <a:rPr lang="ru-RU" dirty="0" smtClean="0"/>
              <a:t>На севере Индии высятся самые</a:t>
            </a:r>
          </a:p>
          <a:p>
            <a:pPr fontAlgn="t">
              <a:buNone/>
            </a:pPr>
            <a:r>
              <a:rPr lang="ru-RU" dirty="0" smtClean="0"/>
              <a:t> высокие горы в </a:t>
            </a:r>
            <a:r>
              <a:rPr lang="ru-RU" dirty="0" err="1" smtClean="0"/>
              <a:t>мире_____________</a:t>
            </a:r>
            <a:r>
              <a:rPr lang="ru-RU" dirty="0" smtClean="0"/>
              <a:t>.</a:t>
            </a:r>
          </a:p>
          <a:p>
            <a:pPr fontAlgn="t"/>
            <a:r>
              <a:rPr lang="ru-RU" dirty="0" smtClean="0"/>
              <a:t>Берега Индии с запада, востока и юга омывает  _______________________ океан.</a:t>
            </a:r>
          </a:p>
          <a:p>
            <a:pPr fontAlgn="t"/>
            <a:r>
              <a:rPr lang="ru-RU" dirty="0" smtClean="0"/>
              <a:t>Самые многоводные реки Индии – это  _____________ и ______________.</a:t>
            </a:r>
          </a:p>
          <a:p>
            <a:pPr fontAlgn="t"/>
            <a:r>
              <a:rPr lang="ru-RU" dirty="0" smtClean="0"/>
              <a:t>Труднопроходимые леса в Индии - это ___________________.</a:t>
            </a:r>
            <a:endParaRPr lang="en-US" dirty="0" smtClean="0"/>
          </a:p>
          <a:p>
            <a:pPr fontAlgn="t"/>
            <a:r>
              <a:rPr lang="ru-RU" dirty="0" smtClean="0"/>
              <a:t>Древние индусы выращивали      ___,____,______</a:t>
            </a:r>
          </a:p>
          <a:p>
            <a:endParaRPr lang="ru-RU" dirty="0"/>
          </a:p>
        </p:txBody>
      </p:sp>
      <p:pic>
        <p:nvPicPr>
          <p:cNvPr id="4" name="Picture 3" descr="C:\Documents and Settings\Admin\Рабочий стол\mowgli-the-jungle-book-blade-loves-this-movie-and-my-grandpa-1750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411760" cy="375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3322712" cy="5458618"/>
          </a:xfrm>
        </p:spPr>
        <p:txBody>
          <a:bodyPr/>
          <a:lstStyle/>
          <a:p>
            <a:r>
              <a:rPr lang="ru-RU" dirty="0" smtClean="0"/>
              <a:t>Страна Индия и жизнь индусов  похожи на Египет и Междуречье тем, что………</a:t>
            </a:r>
            <a:endParaRPr lang="ru-RU" dirty="0"/>
          </a:p>
        </p:txBody>
      </p:sp>
      <p:pic>
        <p:nvPicPr>
          <p:cNvPr id="2052" name="Picture 4" descr="C:\Documents and Settings\Admin\Рабочий стол\mowglidanc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3546993" cy="4525963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64088" y="764704"/>
            <a:ext cx="3322712" cy="5458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Страна Индия и жизнь индусов отличается  от Египта и Междуречья тем, что………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ЕВРАЗИЯ</a:t>
            </a:r>
            <a:endParaRPr lang="ru-RU" sz="7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619" b="4034"/>
          <a:stretch/>
        </p:blipFill>
        <p:spPr>
          <a:xfrm>
            <a:off x="0" y="0"/>
            <a:ext cx="9279116" cy="6957392"/>
          </a:xfrm>
          <a:prstGeom prst="rect">
            <a:avLst/>
          </a:prstGeom>
        </p:spPr>
      </p:pic>
      <p:pic>
        <p:nvPicPr>
          <p:cNvPr id="1028" name="Picture 4" descr="C:\Documents and Settings\Admin\Рабочий стол\mowgli-the-jungle-book-blade-loves-this-movie-and-my-grandpa-1750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068960"/>
            <a:ext cx="1147173" cy="178586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2132856"/>
            <a:ext cx="848784" cy="1706228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2092177" y="2924944"/>
            <a:ext cx="360040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912156" y="1923473"/>
            <a:ext cx="427595" cy="3533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2771800" y="2924944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400553" y="3452665"/>
            <a:ext cx="307351" cy="3363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0.00023 C 0.0033 -0.00046 0.00677 -0.00023 0.01007 -0.00116 C 0.01163 -0.00162 0.01406 -0.00602 0.01475 -0.00671 C 0.01545 -0.00764 0.01632 -0.0081 0.01701 -0.0088 C 0.02274 -0.01597 0.01614 -0.00926 0.0217 -0.01458 C 0.02187 -0.01574 0.02187 -0.0169 0.02274 -0.01759 C 0.02639 -0.02268 0.02673 -0.0213 0.03073 -0.02431 C 0.03472 -0.02755 0.03316 -0.02893 0.03993 -0.03102 C 0.04097 -0.03148 0.04236 -0.03148 0.0434 -0.03218 C 0.04444 -0.03264 0.04548 -0.0338 0.04687 -0.03449 C 0.04896 -0.03542 0.05139 -0.03588 0.05364 -0.03657 L 0.06406 -0.03981 L 0.07083 -0.04213 C 0.07205 -0.04259 0.07309 -0.04329 0.07413 -0.04329 L 0.09027 -0.04444 C 0.11406 -0.05208 0.09774 -0.04722 0.15902 -0.04444 C 0.16146 -0.04421 0.16354 -0.04282 0.1658 -0.04213 C 0.16701 -0.0419 0.16823 -0.04167 0.16927 -0.04097 C 0.17083 -0.04028 0.17222 -0.03935 0.17396 -0.03889 C 0.17569 -0.03819 0.17777 -0.03819 0.17951 -0.03773 C 0.18073 -0.0375 0.18194 -0.03681 0.18316 -0.03657 L 0.19218 -0.03449 C 0.1934 -0.0338 0.19444 -0.03264 0.19566 -0.03218 C 0.1967 -0.03148 0.19791 -0.03148 0.19913 -0.03102 C 0.20069 -0.03032 0.20208 -0.02986 0.20364 -0.02893 C 0.20486 -0.02824 0.20573 -0.02708 0.20711 -0.02662 C 0.20937 -0.02569 0.21198 -0.02569 0.21389 -0.02431 L 0.22083 -0.01991 C 0.2217 -0.01875 0.22257 -0.01782 0.22309 -0.01667 C 0.22361 -0.01574 0.22343 -0.01412 0.2243 -0.01343 C 0.22517 -0.0125 0.22656 -0.0125 0.2276 -0.01227 C 0.22847 -0.01134 0.22916 -0.01065 0.23003 -0.00995 C 0.23472 -0.00671 0.23472 -0.00694 0.23923 -0.00556 C 0.24375 -0.00116 0.23906 -0.00509 0.24479 -0.00231 C 0.25364 0.00185 0.24323 -0.00185 0.25173 0.00116 C 0.25399 0.00255 0.25677 0.00347 0.2585 0.00556 C 0.25937 0.00625 0.26007 0.00718 0.26093 0.00764 C 0.26198 0.00857 0.26336 0.00903 0.26441 0.00995 C 0.26666 0.01204 0.26857 0.01482 0.27118 0.01644 C 0.27378 0.01829 0.275 0.01875 0.27691 0.02107 C 0.27777 0.02199 0.27847 0.02338 0.27934 0.02454 C 0.27986 0.02523 0.2809 0.02569 0.28159 0.02639 C 0.28246 0.02755 0.28281 0.02894 0.28368 0.02986 C 0.28472 0.03102 0.28611 0.03148 0.28732 0.03218 C 0.2908 0.03727 0.28854 0.03449 0.29409 0.03982 L 0.29757 0.04329 C 0.29791 0.04444 0.29809 0.0456 0.29861 0.04653 C 0.29982 0.04838 0.30277 0.05 0.30451 0.05093 C 0.30625 0.05671 0.30521 0.0544 0.31128 0.06088 C 0.31284 0.0625 0.31423 0.06389 0.3158 0.06528 C 0.31666 0.06597 0.31753 0.06667 0.31823 0.06759 C 0.31892 0.06875 0.31944 0.07014 0.32048 0.07083 C 0.32222 0.07292 0.32465 0.07431 0.32621 0.07662 C 0.33142 0.08403 0.32882 0.08125 0.33298 0.08542 C 0.33593 0.09329 0.33177 0.08333 0.34097 0.09537 C 0.34618 0.10162 0.3434 0.09815 0.34913 0.10625 C 0.34982 0.10741 0.35034 0.10857 0.35139 0.10972 C 0.35208 0.11042 0.35312 0.11111 0.35364 0.11204 C 0.35451 0.11296 0.35503 0.11412 0.3559 0.11505 C 0.35868 0.11852 0.35816 0.1162 0.36059 0.12083 C 0.36111 0.12176 0.36111 0.12315 0.3618 0.12407 C 0.36302 0.12662 0.36632 0.13079 0.36632 0.13079 C 0.3717 0.14653 0.36632 0.13009 0.36979 0.1419 C 0.37014 0.14306 0.371 0.14537 0.371 0.1456 L 0.371 0.14537 " pathEditMode="relative" rAng="0" ptsTypes="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4662"/>
            <a:ext cx="5184576" cy="6554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Documents and Settings\Admin\Рабочий стол\9001305_Maugli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3419872" cy="2655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thumbs_b_c_6d8891becfcb11948375cab481790e9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99104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SDC16273-e1530893529861-768x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225" cy="685800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Mowglidiamondprom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3384376" cy="3822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8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4662"/>
            <a:ext cx="5184576" cy="6554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Documents and Settings\Admin\Рабочий стол\9001305_Maugli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3419872" cy="2655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ajshvarija-ra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99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vyrashchivayut-ri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478</TotalTime>
  <Words>83</Words>
  <Application>Microsoft Office PowerPoint</Application>
  <PresentationFormat>Экран (4:3)</PresentationFormat>
  <Paragraphs>14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Легкий дым</vt:lpstr>
      <vt:lpstr>Природа и люди Древней Индии</vt:lpstr>
      <vt:lpstr>ЕВРАЗИЯ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Страна Индия и жизнь индусов  похожи на Египет и Междуречье тем, что………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avtal</cp:lastModifiedBy>
  <cp:revision>50</cp:revision>
  <dcterms:modified xsi:type="dcterms:W3CDTF">2024-09-13T20:49:16Z</dcterms:modified>
</cp:coreProperties>
</file>