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60" r:id="rId5"/>
    <p:sldId id="272" r:id="rId6"/>
    <p:sldId id="281" r:id="rId7"/>
    <p:sldId id="280" r:id="rId8"/>
    <p:sldId id="279" r:id="rId9"/>
    <p:sldId id="277" r:id="rId10"/>
    <p:sldId id="278" r:id="rId11"/>
    <p:sldId id="276" r:id="rId12"/>
    <p:sldId id="275" r:id="rId13"/>
    <p:sldId id="274" r:id="rId14"/>
    <p:sldId id="27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D5B"/>
    <a:srgbClr val="ECD9FF"/>
    <a:srgbClr val="CC99FF"/>
    <a:srgbClr val="CD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65">
              <a:srgbClr val="CDD1FF"/>
            </a:gs>
            <a:gs pos="0">
              <a:schemeClr val="tx2">
                <a:lumMod val="20000"/>
                <a:lumOff val="80000"/>
              </a:schemeClr>
            </a:gs>
            <a:gs pos="47000">
              <a:srgbClr val="99CCFF"/>
            </a:gs>
            <a:gs pos="82000">
              <a:srgbClr val="CC99FF"/>
            </a:gs>
            <a:gs pos="88000">
              <a:srgbClr val="ECD9FF"/>
            </a:gs>
            <a:gs pos="95000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1.jpe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3.jpe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4.jpe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ota.ru/upload/wallpapers/source/2012/06/22/11/02/31346/mota_ru_2062217.jpg" TargetMode="External"/><Relationship Id="rId13" Type="http://schemas.openxmlformats.org/officeDocument/2006/relationships/hyperlink" Target="http://wildfrontier.ru/wp-content/uploads/2013/0930/22.jpg" TargetMode="External"/><Relationship Id="rId3" Type="http://schemas.openxmlformats.org/officeDocument/2006/relationships/hyperlink" Target="http://3.bp.blogspot.com/-H33_Ko-HP9w/VRBg_URV_fI/AAAAAAAAAII/YYh71vRD1uw/s1600/1.png" TargetMode="External"/><Relationship Id="rId7" Type="http://schemas.openxmlformats.org/officeDocument/2006/relationships/hyperlink" Target="http://cod34.ru/wp-content/uploads/2016/02/v-volgogradskoj-oblasti-poyavilsya-krasnoknizhnyj-sokol-sapsan.jpg" TargetMode="External"/><Relationship Id="rId12" Type="http://schemas.openxmlformats.org/officeDocument/2006/relationships/hyperlink" Target="http://pet7.ru/wp-content/uploads/2017/09/Popugaj-zhako-osobennosti-vida.jpg" TargetMode="External"/><Relationship Id="rId17" Type="http://schemas.openxmlformats.org/officeDocument/2006/relationships/hyperlink" Target="http://easyen.ru/index/8-738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://easyen.ru/load/admin/konkursy/mk_45_sozdanie_infografiki_v_powerpoint/232-1-0-6206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tinkinaden.ru/uploads/posts/2015-10/1444899198_foto-strausov5.jpg" TargetMode="External"/><Relationship Id="rId11" Type="http://schemas.openxmlformats.org/officeDocument/2006/relationships/hyperlink" Target="https://getbg.net/upload/full/10/533594_vzglyad_ptica_sova_2032x1252_(www.GetBg.net).jpg" TargetMode="External"/><Relationship Id="rId5" Type="http://schemas.openxmlformats.org/officeDocument/2006/relationships/hyperlink" Target="http://kartinkinaden.ru/uploads/posts/2015-11/thumbs/1448622972_7.jpg" TargetMode="External"/><Relationship Id="rId15" Type="http://schemas.openxmlformats.org/officeDocument/2006/relationships/hyperlink" Target="http://didaktor.ru/interaktivnaya-infografika-v-powerpoint-eto-vozmozhno/" TargetMode="External"/><Relationship Id="rId10" Type="http://schemas.openxmlformats.org/officeDocument/2006/relationships/hyperlink" Target="https://www.syl.ru/misc/i/ai/199762/882735.jpg" TargetMode="External"/><Relationship Id="rId4" Type="http://schemas.openxmlformats.org/officeDocument/2006/relationships/hyperlink" Target="https://ru.wikipedia.org/wiki/" TargetMode="External"/><Relationship Id="rId9" Type="http://schemas.openxmlformats.org/officeDocument/2006/relationships/hyperlink" Target="http://s4.travelask.ru/system/images/files/000/358/424/wysiwyg/jIxg9MNKIOo.jpg?1505224797" TargetMode="External"/><Relationship Id="rId14" Type="http://schemas.openxmlformats.org/officeDocument/2006/relationships/hyperlink" Target="http://komotoz.ru/photo/zhivotnye/images/kukushka/kukushka_0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6.jpe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Зюкова Наталья Николаевна,                       учитель начальных классов                                     МБОУ СОШ п. Тыр 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Ульчского района Хабаровского края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8735" y="6237312"/>
            <a:ext cx="112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096" y="1765135"/>
            <a:ext cx="7488832" cy="1872208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EF2D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– Всемирный день птиц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495128"/>
            <a:ext cx="682376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6876256" y="6481899"/>
            <a:ext cx="698095" cy="373223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3391"/>
            <a:ext cx="43338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45" y="1379874"/>
            <a:ext cx="3787231" cy="24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381131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Единственная в мире птица, которая вообще не имеет крыльев — киви. 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3770" y="435035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Совы не могут двигать глазами по сторонам. Они поворачивают голову целиком.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3"/>
          <a:stretch/>
        </p:blipFill>
        <p:spPr bwMode="auto">
          <a:xfrm flipH="1">
            <a:off x="3347864" y="1591125"/>
            <a:ext cx="4248472" cy="239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057490" cy="22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3010" y="3585631"/>
            <a:ext cx="65582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Птица может запомнить более 1500 слов. Они могут ассоциировать слова человеческого языка с предметами, которые они обозначают, способны воспринимать понятие формы, цвета, порядкового номера и даже понятие нуля. Жако часто стремятся повторять звуки, издаваемые бытовой электроникой — телефоном, домофоном или будильником.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1" y="1133254"/>
            <a:ext cx="3301215" cy="247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633783"/>
            <a:ext cx="6516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Некоторые птицы спят стоя, а фламинго, например, вообще могут спать, стоя на одной ноге. Такую позу фламинго, аисты и другие длинноногие птицы используют, чтобы максимально уменьшить потерю тепла при ветре. Со стороны кажется, что это очень неудобно и трудно, но для птиц это не требует абсолютно никаких усилий. 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23244"/>
            <a:ext cx="3481331" cy="232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5" y="435035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виды кукушек откладывают свои яйца в гнёзда других птиц.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15" y="1196752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http://3.bp.blogspot.com/-H33_Ko-HP9w/VRBg_URV_fI/AAAAAAAAAII/YYh71vRD1uw/s1600/1.png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Весна птички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Википендия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http://kartinkinaden.ru/uploads/posts/2015-11/thumbs/1448622972_7.jpg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Колибри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http://kartinkinaden.ru/uploads/posts/2015-10/1444899198_foto-strausov5.jpg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Африканский страус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http://cod34.ru/wp-content/uploads/2016/02/v-volgogradskoj-oblasti-poyavilsya-krasnoknizhnyj-sokol-sapsan.jpg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Сапсан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https://mota.ru/upload/wallpapers/source/2012/06/22/11/02/31346/mota_ru_2062217.jpg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Пингвин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http://s4.travelask.ru/system/images/files/000/358/424/wysiwyg/jIxg9MNKIOo.jpg?1505224797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Странствующий альбатрос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https://www.syl.ru/misc/i/ai/199762/882735.jpg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Птица киви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https://getbg.net/upload/full/10/533594_vzglyad_ptica_sova_2032x1252_(www.GetBg.net).jpg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Сова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http://pet7.ru/wp-content/uploads/2017/09/Popugaj-zhako-osobennosti-vida.jpg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Попугай жако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http://wildfrontier.ru/wp-content/uploads/2013/0930/22.jpg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Фламинго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http://komotoz.ru/photo/zhivotnye/images/kukushka/kukushka_09.jpg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Кукушка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технологического приема «Интерактивная графика» Г.О.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Аствацатуров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://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didaktor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.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ru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interaktivnaya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infografika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v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powerpoint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eto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</a:t>
            </a:r>
            <a:r>
              <a:rPr lang="en-US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vozmozhno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/#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more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-5892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МК№45.Создание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инфографики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 в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PowerPoint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МК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–Носова Ольга Михайловна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высшей квалификационной категории, модератор сайта «Современный Учительский портал».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7603786" y="6482873"/>
            <a:ext cx="680927" cy="36004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" b="997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7" y="463469"/>
            <a:ext cx="5076056" cy="642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птицах много знаем мы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то же время мало.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нужно всем: и вам и нам,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их по больше стало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побережем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друзей пернатых,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мы к нулю сведем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Певцов наших крылатых.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Съедят деревья и плоды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личинки насекомых.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поредеют все сады.</a:t>
            </a:r>
          </a:p>
          <a:p>
            <a:pPr algn="ct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наших птиц знакомых!</a:t>
            </a:r>
          </a:p>
          <a:p>
            <a:pPr algn="r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Евдошенко «Берегите птиц»</a:t>
            </a:r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68344" y="6495128"/>
            <a:ext cx="682376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96" y="-1427"/>
            <a:ext cx="9505056" cy="28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56490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/>
              <a:t>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«Международный день птиц» — экологический праздник, отмечающийся ежегодно в день 1 апреля. В СССР официально праздновался начиная с 1926 года (с перерывами), в России возродился в 1994 году; является наиболее известным праздником, посвящённым птицам, отмечаемым в Российской Федерации. Проходит в рамках биологической программы ЮНЕСКО «Человек и биосфера».</a:t>
            </a:r>
          </a:p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Впервые День птиц, как массовый детский праздник, стал проводиться в Соединенных Штатах Америки. В 1894 году праздник организовал педагог из городка Оил-Сити штат Пенсильвания Чаpльз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Бабкок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Согласно замыслу, это праздничный день, в который должны слушаться и исполняться произведения, посвящённые птицам, должен был быть кульминацией годовой образовательной программы, посвящённой птицам в дикой природе и их защите.</a:t>
            </a:r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68344" y="6495128"/>
            <a:ext cx="682376" cy="36004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8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20" y="1438516"/>
            <a:ext cx="35353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271059"/>
            <a:ext cx="6516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Самая маленькая птичка – колибри-пчёлка. Эти птички достигают длины около 6 см, включая хвост и клюв, и весят 2 г.  Они легче, чем одно перо страуса. 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ДЕНЬ ПТИЦ\1444899198_foto-strauso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43702"/>
            <a:ext cx="3195328" cy="30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5" y="4292221"/>
            <a:ext cx="6483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крупная из современных птиц — африканский страус. Могут достигать высотой до 270 см и массой до 156 кг. Испугавшись, они могут бежать со скорость до 60—70 км/ч и делая шаги в 4 м длиной.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82" y="1628800"/>
            <a:ext cx="4062565" cy="22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5" y="4031120"/>
            <a:ext cx="64834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Сапсан —  самая быстрая птица, и вообще самое быстрое живое существо в мире. В его честь названы высокоскоростные электропоезда. Они курсируют по маршрутам Москва — Санкт-Петербург и Москва — Нижний Новгород.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1197"/>
            <a:ext cx="3589998" cy="22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308253"/>
            <a:ext cx="6483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виды птиц умеют нырять, но единственная птица, умеющая плавать, но не умеющая летать — пингвин. 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1272"/>
            <a:ext cx="4335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85" y="1495540"/>
            <a:ext cx="3905251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381131"/>
            <a:ext cx="6516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Странствующий альбатрос обладает самым большим размахом крыльев — до 3 м.</a:t>
            </a:r>
          </a:p>
        </p:txBody>
      </p: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445905" y="6495128"/>
            <a:ext cx="698095" cy="36004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5062" y="250458"/>
            <a:ext cx="29523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птицах </a:t>
            </a:r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233" y="398275"/>
            <a:ext cx="231550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Колибри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12470" y="1991900"/>
            <a:ext cx="2339029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Сапсан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2" y="1199812"/>
            <a:ext cx="2326561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Африканский страус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60" y="4394406"/>
            <a:ext cx="2364577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Киви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-4534" y="2798118"/>
            <a:ext cx="2317144" cy="80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Пингвин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-15477" y="5126290"/>
            <a:ext cx="2339029" cy="7644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12609" y="5889659"/>
            <a:ext cx="2236977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Фламинго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6044" y="3602318"/>
            <a:ext cx="23426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Странствующий альбатрос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-1" y="5889660"/>
            <a:ext cx="2326561" cy="7786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Попугай жако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49586" y="5889659"/>
            <a:ext cx="2228278" cy="7786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Кукушка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998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47</cp:revision>
  <dcterms:created xsi:type="dcterms:W3CDTF">2018-04-09T06:05:59Z</dcterms:created>
  <dcterms:modified xsi:type="dcterms:W3CDTF">2024-09-16T06:54:23Z</dcterms:modified>
</cp:coreProperties>
</file>