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86092" autoAdjust="0"/>
  </p:normalViewPr>
  <p:slideViewPr>
    <p:cSldViewPr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Пушкин А.С.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myshared.ru/257246/slide_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5" t="10178" r="19856" b="13454"/>
          <a:stretch/>
        </p:blipFill>
        <p:spPr bwMode="auto">
          <a:xfrm>
            <a:off x="1491808" y="260648"/>
            <a:ext cx="3528392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s8.wikiart.org/images/claude-monet/jean-monet-in-the-cradd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0" y="836712"/>
            <a:ext cx="3940032" cy="539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s629216.vk.me/v629216879/3a338/_4CH8FP2D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09" y="3836537"/>
            <a:ext cx="3608190" cy="27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3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ytimg.com/vi/mYbdlw-4pJg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711517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0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ocusjournal.ru/wp-content/uploads/2013/03/%D0%A1%D0%BA%D0%B0%D0%B7%D0%BA%D0%B0-%D0%BE-%D1%86%D0%B0%D1%80%D0%B5-%D0%A1%D0%B0%D0%BB%D1%82%D0%B0%D0%BD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2541599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redakzia.ru/sites/default/files/books_images/0102-o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15">
            <a:off x="6159746" y="310176"/>
            <a:ext cx="2534121" cy="33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miniskazka.ru/pushkin_carevna/img/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846">
            <a:off x="1248069" y="3838340"/>
            <a:ext cx="3217749" cy="21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onlinemults.ru/_nw/8/444376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170">
            <a:off x="6191319" y="3185641"/>
            <a:ext cx="2390105" cy="33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celanus.ru/covers-small/186/186552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r="4363"/>
          <a:stretch/>
        </p:blipFill>
        <p:spPr bwMode="auto">
          <a:xfrm>
            <a:off x="3923929" y="1700808"/>
            <a:ext cx="2448272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8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usslawa.info/wp-content/uploads/2012/05/img-ur9cf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1" y="0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history-forum.ru/download/file.php?id=5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476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library.fa.ru/img/smut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34" y="3807478"/>
            <a:ext cx="3333751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pravoslavie.ru/sas/image/100304/30468.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284984"/>
            <a:ext cx="4843363" cy="29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8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elukin.ru/upload_img/Evgeniy%20Onegin/b_24_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36437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touristterminal.ru/upload/medialibrary/30d/ydjnvfieca%20evg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150887" cy="31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paceka.ru/img/pushk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7425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sdelanounas.ru/i/a/w/aW1nLWZvdGtpLnlhbmRleC5ydS9nZXQvNTIwOC9mb3Rvc2VyZ3MuOWEvMF81MzkxMV8zNGY1ZTVmOV9YTD9fX2lkPTIzNjQ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60398"/>
            <a:ext cx="3357373" cy="22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62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razdnikpiter.ru/userfiles/435698764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7419402" cy="55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А.С. Пушкин в Михайловском</a:t>
            </a:r>
            <a:endParaRPr lang="ru-RU" dirty="0"/>
          </a:p>
        </p:txBody>
      </p:sp>
      <p:pic>
        <p:nvPicPr>
          <p:cNvPr id="15362" name="Picture 2" descr="http://files.vm.ru/photo/vecherka/2014/08/doc6gk0wvwr1sn1mai8y1wo_800_4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82" y="1417638"/>
            <a:ext cx="3342420" cy="27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6.pixs.ru/storage/9/3/3/RepinNikol_5838064_12449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45" y="1772816"/>
            <a:ext cx="3298142" cy="43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museum.ru/imgB.asp?508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83" y="4293096"/>
            <a:ext cx="3342420" cy="240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49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Шкатулка Арины Родионовны</a:t>
            </a:r>
            <a:endParaRPr lang="ru-RU" dirty="0"/>
          </a:p>
        </p:txBody>
      </p:sp>
      <p:pic>
        <p:nvPicPr>
          <p:cNvPr id="16386" name="Picture 2" descr="http://dslov.ru/img/39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04" y="1600200"/>
            <a:ext cx="57200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2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2.tourbina.ru/photos.3/5/5/555816/big.phot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 t="13360" r="13660" b="3908"/>
          <a:stretch/>
        </p:blipFill>
        <p:spPr bwMode="auto">
          <a:xfrm>
            <a:off x="2411760" y="3088340"/>
            <a:ext cx="51125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detskiychas.ru/wp-content/uploads/2013/08/pushkin_arina_rodionov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chitalnya.ru/upload2/477/fb2118ab0d89c3d563c2e8668467c6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3865339" cy="29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8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g-fotki.yandex.ru/get/16187/102768645.e8/0_15b450_e5526a1c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2" y="260648"/>
            <a:ext cx="8153385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mg10.proshkolu.ru/content/media/pic/std/4000000/3060000/3059600-24c463df9d3aa9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2858273" cy="25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Многолюбящая няня ваша, Арина Родионовна.</a:t>
            </a:r>
            <a:endParaRPr lang="ru-RU" dirty="0"/>
          </a:p>
        </p:txBody>
      </p:sp>
      <p:pic>
        <p:nvPicPr>
          <p:cNvPr id="1026" name="Picture 2" descr="http://funeral-spb.narod.ru/necropols/smolenskoep/tombs/yakovleva/img/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8" y="1704028"/>
            <a:ext cx="2321793" cy="28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datai/literatura/Adresaty-Pushkina/0009-007-31stikhotvorenija-posvjascheny-krepostn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55" y="1700808"/>
            <a:ext cx="3813845" cy="29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5157192"/>
            <a:ext cx="6876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«Да будет же ей, этой няне, от лица русского общества вечная благодарная память.» </a:t>
            </a: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И.С. Аксаков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b.ru/misc/i/gallery/19064/3779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943">
            <a:off x="5962946" y="239039"/>
            <a:ext cx="2661591" cy="34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oollib.com/i/35/236635/i_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53" y="3553773"/>
            <a:ext cx="2030694" cy="32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yourpic.org/images/201312/re3ll2ex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3115171" cy="50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6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«Пушкин и крестьянка» г. Псков</a:t>
            </a:r>
            <a:endParaRPr lang="ru-RU" dirty="0"/>
          </a:p>
        </p:txBody>
      </p:sp>
      <p:pic>
        <p:nvPicPr>
          <p:cNvPr id="3074" name="Picture 2" descr="http://pskov.go2all.ru/imgs/11/21/41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36" y="1628800"/>
            <a:ext cx="39219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7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. </a:t>
            </a:r>
            <a:r>
              <a:rPr lang="ru-RU" dirty="0" err="1" smtClean="0"/>
              <a:t>Кобрино</a:t>
            </a:r>
            <a:r>
              <a:rPr lang="ru-RU" dirty="0" smtClean="0"/>
              <a:t> – малая родина Арины Родионовны Яковлевой.</a:t>
            </a:r>
            <a:endParaRPr lang="ru-RU" dirty="0"/>
          </a:p>
        </p:txBody>
      </p:sp>
      <p:pic>
        <p:nvPicPr>
          <p:cNvPr id="4098" name="Picture 2" descr="http://www.ipetersburg.ru/media/block_image_element/image/sizes/745/9084/page_55e5499e06bb46058c9d848e93f9c04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7638"/>
            <a:ext cx="3250308" cy="24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istory-gatchina.ru/article/img1/domnian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7638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useum.gorodovoy.spb.ru/upload/DTVeQ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78" y="4221088"/>
            <a:ext cx="3619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18.radikal.ru/i526/1202/4f/9d5073ff7148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3"/>
          <a:stretch/>
        </p:blipFill>
        <p:spPr bwMode="auto">
          <a:xfrm>
            <a:off x="1475656" y="836712"/>
            <a:ext cx="4333141" cy="46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uneral-spb.narod.ru/necropols/smolenskoep/tombs/yakovleva/img/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36096"/>
            <a:ext cx="3563466" cy="43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7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Родители А.С. Пушкина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images.myshared.ru/227417/slide_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t="13360" r="3152" b="10272"/>
          <a:stretch/>
        </p:blipFill>
        <p:spPr bwMode="auto">
          <a:xfrm>
            <a:off x="1907704" y="980728"/>
            <a:ext cx="561662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72514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Надежда Осиповна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4869160"/>
            <a:ext cx="389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Сергей Львович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961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Сестра А.С. Пушкина</a:t>
            </a:r>
            <a:endParaRPr lang="ru-RU" dirty="0"/>
          </a:p>
        </p:txBody>
      </p:sp>
      <p:pic>
        <p:nvPicPr>
          <p:cNvPr id="7170" name="Picture 2" descr="http://bigslide.ru/images/2/1051/960/img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5405" r="4345" b="3909"/>
          <a:stretch/>
        </p:blipFill>
        <p:spPr bwMode="auto">
          <a:xfrm>
            <a:off x="2294361" y="1700808"/>
            <a:ext cx="557114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9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eremeny.ru/UserFiles/Image/narrativ/Push/sta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r="2067"/>
          <a:stretch/>
        </p:blipFill>
        <p:spPr bwMode="auto">
          <a:xfrm>
            <a:off x="1043608" y="1196752"/>
            <a:ext cx="7920880" cy="42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40711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сo стилизованными цветами</Template>
  <TotalTime>249</TotalTime>
  <Words>69</Words>
  <Application>Microsoft Office PowerPoint</Application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MS_RU_RU_6_8March_StylishFlowersOnWhite_2007v_Russia</vt:lpstr>
      <vt:lpstr>Пушкин А.С.</vt:lpstr>
      <vt:lpstr>Многолюбящая няня ваша, Арина Родионовна.</vt:lpstr>
      <vt:lpstr>Презентация PowerPoint</vt:lpstr>
      <vt:lpstr>Памятник «Пушкин и крестьянка» г. Псков</vt:lpstr>
      <vt:lpstr>с. Кобрино – малая родина Арины Родионовны Яковлевой.</vt:lpstr>
      <vt:lpstr>Презентация PowerPoint</vt:lpstr>
      <vt:lpstr>Родители А.С. Пушкина </vt:lpstr>
      <vt:lpstr>Сестра А.С. 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А.С. Пушкин в Михайловском</vt:lpstr>
      <vt:lpstr>Шкатулка Арины Родионовны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 А.С.</dc:title>
  <dc:subject>Шаблон оформления</dc:subject>
  <dc:creator>Valentina-F</dc:creator>
  <cp:keywords/>
  <dc:description>Корпорация Майкрософт
Шаблон оформления</dc:description>
  <cp:lastModifiedBy>user</cp:lastModifiedBy>
  <cp:revision>14</cp:revision>
  <dcterms:created xsi:type="dcterms:W3CDTF">2016-02-10T06:48:03Z</dcterms:created>
  <dcterms:modified xsi:type="dcterms:W3CDTF">2019-09-10T07:22:16Z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