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49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4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7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35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3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38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4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44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3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2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2E6A-F937-47B9-AB39-EA8A5C15F47D}" type="datetimeFigureOut">
              <a:rPr lang="ru-RU" smtClean="0"/>
              <a:t>10.08.2024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52892-32A4-4E16-8DE9-08CDBCE40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77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857356" y="1571612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928662" y="642918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71472" y="1571612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928662" y="2500306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1857356" y="2928934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2786050" y="2500306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3143240" y="1571612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2786050" y="642918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1857356" y="214290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500166" y="2000240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8116389">
            <a:off x="2591633" y="1487015"/>
            <a:ext cx="414209" cy="17909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16200000">
            <a:off x="2143108" y="2643182"/>
            <a:ext cx="428628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18694886">
            <a:off x="1707852" y="2466996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2477631">
            <a:off x="1645775" y="1528831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13778059">
            <a:off x="2624077" y="2402411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5400000">
            <a:off x="2143108" y="1285860"/>
            <a:ext cx="428628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10800000">
            <a:off x="2786050" y="2000240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4" name="Блок-схема: узел 33"/>
          <p:cNvSpPr/>
          <p:nvPr/>
        </p:nvSpPr>
        <p:spPr>
          <a:xfrm>
            <a:off x="6000760" y="2428868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6929454" y="2786058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6929454" y="4714884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5143504" y="4786322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5000628" y="2857496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4714876" y="3857628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7286644" y="3786190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6072198" y="5143512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6000760" y="3786190"/>
            <a:ext cx="928694" cy="928694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16200000">
            <a:off x="6286512" y="4857760"/>
            <a:ext cx="428628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4" name="Стрелка вправо 43"/>
          <p:cNvSpPr/>
          <p:nvPr/>
        </p:nvSpPr>
        <p:spPr>
          <a:xfrm rot="13778059">
            <a:off x="6778082" y="4611476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5" name="Стрелка вправо 44"/>
          <p:cNvSpPr/>
          <p:nvPr/>
        </p:nvSpPr>
        <p:spPr>
          <a:xfrm rot="10800000">
            <a:off x="6929454" y="4214818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5643570" y="4214818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18694886">
            <a:off x="5851256" y="4681575"/>
            <a:ext cx="357190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8" name="Стрелка вправо 47"/>
          <p:cNvSpPr/>
          <p:nvPr/>
        </p:nvSpPr>
        <p:spPr>
          <a:xfrm rot="8116389">
            <a:off x="6733593" y="3698083"/>
            <a:ext cx="431180" cy="176213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49" name="Стрелка вправо 48"/>
          <p:cNvSpPr/>
          <p:nvPr/>
        </p:nvSpPr>
        <p:spPr>
          <a:xfrm rot="5400000">
            <a:off x="6286512" y="3500438"/>
            <a:ext cx="428628" cy="14287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50" name="Стрелка вправо 49"/>
          <p:cNvSpPr/>
          <p:nvPr/>
        </p:nvSpPr>
        <p:spPr>
          <a:xfrm rot="2477631">
            <a:off x="5763107" y="3688344"/>
            <a:ext cx="426715" cy="195691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28794" y="42860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2786050" y="271462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6072198" y="264318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5</a:t>
            </a:r>
            <a:endParaRPr lang="ru-RU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7286644" y="400050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6072198" y="535782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5143504" y="500063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20</a:t>
            </a:r>
            <a:endParaRPr lang="ru-RU" sz="2400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714488"/>
            <a:ext cx="409575" cy="676275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785794"/>
            <a:ext cx="152400" cy="676275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000504"/>
            <a:ext cx="152400" cy="676275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857760"/>
            <a:ext cx="152400" cy="676275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643182"/>
            <a:ext cx="152400" cy="676275"/>
          </a:xfrm>
          <a:prstGeom prst="rect">
            <a:avLst/>
          </a:prstGeom>
          <a:noFill/>
        </p:spPr>
      </p:pic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071810"/>
            <a:ext cx="409575" cy="676275"/>
          </a:xfrm>
          <a:prstGeom prst="rect">
            <a:avLst/>
          </a:prstGeom>
          <a:noFill/>
        </p:spPr>
      </p:pic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714488"/>
            <a:ext cx="152400" cy="676275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714488"/>
            <a:ext cx="409575" cy="676275"/>
          </a:xfrm>
          <a:prstGeom prst="rect">
            <a:avLst/>
          </a:prstGeom>
          <a:noFill/>
        </p:spPr>
      </p:pic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000372"/>
            <a:ext cx="352425" cy="676275"/>
          </a:xfrm>
          <a:prstGeom prst="rect">
            <a:avLst/>
          </a:prstGeom>
          <a:noFill/>
        </p:spPr>
      </p:pic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206" y="2928934"/>
            <a:ext cx="304800" cy="685800"/>
          </a:xfrm>
          <a:prstGeom prst="rect">
            <a:avLst/>
          </a:prstGeom>
          <a:noFill/>
        </p:spPr>
      </p:pic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785794"/>
            <a:ext cx="352425" cy="685800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929066"/>
            <a:ext cx="285750" cy="676275"/>
          </a:xfrm>
          <a:prstGeom prst="rect">
            <a:avLst/>
          </a:prstGeom>
          <a:noFill/>
        </p:spPr>
      </p:pic>
      <p:sp>
        <p:nvSpPr>
          <p:cNvPr id="79" name="Прямоугольник 78"/>
          <p:cNvSpPr/>
          <p:nvPr/>
        </p:nvSpPr>
        <p:spPr>
          <a:xfrm>
            <a:off x="4572000" y="42860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Устный счет.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53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803"/>
            <a:ext cx="6400800" cy="1752600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Заполнить таблицы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/>
          </a:p>
          <a:p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 l="29514" t="24692" r="25347" b="56789"/>
          <a:stretch>
            <a:fillRect/>
          </a:stretch>
        </p:blipFill>
        <p:spPr bwMode="auto">
          <a:xfrm>
            <a:off x="503996" y="692696"/>
            <a:ext cx="8354284" cy="29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75426"/>
              </p:ext>
            </p:extLst>
          </p:nvPr>
        </p:nvGraphicFramePr>
        <p:xfrm>
          <a:off x="684695" y="3573016"/>
          <a:ext cx="7992886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009"/>
                <a:gridCol w="652190"/>
                <a:gridCol w="888098"/>
                <a:gridCol w="888098"/>
                <a:gridCol w="888098"/>
                <a:gridCol w="888098"/>
                <a:gridCol w="888098"/>
                <a:gridCol w="912103"/>
                <a:gridCol w="86409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-42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556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59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: в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ru-RU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4963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Application>Microsoft Office PowerPoint</Application>
  <PresentationFormat>Экран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</cp:revision>
  <dcterms:created xsi:type="dcterms:W3CDTF">2024-08-10T05:05:08Z</dcterms:created>
  <dcterms:modified xsi:type="dcterms:W3CDTF">2024-08-10T05:10:41Z</dcterms:modified>
</cp:coreProperties>
</file>