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4"/>
  </p:notesMasterIdLst>
  <p:sldIdLst>
    <p:sldId id="269" r:id="rId3"/>
    <p:sldId id="266" r:id="rId4"/>
    <p:sldId id="257" r:id="rId5"/>
    <p:sldId id="258" r:id="rId6"/>
    <p:sldId id="265" r:id="rId7"/>
    <p:sldId id="259" r:id="rId8"/>
    <p:sldId id="268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E3B78B5-F0A4-4079-8603-56A90E82119B}" type="datetimeFigureOut">
              <a:rPr lang="ru-RU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430A05-9847-412C-B6DD-D80F688E5B69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5867B-B3EE-48C6-8BEE-B60894DE369E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02E1-E5E6-4B18-B4A4-C385F4E7E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ED544-DA5C-4CF1-85D1-2C67D71CE5DE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1135D-5CE7-4F1A-904F-19DC3310180B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3D522-0F1B-4820-B444-43B1F271830E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AE9FB-F9E0-4EB9-8E4D-B2B09ADE4B0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C9D72-37C1-459C-9DF8-2F7B4FB7209B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BF753-6858-48A4-BC37-48AF3D0758D1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080CE-EAEB-4503-A098-85D21B920988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2691-B7D8-4682-B75E-2DF1AE6F308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6A5BE-78C0-4EBF-BE59-91FA3CE3917E}" type="datetime1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B38E3-E6F3-41C2-863F-058D4A57681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CA7B0-D1B3-4C0A-A3C5-D64165A27D11}" type="datetime1">
              <a:rPr lang="ru-RU"/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BEAB2-94C7-46B5-971E-CD42755B9889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0911-E21D-4F96-B6CE-440CC7403377}" type="datetime1">
              <a:rPr lang="ru-RU"/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521FF-772E-487B-9CBE-488C563746C7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D7F76-6990-4874-9C26-D0BACD81F1B2}" type="datetime1">
              <a:rPr lang="ru-RU"/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15C5-2CCE-4588-88F8-036739F3AF91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4B61-A3B7-48C0-99B0-A33BD9B2042E}" type="datetime1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0772E-AAF2-44AD-8C5F-D3B5386CC4BD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FBEAC-FB6C-4DF8-9F15-F7463F90FB94}" type="datetime1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4AD4E-A4FD-42C7-ABF4-15A6BDE92D9F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8414F5-1484-4567-8F67-EB8F3EC92282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1CF834-A8E1-4F49-8420-B2918208719C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456385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русского языка</a:t>
            </a:r>
            <a:br>
              <a:rPr lang="en-US" sz="28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класс </a:t>
            </a:r>
            <a:br>
              <a:rPr lang="ru-RU" sz="3200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России»</a:t>
            </a:r>
            <a:br>
              <a:rPr lang="ru-RU" sz="3200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Раздел: Развитие речи</a:t>
            </a:r>
            <a:br>
              <a:rPr lang="en-US" sz="28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Тема:«Текст» </a:t>
            </a:r>
            <a:br>
              <a:rPr lang="en-US" sz="2800" b="1" i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по картине </a:t>
            </a:r>
            <a:br>
              <a:rPr lang="ru-RU" sz="2800" b="1" i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Виктора Михайловича Васнецова «</a:t>
            </a:r>
            <a:r>
              <a:rPr lang="ru-RU" sz="2800" b="1" i="1" dirty="0" err="1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Алёнушка</a:t>
            </a:r>
            <a:r>
              <a:rPr lang="ru-RU" sz="2800" b="1" i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subTitle" idx="1"/>
          </p:nvPr>
        </p:nvSpPr>
        <p:spPr>
          <a:xfrm>
            <a:off x="4499992" y="4797152"/>
            <a:ext cx="4248472" cy="1728192"/>
          </a:xfrm>
        </p:spPr>
        <p:txBody>
          <a:bodyPr/>
          <a:lstStyle/>
          <a:p>
            <a:pPr algn="r"/>
            <a:r>
              <a:rPr lang="ru-RU" sz="1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Школа №14</a:t>
            </a:r>
            <a:br>
              <a:rPr lang="ru-RU" sz="1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Владивостока</a:t>
            </a:r>
            <a:br>
              <a:rPr lang="ru-RU" sz="1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</a:t>
            </a:r>
            <a:br>
              <a:rPr lang="ru-RU" sz="1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высшей</a:t>
            </a:r>
            <a:br>
              <a:rPr lang="ru-RU" sz="1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квалификационной категории</a:t>
            </a:r>
            <a:br>
              <a:rPr lang="ru-RU" sz="1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 Шиш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dirty="0" smtClean="0">
                <a:solidFill>
                  <a:schemeClr val="tx1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C9D72-37C1-459C-9DF8-2F7B4FB7209B}" type="datetime1">
              <a:rPr lang="ru-RU" smtClean="0"/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BF753-6858-48A4-BC37-48AF3D0758D1}" type="slidenum">
              <a:rPr lang="ru-RU" smtClean="0"/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свою работу на уроке.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своей работой?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Обозначьте свое настроение… 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 мне понравилось…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Хотелось бы повторить…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Своими знаниями я поделюсь с 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C9D72-37C1-459C-9DF8-2F7B4FB7209B}" type="datetime1">
              <a:rPr lang="ru-RU" smtClean="0"/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BF753-6858-48A4-BC37-48AF3D0758D1}" type="slidenum">
              <a:rPr lang="ru-RU" smtClean="0"/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работу!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C9D72-37C1-459C-9DF8-2F7B4FB7209B}" type="datetime1">
              <a:rPr lang="ru-RU" smtClean="0"/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BF753-6858-48A4-BC37-48AF3D0758D1}" type="slidenum">
              <a:rPr lang="ru-RU" smtClean="0"/>
            </a:fld>
            <a:endParaRPr lang="ru-RU"/>
          </a:p>
        </p:txBody>
      </p:sp>
      <p:pic>
        <p:nvPicPr>
          <p:cNvPr id="5121" name="Picture 1" descr="C:\Documents and Settings\Admin\Рабочий стол\2 класс уроки по развитию речи 2020 - 2021\2 касс сочинение по картине Васнецова Алёнушка\Vasnetsov-Viktor-alyonushka (1)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903157" y="1484784"/>
            <a:ext cx="3536793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C9D72-37C1-459C-9DF8-2F7B4FB7209B}" type="datetime1">
              <a:rPr lang="ru-RU" smtClean="0"/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BF753-6858-48A4-BC37-48AF3D0758D1}" type="slidenum">
              <a:rPr lang="ru-RU" smtClean="0"/>
            </a:fld>
            <a:endParaRPr lang="ru-RU"/>
          </a:p>
        </p:txBody>
      </p:sp>
      <p:pic>
        <p:nvPicPr>
          <p:cNvPr id="2050" name="Picture 2" descr="C:\Documents and Settings\Admin\Рабочий стол\2 класс уроки по развитию речи 2020 - 2021\2 касс сочинение по картине Васнецова Алёнушка\f0e0f4f0b8f8d9c9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188639"/>
            <a:ext cx="8598343" cy="6408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582CA4-FB99-4437-A391-22781306ED4C}" type="datetime1">
              <a:rPr lang="ru-RU"/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BB980-DC7B-418F-BE9F-8383FCC358CB}" type="slidenum">
              <a:rPr lang="ru-RU"/>
            </a:fld>
            <a:endParaRPr lang="ru-RU"/>
          </a:p>
        </p:txBody>
      </p:sp>
      <p:pic>
        <p:nvPicPr>
          <p:cNvPr id="1026" name="Picture 2" descr="C:\Documents and Settings\Admin\Рабочий стол\2 класс уроки по развитию речи 2020 - 2021\2 касс сочинение по картине Васнецова Алёнушка\Vasnetsov-Viktor-alyonushka (1)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79712" y="260648"/>
            <a:ext cx="4824536" cy="6447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 основу своей картины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Алёнушка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Виктор Михайлович Васнецов взял сюжет русской народной сказки о сестрице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Алёнушке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братце Иванушке. Сам живописец так отзывается о своей картине»: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Алёнушка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как будто давно жила в моей голове, но реально я увидел её, когда встретил одну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простоволосую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девушку, поразившую моё воображение.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82CA4-FB99-4437-A391-22781306ED4C}" type="datetime1">
              <a:rPr lang="ru-RU" smtClean="0"/>
            </a:fld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BB980-DC7B-418F-BE9F-8383FCC358CB}" type="slidenum">
              <a:rPr lang="ru-RU"/>
            </a:fld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99592" y="286078"/>
            <a:ext cx="8244408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5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Прочитайте текст о картине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582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3528" y="3829546"/>
            <a:ext cx="8496944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Столько тоски, одиночества и чисто русской печали было в её глазах… Каким – то особым русским духом веяло от неё».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Начавшаяся с летних пейзажей Подмосковья работа была окончательно завершена зимой 1881 года в Москве.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C9D72-37C1-459C-9DF8-2F7B4FB7209B}" type="datetime1">
              <a:rPr lang="ru-RU" smtClean="0"/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BF753-6858-48A4-BC37-48AF3D0758D1}" type="slidenum">
              <a:rPr lang="ru-RU" smtClean="0"/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rot="10800000" flipV="1">
            <a:off x="457200" y="188640"/>
            <a:ext cx="8003232" cy="1152128"/>
          </a:xfrm>
        </p:spPr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показана девушка?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Весёлая, грустная, сидит, задумчивая, склонилась, печальная, радостная, смотрит, мечтательная, горюет.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Девушка (какая?)______________, ____________ 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(что  делает?) 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82CA4-FB99-4437-A391-22781306ED4C}" type="datetime1">
              <a:rPr lang="ru-RU"/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BB980-DC7B-418F-BE9F-8383FCC358CB}" type="slidenum">
              <a:rPr lang="ru-RU"/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0648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40466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изображено вокруг и на заднем плане?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 густой,  тёмный, таинственный,  страшный и загадочный.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C9D72-37C1-459C-9DF8-2F7B4FB7209B}" type="datetime1">
              <a:rPr lang="ru-RU" smtClean="0"/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BF753-6858-48A4-BC37-48AF3D0758D1}" type="slidenum">
              <a:rPr lang="ru-RU" smtClean="0"/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изображена природа (озеро, опушка леса, деревья, небо)?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Унылая, яркая, солнечный, пасмурный, тёмный, неподвижный, печальное, хмурое, облачное, голубое, серое.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показана (какой?) ____________________ 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Озеро __________   ______________, опушка леса и деревья ______________, небо _________________.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C9D72-37C1-459C-9DF8-2F7B4FB7209B}" type="datetime1">
              <a:rPr lang="ru-RU" smtClean="0"/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BF753-6858-48A4-BC37-48AF3D0758D1}" type="slidenum">
              <a:rPr lang="ru-RU" smtClean="0"/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ru-RU" b="1" dirty="0" smtClean="0"/>
            </a:b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C9D72-37C1-459C-9DF8-2F7B4FB7209B}" type="datetime1">
              <a:rPr lang="ru-RU" smtClean="0"/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BF753-6858-48A4-BC37-48AF3D0758D1}" type="slidenum">
              <a:rPr lang="ru-RU" smtClean="0"/>
            </a:fld>
            <a:endParaRPr lang="ru-RU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11560" y="2048185"/>
            <a:ext cx="8136904" cy="33855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подняться, потянуться,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 — нагнуть, разогнуться,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 — в ладоши, три хлопка,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Головою три кивка.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четыре — руки шире,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Пять — руками помахать,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Шесть — на место тихо сесть.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основый лес">
  <a:themeElements>
    <a:clrScheme name="Другая 48">
      <a:dk1>
        <a:srgbClr val="3366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Сосновый лес</Template>
  <TotalTime>0</TotalTime>
  <Words>1870</Words>
  <Application>WPS Presentation</Application>
  <PresentationFormat>Экран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Calibri</vt:lpstr>
      <vt:lpstr>Times New Roman</vt:lpstr>
      <vt:lpstr>Monotype Corsiva</vt:lpstr>
      <vt:lpstr>Microsoft YaHei</vt:lpstr>
      <vt:lpstr>Arial Unicode MS</vt:lpstr>
      <vt:lpstr>Сосновый лес</vt:lpstr>
      <vt:lpstr>Урок русского языка  2  класс  «Начальная школа XXI века» Раздел: Развитие речи Тема:«Текст»  Сочинение по картине  Виктора Михайловича Васнецова «Алёнушка».</vt:lpstr>
      <vt:lpstr>PowerPoint 演示文稿</vt:lpstr>
      <vt:lpstr>PowerPoint 演示文稿</vt:lpstr>
      <vt:lpstr>PowerPoint 演示文稿</vt:lpstr>
      <vt:lpstr>PowerPoint 演示文稿</vt:lpstr>
      <vt:lpstr>Какой показана девушка?</vt:lpstr>
      <vt:lpstr> Что изображено вокруг и на заднем плане? </vt:lpstr>
      <vt:lpstr> Какой изображена природа (озеро, опушка леса, деревья, небо)?  </vt:lpstr>
      <vt:lpstr> Физминутка </vt:lpstr>
      <vt:lpstr>Рефлексия</vt:lpstr>
      <vt:lpstr>Спасибо за работу!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4  класс «Начальная школа XXI века» Раздел: Развитие речи Тема:«Текст»  Сочинение по картине И.И.Шишкина «Утро в сосновом лесу».</dc:title>
  <dc:creator>Admin</dc:creator>
  <dc:description>http://aida.ucoz.ru</dc:description>
  <cp:category>шаблоны к Powerpoint</cp:category>
  <cp:lastModifiedBy>User</cp:lastModifiedBy>
  <cp:revision>21</cp:revision>
  <dcterms:created xsi:type="dcterms:W3CDTF">2019-07-17T08:11:00Z</dcterms:created>
  <dcterms:modified xsi:type="dcterms:W3CDTF">2024-08-13T10:06:13Z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B44307D5663D4D1E9669D322EDE0E3D7_12</vt:lpwstr>
  </property>
  <property fmtid="{D5CDD505-2E9C-101B-9397-08002B2CF9AE}" pid="3" name="KSOProductBuildVer">
    <vt:lpwstr>1049-12.2.0.13215</vt:lpwstr>
  </property>
</Properties>
</file>