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1656184"/>
          </a:xfrm>
        </p:spPr>
        <p:txBody>
          <a:bodyPr/>
          <a:lstStyle/>
          <a:p>
            <a:r>
              <a:rPr lang="ru-RU" sz="4800" dirty="0" smtClean="0"/>
              <a:t>Областная </a:t>
            </a:r>
            <a:r>
              <a:rPr lang="ru-RU" sz="4800" dirty="0"/>
              <a:t>летняя школа для одарённых детей </a:t>
            </a:r>
            <a:r>
              <a:rPr lang="ru-RU" sz="4800" dirty="0" smtClean="0"/>
              <a:t>«Созвездие»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6381328"/>
            <a:ext cx="6400800" cy="47667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Подготовила Михайлина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Елизавета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966" y="1700808"/>
            <a:ext cx="4540052" cy="4540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4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1600200"/>
          </a:xfrm>
        </p:spPr>
        <p:txBody>
          <a:bodyPr/>
          <a:lstStyle/>
          <a:p>
            <a:r>
              <a:rPr lang="ru-RU" dirty="0"/>
              <a:t>Центр олимпиадной подготовки имени Л.В. Андреевой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3645024"/>
            <a:ext cx="7211144" cy="24811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3016"/>
            <a:ext cx="464360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93655"/>
            <a:ext cx="4064030" cy="4064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7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Отряд математиков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8096250" cy="4248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58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Отряд </a:t>
            </a:r>
            <a:r>
              <a:rPr lang="ru-RU" dirty="0"/>
              <a:t>физиков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60406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6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Отряд юных историков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44824"/>
            <a:ext cx="6999486" cy="4786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9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600200"/>
          </a:xfrm>
        </p:spPr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тряда </a:t>
            </a:r>
            <a:r>
              <a:rPr lang="ru-RU" dirty="0"/>
              <a:t>юных лингвистов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7815431" cy="4194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0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Отряд филологов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1556792"/>
            <a:ext cx="8429625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1475" y="-387424"/>
            <a:ext cx="8229600" cy="1600200"/>
          </a:xfrm>
        </p:spPr>
        <p:txBody>
          <a:bodyPr/>
          <a:lstStyle/>
          <a:p>
            <a:pPr algn="l"/>
            <a:r>
              <a:rPr lang="ru-RU" dirty="0"/>
              <a:t>Юные географы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30" y="3179223"/>
            <a:ext cx="4901507" cy="3678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78" y="1052736"/>
            <a:ext cx="4495822" cy="3034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тряд </a:t>
            </a:r>
            <a:r>
              <a:rPr lang="ru-RU" dirty="0"/>
              <a:t>биологов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3" y="1628800"/>
            <a:ext cx="7620000" cy="5076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9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1600200"/>
          </a:xfrm>
        </p:spPr>
        <p:txBody>
          <a:bodyPr/>
          <a:lstStyle/>
          <a:p>
            <a:r>
              <a:rPr lang="ru-RU" sz="4400" dirty="0"/>
              <a:t>Самые юные участники летней школы объединились под названием «Звёздочки».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3573016"/>
            <a:ext cx="6995120" cy="255314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21496" r="29268" b="10095"/>
          <a:stretch/>
        </p:blipFill>
        <p:spPr bwMode="auto">
          <a:xfrm>
            <a:off x="1907704" y="2687782"/>
            <a:ext cx="4876801" cy="417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4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483" y="0"/>
            <a:ext cx="5065852" cy="3465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/>
          <a:stretch/>
        </p:blipFill>
        <p:spPr bwMode="auto">
          <a:xfrm>
            <a:off x="4077730" y="3354448"/>
            <a:ext cx="5066269" cy="3537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" y="3788271"/>
            <a:ext cx="4073151" cy="3069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70" y="5083"/>
            <a:ext cx="3805569" cy="3788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89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«Созвездие» – это такая летняя школа для одаренных детей и студентов-программистов СГУ. Летняя образовательная школа именуется «Созвездием» с 2006 года.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2870845"/>
            <a:ext cx="5705475" cy="3581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660" y="3056547"/>
            <a:ext cx="3491849" cy="320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2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99" y="1340768"/>
            <a:ext cx="5627921" cy="1600200"/>
          </a:xfrm>
        </p:spPr>
        <p:txBody>
          <a:bodyPr/>
          <a:lstStyle/>
          <a:p>
            <a:r>
              <a:rPr lang="ru-RU" sz="8000" dirty="0" smtClean="0"/>
              <a:t>Спасибо за внимание!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ttps://usagif.com/wp-content/uploads/gif/wowo-applause-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49981"/>
            <a:ext cx="532859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58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ru-RU" dirty="0"/>
              <a:t>«Созвездие»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53" y="2132856"/>
            <a:ext cx="8640960" cy="4563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Продолжительность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школы: 11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дней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Участники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школы:</a:t>
            </a:r>
            <a:endParaRPr lang="ru-RU" dirty="0">
              <a:solidFill>
                <a:schemeClr val="bg2">
                  <a:lumMod val="1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	Возрастная категория «Восходящие звезды» (4-7 классы) занимаются по направлениям математика, информатика, робототехника.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•	Возрастная категория «Созвездие» (8-10 классы) занимаются по направлениям биология, география, информатика, история, лингвистика (английский язык, немецкий язык), математика, физика, филология, химия.</a:t>
            </a:r>
          </a:p>
          <a:p>
            <a:pPr marL="0" indent="0">
              <a:buNone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Общая численность – 270 человек</a:t>
            </a:r>
          </a:p>
          <a:p>
            <a:endParaRPr lang="ru-RU" dirty="0"/>
          </a:p>
        </p:txBody>
      </p:sp>
      <p:pic>
        <p:nvPicPr>
          <p:cNvPr id="1026" name="Picture 2" descr="https://webmg.ru/wp-content/uploads/2022/10/107-20221013_1617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27562"/>
            <a:ext cx="5580112" cy="203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1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89" y="1916832"/>
            <a:ext cx="7398638" cy="4836903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программы: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Лекции по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направлениям;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Практические занятия и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семинары;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Очные предметные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Заочные предметные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олимпиады;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Академические бои, 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хакатоны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предметные диктанты, интеллектуальные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Элективные занятие по робототехнике и графическому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дизайну;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618" y="12399"/>
            <a:ext cx="3113382" cy="31285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65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dirty="0"/>
              <a:t>Программы по предметам: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Английский, 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Биология,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Математика,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Немецкий,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Физика,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Химия,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Информатика,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История,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География.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56792"/>
            <a:ext cx="4133504" cy="4526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66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Критерии отбора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2002"/>
            <a:ext cx="9144000" cy="4525963"/>
          </a:xfrm>
        </p:spPr>
        <p:txBody>
          <a:bodyPr/>
          <a:lstStyle/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Участникам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школы становятся учащиеся, показавшие высокие результаты в предметных олимпиадах и конкурсах по направлениям. Списки составляются экспертным советом научных руководителей школы.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10" y="3429000"/>
            <a:ext cx="4968875" cy="33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19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52700"/>
            <a:ext cx="5838825" cy="4305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0"/>
            <a:ext cx="3457575" cy="382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6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5840" y="3209874"/>
            <a:ext cx="6120680" cy="150162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10000"/>
                  </a:schemeClr>
                </a:solidFill>
              </a:rPr>
              <a:t>Отряд юных химиков,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180" y="0"/>
            <a:ext cx="4736307" cy="30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55" y="-14932"/>
            <a:ext cx="4648758" cy="302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4" y="3960688"/>
            <a:ext cx="4955794" cy="2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03" y="3932785"/>
            <a:ext cx="4529397" cy="294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2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Юные </a:t>
            </a:r>
            <a:r>
              <a:rPr lang="ru-RU" dirty="0"/>
              <a:t>информатики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534"/>
            <a:ext cx="5200623" cy="3464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3"/>
          <a:stretch/>
        </p:blipFill>
        <p:spPr bwMode="auto">
          <a:xfrm>
            <a:off x="5008448" y="2535073"/>
            <a:ext cx="4129011" cy="432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3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7">
      <a:dk1>
        <a:sysClr val="windowText" lastClr="000000"/>
      </a:dk1>
      <a:lt1>
        <a:sysClr val="window" lastClr="FFFFFF"/>
      </a:lt1>
      <a:dk2>
        <a:srgbClr val="55184D"/>
      </a:dk2>
      <a:lt2>
        <a:srgbClr val="EFC7EA"/>
      </a:lt2>
      <a:accent1>
        <a:srgbClr val="D9B7B7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159</TotalTime>
  <Words>145</Words>
  <Application>Microsoft Office PowerPoint</Application>
  <PresentationFormat>Экран (4:3)</PresentationFormat>
  <Paragraphs>34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Исполнительная</vt:lpstr>
      <vt:lpstr>Областная летняя школа для одарённых детей «Созвездие»</vt:lpstr>
      <vt:lpstr>Презентация PowerPoint</vt:lpstr>
      <vt:lpstr>«Созвездие»</vt:lpstr>
      <vt:lpstr>Содержание программы:  • Лекции по направлениям; • Практические занятия и семинары; • Очные предметные олимпиады; • Заочные предметные олимпиады; • Академические бои, квесты, хакатоны, предметные диктанты, интеллектуальные игры; • Элективные занятие по робототехнике и графическому дизайну; </vt:lpstr>
      <vt:lpstr>Программы по предметам: </vt:lpstr>
      <vt:lpstr>Критерии отбора </vt:lpstr>
      <vt:lpstr>Презентация PowerPoint</vt:lpstr>
      <vt:lpstr>Презентация PowerPoint</vt:lpstr>
      <vt:lpstr>Юные информатики</vt:lpstr>
      <vt:lpstr>Центр олимпиадной подготовки имени Л.В. Андреевой</vt:lpstr>
      <vt:lpstr>Отряд математиков</vt:lpstr>
      <vt:lpstr>Отряд физиков</vt:lpstr>
      <vt:lpstr>Отряд юных историков </vt:lpstr>
      <vt:lpstr>Отряда юных лингвистов </vt:lpstr>
      <vt:lpstr>Отряд филологов </vt:lpstr>
      <vt:lpstr>Юные географы</vt:lpstr>
      <vt:lpstr>Отряд биологов</vt:lpstr>
      <vt:lpstr>Самые юные участники летней школы объединились под названием «Звёздочки». 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Областная летняя школа для одарённых детей «Созвездие»</dc:title>
  <dc:creator>Пользователь</dc:creator>
  <cp:lastModifiedBy>Пользователь</cp:lastModifiedBy>
  <cp:revision>11</cp:revision>
  <dcterms:created xsi:type="dcterms:W3CDTF">2024-01-23T17:27:52Z</dcterms:created>
  <dcterms:modified xsi:type="dcterms:W3CDTF">2024-08-27T18:38:46Z</dcterms:modified>
</cp:coreProperties>
</file>