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79" r:id="rId4"/>
    <p:sldId id="280" r:id="rId5"/>
    <p:sldId id="281" r:id="rId6"/>
    <p:sldId id="297" r:id="rId7"/>
    <p:sldId id="259" r:id="rId8"/>
    <p:sldId id="271" r:id="rId9"/>
    <p:sldId id="268" r:id="rId10"/>
    <p:sldId id="269" r:id="rId11"/>
    <p:sldId id="283" r:id="rId12"/>
    <p:sldId id="298" r:id="rId13"/>
    <p:sldId id="265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DE4B9E9B-F792-41DF-9560-53CE1DAB4A09}">
          <p14:sldIdLst>
            <p14:sldId id="256"/>
            <p14:sldId id="275"/>
            <p14:sldId id="299"/>
            <p14:sldId id="279"/>
            <p14:sldId id="280"/>
            <p14:sldId id="281"/>
          </p14:sldIdLst>
        </p14:section>
        <p14:section name="Раздел без заголовка" id="{137E0ADC-C65D-40BA-BE22-22F79F5B8B2B}">
          <p14:sldIdLst>
            <p14:sldId id="297"/>
            <p14:sldId id="259"/>
            <p14:sldId id="271"/>
            <p14:sldId id="268"/>
            <p14:sldId id="269"/>
            <p14:sldId id="283"/>
            <p14:sldId id="298"/>
            <p14:sldId id="265"/>
            <p14:sldId id="300"/>
            <p14:sldId id="301"/>
            <p14:sldId id="3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767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6593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2241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6069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95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4039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11209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5564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4727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678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764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0877-9D1B-45D9-9470-D5DAF1109AF2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8828-B143-48BD-8D28-48EDD7E153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1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Documents\Анимация и картинки\Новая папка (2)\07896007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019"/>
          <a:stretch/>
        </p:blipFill>
        <p:spPr bwMode="auto">
          <a:xfrm>
            <a:off x="683568" y="2348879"/>
            <a:ext cx="3685795" cy="4082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rgbClr val="4BACC6">
                <a:satMod val="175000"/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1700" y="404664"/>
            <a:ext cx="62646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3200" b="1" dirty="0" smtClean="0"/>
              <a:t>" Развитие познавательной активности дошкольников в процессе экспериментирования"</a:t>
            </a:r>
            <a:endParaRPr lang="ru-RU" sz="3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67944" y="3836290"/>
            <a:ext cx="42839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Голдаева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Анатольевна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МБДОУ №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г. Анжеро-Судженск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5606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764704"/>
            <a:ext cx="4680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Песок состоит из мелких песчинок, которые не прилипают друг к другу и имеют свою форму и цвет. ... </a:t>
            </a:r>
            <a:endParaRPr lang="ru-RU" sz="2200" dirty="0"/>
          </a:p>
        </p:txBody>
      </p:sp>
      <p:pic>
        <p:nvPicPr>
          <p:cNvPr id="7" name="Рисунок 6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501008"/>
            <a:ext cx="2927028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309634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96009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8640"/>
            <a:ext cx="3607468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27784" y="2996952"/>
            <a:ext cx="416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Оказывается песком можно рисовать.</a:t>
            </a:r>
          </a:p>
        </p:txBody>
      </p:sp>
      <p:pic>
        <p:nvPicPr>
          <p:cNvPr id="5" name="Рисунок 4" descr="DSCF2901.JPG"/>
          <p:cNvPicPr>
            <a:picLocks noChangeAspect="1"/>
          </p:cNvPicPr>
          <p:nvPr/>
        </p:nvPicPr>
        <p:blipFill>
          <a:blip r:embed="rId3" cstate="print"/>
          <a:srcRect l="6537" t="5889" r="8488"/>
          <a:stretch>
            <a:fillRect/>
          </a:stretch>
        </p:blipFill>
        <p:spPr>
          <a:xfrm>
            <a:off x="1979712" y="3501009"/>
            <a:ext cx="361209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65723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сухого песка   ты не слепишь колобка, а из мокрого песочка вышел крепкий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колобочек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DSCF2903.JPG"/>
          <p:cNvPicPr>
            <a:picLocks noChangeAspect="1"/>
          </p:cNvPicPr>
          <p:nvPr/>
        </p:nvPicPr>
        <p:blipFill>
          <a:blip r:embed="rId2" cstate="print"/>
          <a:srcRect l="10912" r="3968"/>
          <a:stretch>
            <a:fillRect/>
          </a:stretch>
        </p:blipFill>
        <p:spPr>
          <a:xfrm>
            <a:off x="5292080" y="1340768"/>
            <a:ext cx="2880320" cy="2658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2905.JPG"/>
          <p:cNvPicPr>
            <a:picLocks noChangeAspect="1"/>
          </p:cNvPicPr>
          <p:nvPr/>
        </p:nvPicPr>
        <p:blipFill>
          <a:blip r:embed="rId3" cstate="print"/>
          <a:srcRect l="6000"/>
          <a:stretch>
            <a:fillRect/>
          </a:stretch>
        </p:blipFill>
        <p:spPr>
          <a:xfrm>
            <a:off x="1558000" y="3140968"/>
            <a:ext cx="3384376" cy="2733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65499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54868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можно поймать воздух? </a:t>
            </a:r>
          </a:p>
        </p:txBody>
      </p:sp>
      <p:pic>
        <p:nvPicPr>
          <p:cNvPr id="4" name="Рисунок 3" descr="DSCF2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652" y="1412776"/>
            <a:ext cx="335172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2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3456384" cy="2655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224739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Оказывается из памперса можно сделать разноцветный  искусственный снег и из него лепить </a:t>
            </a:r>
          </a:p>
        </p:txBody>
      </p:sp>
      <p:pic>
        <p:nvPicPr>
          <p:cNvPr id="3" name="Рисунок 2" descr="DSCF2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238177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F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243603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45145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2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947950" cy="4342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569269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772816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Администратор\Рабочий стол\шаблоны\1280px-Знайки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440613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0631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всё – эксперименты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Интересные моменты!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Всё, всё, всё хотим узнать!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всё зарисовать!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наш опыт получился,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времени он длился?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Удивляемся всему: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Как? Зачем? И почему?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2" descr="http://detsad531.ru/icons2/%D0%AD%D0%BA%D1%81%D0%BF%D0%B5%D1%80%D0%B8%D0%BC%D0%B5%D0%BD%D1%82%D1%8B%20%D0%B2%20%D1%81%D1%82%D0%B0%D1%80%D1%88%D0%B5%D0%B9%20%D0%B3%D1%80%D1%83%D0%BF%D0%BF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504056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076966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90872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познание окружающей действительности в процессе специально организованных опытов и экспериментов.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экспериментирования у детей происходят: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закрепление и обобщение знаний по определенной теме;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активизация словаря;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логического мышления, памяти, внимания, воображения;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 доброжелательного умения работать в коллективе.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="" xmlns:p14="http://schemas.microsoft.com/office/powerpoint/2010/main" val="1670197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7647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педагога:</a:t>
            </a:r>
          </a:p>
          <a:p>
            <a:pPr marL="342900" indent="-342900">
              <a:buClr>
                <a:srgbClr val="00B050"/>
              </a:buClr>
              <a:buSzPct val="95000"/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необходимые условия для экспериментирования;</a:t>
            </a:r>
          </a:p>
          <a:p>
            <a:pPr marL="342900" indent="-342900">
              <a:buClr>
                <a:srgbClr val="00B050"/>
              </a:buClr>
              <a:buSzPct val="95000"/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исследования проявлять  и направлять деятельность детей;</a:t>
            </a:r>
          </a:p>
          <a:p>
            <a:pPr marL="342900" indent="-342900">
              <a:buClr>
                <a:srgbClr val="00B050"/>
              </a:buClr>
              <a:buSzPct val="95000"/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к окружающему миру.</a:t>
            </a:r>
          </a:p>
        </p:txBody>
      </p:sp>
      <p:pic>
        <p:nvPicPr>
          <p:cNvPr id="5" name="Picture 2" descr="https://img3.stockfresh.com/files/b/bluering/m/55/7704765_stock-vector-kids-doing-science-experiment-and-set-of-bea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472608" cy="3409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0197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76470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Дети дошкольного возраста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пытливые исследователи окружающего мира. Они познают его в игре, труде, на прогулках, в специально организованной деятельности, в общении со взрослыми и сверстниками.</a:t>
            </a:r>
          </a:p>
        </p:txBody>
      </p:sp>
      <p:pic>
        <p:nvPicPr>
          <p:cNvPr id="6" name="Рисунок 5" descr="DSCF2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4824536" cy="3896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70197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692696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интересные наблюдения – это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опыты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Опыты способствуют формированию у детей познавательного интереса к природе, развивают наблюдательность, мыслительную деятельность. В опыте раскрывается причина наблюдаемого явления, дети подводятся к суждениям, умозаключениям. </a:t>
            </a:r>
          </a:p>
        </p:txBody>
      </p:sp>
      <p:pic>
        <p:nvPicPr>
          <p:cNvPr id="7" name="Рисунок 6" descr="DSCF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547260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350981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36712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выращивают лук, наблюдают за появлением первых листочков.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Подводим детей к пониманию того, что для роста растений необходим свет, вода, тепло.</a:t>
            </a:r>
          </a:p>
        </p:txBody>
      </p:sp>
      <p:pic>
        <p:nvPicPr>
          <p:cNvPr id="9" name="Рисунок 8" descr="DSCF2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5364088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52342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980728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Одни предметы тонут,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      а другие  - плавают</a:t>
            </a:r>
          </a:p>
        </p:txBody>
      </p:sp>
      <p:pic>
        <p:nvPicPr>
          <p:cNvPr id="11" name="Рисунок 10" descr="DSCF2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36912"/>
            <a:ext cx="5940152" cy="3956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66512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«Вода не имеет цвета, но её можно покрасить».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F2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638190"/>
            <a:ext cx="3168352" cy="2867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DSCF2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3074983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913800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215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Дом</cp:lastModifiedBy>
  <cp:revision>58</cp:revision>
  <dcterms:created xsi:type="dcterms:W3CDTF">2014-03-13T15:19:21Z</dcterms:created>
  <dcterms:modified xsi:type="dcterms:W3CDTF">2023-03-08T11:31:32Z</dcterms:modified>
</cp:coreProperties>
</file>