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4" r:id="rId2"/>
    <p:sldId id="256" r:id="rId3"/>
    <p:sldId id="263" r:id="rId4"/>
    <p:sldId id="265" r:id="rId5"/>
    <p:sldId id="266" r:id="rId6"/>
    <p:sldId id="262" r:id="rId7"/>
    <p:sldId id="267" r:id="rId8"/>
    <p:sldId id="268" r:id="rId9"/>
  </p:sldIdLst>
  <p:sldSz cx="9144000" cy="6858000" type="screen4x3"/>
  <p:notesSz cx="6858000" cy="9144000"/>
  <p:custDataLst>
    <p:tags r:id="rId1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29"/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84583" autoAdjust="0"/>
  </p:normalViewPr>
  <p:slideViewPr>
    <p:cSldViewPr>
      <p:cViewPr varScale="1">
        <p:scale>
          <a:sx n="71" d="100"/>
          <a:sy n="71" d="100"/>
        </p:scale>
        <p:origin x="1157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41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276872"/>
            <a:ext cx="7344816" cy="1440160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07504" y="45855"/>
            <a:ext cx="8928992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179512" y="1340768"/>
            <a:ext cx="8856984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855"/>
            <a:ext cx="8928992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340768"/>
            <a:ext cx="8856984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2" b="17383"/>
          <a:stretch/>
        </p:blipFill>
        <p:spPr>
          <a:xfrm>
            <a:off x="1691680" y="2420888"/>
            <a:ext cx="5966698" cy="2854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1001139"/>
            <a:ext cx="784994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ru-RU" sz="4400" b="1" cap="none" spc="0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CC2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		</a:t>
            </a:r>
            <a:r>
              <a:rPr lang="ru-RU" sz="4400" b="1" cap="none" spc="0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CC2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МОЯ ПРОФЕССИЯ</a:t>
            </a:r>
            <a:endParaRPr lang="ru-RU" sz="4400" b="1" cap="none" spc="0" dirty="0" smtClean="0">
              <a:ln w="13462">
                <a:solidFill>
                  <a:schemeClr val="tx1"/>
                </a:solidFill>
                <a:prstDash val="solid"/>
              </a:ln>
              <a:solidFill>
                <a:srgbClr val="FFCC29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r"/>
            <a:r>
              <a:rPr lang="ru-RU" sz="44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CC2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				</a:t>
            </a:r>
            <a:r>
              <a:rPr lang="ru-RU" sz="44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CC2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</a:t>
            </a:r>
            <a:r>
              <a:rPr lang="ru-RU" sz="44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CC2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СВАРЩИК»</a:t>
            </a:r>
            <a:r>
              <a:rPr lang="ru-RU" sz="44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CC2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ru-RU" sz="4400" b="1" cap="none" spc="0" dirty="0">
              <a:ln w="13462">
                <a:solidFill>
                  <a:schemeClr val="tx1"/>
                </a:solidFill>
                <a:prstDash val="solid"/>
              </a:ln>
              <a:solidFill>
                <a:srgbClr val="FFCC29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5320972"/>
            <a:ext cx="252028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Проект выполнил</a:t>
            </a:r>
          </a:p>
          <a:p>
            <a:r>
              <a:rPr lang="ru-RU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Студент группы СВ-221п</a:t>
            </a:r>
            <a:endParaRPr lang="ru-RU" dirty="0" smtClean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Гордеев А.Е.</a:t>
            </a:r>
            <a:endParaRPr lang="ru-RU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02322" y="5445224"/>
            <a:ext cx="3311525" cy="622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Р</a:t>
            </a:r>
            <a:r>
              <a:rPr lang="ru-RU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уководитель проекта</a:t>
            </a:r>
          </a:p>
          <a:p>
            <a:r>
              <a:rPr lang="ru-RU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Евсеева </a:t>
            </a:r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И.С.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77809"/>
            <a:ext cx="59666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Segoe Print" panose="02000600000000000000" pitchFamily="2" charset="0"/>
              </a:rPr>
              <a:t>Государственное областное бюджетное</a:t>
            </a:r>
          </a:p>
          <a:p>
            <a:pPr algn="ctr"/>
            <a:r>
              <a:rPr lang="ru-RU" dirty="0">
                <a:latin typeface="Segoe Print" panose="02000600000000000000" pitchFamily="2" charset="0"/>
              </a:rPr>
              <a:t>профессиональное образовательное учреждение</a:t>
            </a:r>
          </a:p>
          <a:p>
            <a:pPr algn="ctr"/>
            <a:r>
              <a:rPr lang="ru-RU" dirty="0">
                <a:latin typeface="Segoe Print" panose="02000600000000000000" pitchFamily="2" charset="0"/>
              </a:rPr>
              <a:t>«Грязинский технический колледж»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43715" y="6488668"/>
            <a:ext cx="171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Segoe Print" panose="02000600000000000000" pitchFamily="2" charset="0"/>
              </a:rPr>
              <a:t>Грязи, 2024</a:t>
            </a:r>
            <a:endParaRPr lang="ru-RU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11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408">
            <a:off x="96249" y="1640248"/>
            <a:ext cx="6664872" cy="29936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4" y="428092"/>
            <a:ext cx="638175" cy="160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17032"/>
            <a:ext cx="3810000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67744" y="1412776"/>
            <a:ext cx="7874817" cy="2123658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RightUp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3462">
                  <a:solidFill>
                    <a:srgbClr val="04374A"/>
                  </a:solidFill>
                  <a:prstDash val="solid"/>
                </a:ln>
                <a:solidFill>
                  <a:srgbClr val="FFCC2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Дело было летом…</a:t>
            </a:r>
          </a:p>
          <a:p>
            <a:pPr algn="ctr"/>
            <a:r>
              <a:rPr lang="ru-RU" sz="4400" b="1" dirty="0" smtClean="0">
                <a:ln w="13462">
                  <a:solidFill>
                    <a:srgbClr val="04374A"/>
                  </a:solidFill>
                  <a:prstDash val="solid"/>
                </a:ln>
                <a:solidFill>
                  <a:srgbClr val="FFCC2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Мы решили приобрести профессию «Сварщик»</a:t>
            </a:r>
            <a:endParaRPr lang="ru-RU" sz="4400" b="1" dirty="0">
              <a:ln w="13462">
                <a:solidFill>
                  <a:srgbClr val="04374A"/>
                </a:solidFill>
                <a:prstDash val="solid"/>
              </a:ln>
              <a:solidFill>
                <a:srgbClr val="FFCC29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8902" r="9899" b="7820"/>
          <a:stretch/>
        </p:blipFill>
        <p:spPr>
          <a:xfrm rot="21174346">
            <a:off x="172224" y="4962275"/>
            <a:ext cx="1224136" cy="17455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8902" r="9899" b="8902"/>
          <a:stretch/>
        </p:blipFill>
        <p:spPr>
          <a:xfrm>
            <a:off x="672402" y="4455575"/>
            <a:ext cx="1168238" cy="16441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8902" r="9899" b="8902"/>
          <a:stretch/>
        </p:blipFill>
        <p:spPr>
          <a:xfrm rot="1631575">
            <a:off x="1496875" y="5084109"/>
            <a:ext cx="1168238" cy="16441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8902" r="9899" b="7820"/>
          <a:stretch/>
        </p:blipFill>
        <p:spPr>
          <a:xfrm rot="1488977">
            <a:off x="1287284" y="4336193"/>
            <a:ext cx="1224136" cy="174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такой сварщик?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755" y="786866"/>
            <a:ext cx="3162585" cy="39532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94" y="212958"/>
            <a:ext cx="1832302" cy="1613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44389" y="1340768"/>
            <a:ext cx="4936450" cy="449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latin typeface="Segoe Print" panose="02000600000000000000" pitchFamily="2" charset="0"/>
              </a:rPr>
              <a:t>Сварщик − это специалист по металлу, который соединяет металлические детали в сложные конструкции при помощи электрической сварки.</a:t>
            </a:r>
          </a:p>
          <a:p>
            <a:pPr algn="just"/>
            <a:r>
              <a:rPr lang="ru-RU" sz="2200" b="1" dirty="0" smtClean="0">
                <a:latin typeface="Segoe Print" panose="02000600000000000000" pitchFamily="2" charset="0"/>
              </a:rPr>
              <a:t>Сварщик − профессия ответственная, почти виртуозная, от качества работы которого зависит многое − долговечность и устойчивость строительных конструкций, работа и срок службы различной техники.</a:t>
            </a:r>
            <a:endParaRPr lang="ru-RU" sz="22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Знакомство с профессией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1520" y="1094521"/>
            <a:ext cx="4176464" cy="1462073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>
                <a:solidFill>
                  <a:schemeClr val="dk1"/>
                </a:solidFill>
                <a:latin typeface="Segoe Print" panose="02000600000000000000" pitchFamily="2" charset="0"/>
              </a:rPr>
              <a:t>Наста́вничество</a:t>
            </a:r>
            <a:r>
              <a:rPr lang="ru-RU" dirty="0">
                <a:solidFill>
                  <a:schemeClr val="dk1"/>
                </a:solidFill>
                <a:latin typeface="Segoe Print" panose="02000600000000000000" pitchFamily="2" charset="0"/>
              </a:rPr>
              <a:t> — отношения, в которых более опытный человек помогает менее опытному усвоить определенные компетенции.</a:t>
            </a:r>
          </a:p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061" y="1196975"/>
            <a:ext cx="2963466" cy="3951288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572000" y="5660404"/>
            <a:ext cx="4248472" cy="100895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dk1"/>
                </a:solidFill>
                <a:latin typeface="Segoe Print" panose="02000600000000000000" pitchFamily="2" charset="0"/>
              </a:rPr>
              <a:t>А вот студент 3 курса помогает своему коллеге с 1 курса</a:t>
            </a:r>
            <a:endParaRPr lang="ru-RU" dirty="0">
              <a:solidFill>
                <a:schemeClr val="dk1"/>
              </a:solidFill>
              <a:latin typeface="Segoe Print" panose="02000600000000000000" pitchFamily="2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2960831" cy="3951287"/>
          </a:xfrm>
        </p:spPr>
      </p:pic>
    </p:spTree>
    <p:extLst>
      <p:ext uri="{BB962C8B-B14F-4D97-AF65-F5344CB8AC3E}">
        <p14:creationId xmlns:p14="http://schemas.microsoft.com/office/powerpoint/2010/main" val="123039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Знакомство с профессией</a:t>
            </a:r>
          </a:p>
        </p:txBody>
      </p:sp>
      <p:pic>
        <p:nvPicPr>
          <p:cNvPr id="8" name="Видео WhatsApp 2022-11-21 в 09.41.3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4088" y="1247342"/>
            <a:ext cx="2732088" cy="496728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683568" y="2852936"/>
            <a:ext cx="4248150" cy="639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 smtClean="0">
                <a:solidFill>
                  <a:schemeClr val="dk1"/>
                </a:solidFill>
                <a:latin typeface="Segoe Print" panose="02000600000000000000" pitchFamily="2" charset="0"/>
              </a:rPr>
              <a:t>Приобретаем профессиональные навыки</a:t>
            </a:r>
            <a:endParaRPr lang="ru-RU" sz="2200" b="1" dirty="0">
              <a:solidFill>
                <a:schemeClr val="dk1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771800" y="3492699"/>
            <a:ext cx="1872208" cy="440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091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Будни студенческой жизни</a:t>
            </a:r>
            <a:endParaRPr lang="ru-RU" dirty="0"/>
          </a:p>
        </p:txBody>
      </p:sp>
      <p:sp>
        <p:nvSpPr>
          <p:cNvPr id="5" name="Объект 4"/>
          <p:cNvSpPr txBox="1">
            <a:spLocks noGrp="1"/>
          </p:cNvSpPr>
          <p:nvPr>
            <p:ph idx="1"/>
          </p:nvPr>
        </p:nvSpPr>
        <p:spPr>
          <a:xfrm>
            <a:off x="179512" y="1340768"/>
            <a:ext cx="4104456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sz="2200" b="1" dirty="0" smtClean="0">
                <a:latin typeface="Segoe Print" panose="02000600000000000000" pitchFamily="2" charset="0"/>
              </a:rPr>
              <a:t>Большую часть времени мы проводим на занятиях в колледже</a:t>
            </a:r>
            <a:endParaRPr lang="ru-RU" sz="2200" b="1" dirty="0">
              <a:latin typeface="Segoe Print" panose="020006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7" b="13964"/>
          <a:stretch/>
        </p:blipFill>
        <p:spPr>
          <a:xfrm>
            <a:off x="5076056" y="1340768"/>
            <a:ext cx="3709060" cy="2952328"/>
          </a:xfrm>
          <a:prstGeom prst="rect">
            <a:avLst/>
          </a:prstGeom>
        </p:spPr>
      </p:pic>
      <p:sp>
        <p:nvSpPr>
          <p:cNvPr id="8" name="Объект 4"/>
          <p:cNvSpPr txBox="1">
            <a:spLocks/>
          </p:cNvSpPr>
          <p:nvPr/>
        </p:nvSpPr>
        <p:spPr>
          <a:xfrm>
            <a:off x="755576" y="2695011"/>
            <a:ext cx="4104456" cy="4308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200" b="1" dirty="0" smtClean="0">
                <a:latin typeface="Segoe Print" panose="02000600000000000000" pitchFamily="2" charset="0"/>
              </a:rPr>
              <a:t>На информатике </a:t>
            </a:r>
            <a:endParaRPr lang="ru-RU" sz="2200" b="1" dirty="0">
              <a:latin typeface="Segoe Print" panose="02000600000000000000" pitchFamily="2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635896" y="2748436"/>
            <a:ext cx="936104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Будни студенческой жизни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320480" cy="49580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b="1" dirty="0" smtClean="0">
                <a:solidFill>
                  <a:schemeClr val="dk1"/>
                </a:solidFill>
                <a:latin typeface="Segoe Print" panose="02000600000000000000" pitchFamily="2" charset="0"/>
              </a:rPr>
              <a:t>Мы </a:t>
            </a:r>
            <a:r>
              <a:rPr lang="ru-RU" sz="2200" b="1" dirty="0">
                <a:solidFill>
                  <a:schemeClr val="dk1"/>
                </a:solidFill>
                <a:latin typeface="Segoe Print" panose="02000600000000000000" pitchFamily="2" charset="0"/>
              </a:rPr>
              <a:t>не только </a:t>
            </a:r>
            <a:r>
              <a:rPr lang="ru-RU" sz="2200" b="1" dirty="0" smtClean="0">
                <a:solidFill>
                  <a:schemeClr val="dk1"/>
                </a:solidFill>
                <a:latin typeface="Segoe Print" panose="02000600000000000000" pitchFamily="2" charset="0"/>
              </a:rPr>
              <a:t>учимся, но и занимаемся в военно-патриотическом клубе     « Патриот».</a:t>
            </a:r>
          </a:p>
          <a:p>
            <a:pPr marL="0" indent="0" algn="just">
              <a:buNone/>
            </a:pPr>
            <a:endParaRPr lang="ru-RU" sz="2200" b="1" dirty="0">
              <a:solidFill>
                <a:schemeClr val="dk1"/>
              </a:solidFill>
              <a:latin typeface="Segoe Print" panose="02000600000000000000" pitchFamily="2" charset="0"/>
            </a:endParaRPr>
          </a:p>
          <a:p>
            <a:pPr marL="0" indent="0" algn="just">
              <a:buNone/>
            </a:pPr>
            <a:endParaRPr lang="ru-RU" sz="2200" b="1" dirty="0" smtClean="0">
              <a:solidFill>
                <a:schemeClr val="dk1"/>
              </a:solidFill>
              <a:latin typeface="Segoe Print" panose="02000600000000000000" pitchFamily="2" charset="0"/>
            </a:endParaRPr>
          </a:p>
          <a:p>
            <a:pPr marL="0" indent="0" algn="just">
              <a:buNone/>
            </a:pPr>
            <a:r>
              <a:rPr lang="ru-RU" sz="2200" b="1" dirty="0" smtClean="0">
                <a:solidFill>
                  <a:schemeClr val="dk1"/>
                </a:solidFill>
                <a:latin typeface="Segoe Print" panose="02000600000000000000" pitchFamily="2" charset="0"/>
              </a:rPr>
              <a:t>Вот одно из занятий</a:t>
            </a:r>
            <a:endParaRPr lang="ru-RU" sz="2200" b="1" dirty="0">
              <a:solidFill>
                <a:schemeClr val="dk1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Видео WhatsApp 2022-11-21 в 09.41.19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7188" y="1196975"/>
            <a:ext cx="2879228" cy="4968875"/>
          </a:xfrm>
        </p:spPr>
      </p:pic>
      <p:sp>
        <p:nvSpPr>
          <p:cNvPr id="6" name="Стрелка вправо 5"/>
          <p:cNvSpPr/>
          <p:nvPr/>
        </p:nvSpPr>
        <p:spPr>
          <a:xfrm>
            <a:off x="2771800" y="3861048"/>
            <a:ext cx="198076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180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15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878de0d1cd954d3e63ee5db6ecd4c4459ff5"/>
</p:tagLst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163</Words>
  <Application>Microsoft Office PowerPoint</Application>
  <PresentationFormat>Экран (4:3)</PresentationFormat>
  <Paragraphs>34</Paragraphs>
  <Slides>8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Segoe Print</vt:lpstr>
      <vt:lpstr>Тема Office</vt:lpstr>
      <vt:lpstr>Презентация PowerPoint</vt:lpstr>
      <vt:lpstr>Презентация PowerPoint</vt:lpstr>
      <vt:lpstr>Кто такой сварщик?</vt:lpstr>
      <vt:lpstr>Знакомство с профессией</vt:lpstr>
      <vt:lpstr>Знакомство с профессией</vt:lpstr>
      <vt:lpstr>Будни студенческой жизни</vt:lpstr>
      <vt:lpstr>Будни студенческой жизни</vt:lpstr>
      <vt:lpstr>Спасибо за внимание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Геометрическая абстракция</dc:title>
  <dc:creator>obstinate</dc:creator>
  <dc:description>Шаблон презентации с сайта https://presentation-creation.ru/</dc:description>
  <cp:lastModifiedBy>Пользователь Windows</cp:lastModifiedBy>
  <cp:revision>800</cp:revision>
  <dcterms:created xsi:type="dcterms:W3CDTF">2018-02-25T09:09:03Z</dcterms:created>
  <dcterms:modified xsi:type="dcterms:W3CDTF">2024-08-27T17:26:24Z</dcterms:modified>
</cp:coreProperties>
</file>