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70" r:id="rId11"/>
    <p:sldId id="268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7CD2A1-CA57-4E9D-A9C9-28CE51942260}" type="datetimeFigureOut">
              <a:rPr lang="ru-RU" smtClean="0"/>
              <a:pPr/>
              <a:t>31.08.2024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9C62AE7-F03D-4D41-8C5E-9FAD7E0B68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Проект: «Особенности обучения и воспитания одаренных детей».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4732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Скорых Е.М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2208274"/>
              </p:ext>
            </p:extLst>
          </p:nvPr>
        </p:nvGraphicFramePr>
        <p:xfrm>
          <a:off x="395536" y="188640"/>
          <a:ext cx="8496942" cy="626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152128"/>
                <a:gridCol w="2304256"/>
                <a:gridCol w="1632180"/>
                <a:gridCol w="1416157"/>
                <a:gridCol w="1416157"/>
              </a:tblGrid>
              <a:tr h="1440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«Речевое развитие»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Игра – викторина  на тему « Умники и умницы».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Дидактическая речевая  игра «Что бы было, если …»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Интеллектуальная игра среди одаренных и талантливых детей ДОУ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 2022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течении 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 МКДОУ дет сад №5 «Аленушка»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«Художественно-эстетическое развитие»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Аппликация «Подарок любимой мамочке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Рисование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«Пейзажная живопись. Красавица зима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Драматизация сказки « Теремок»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чтецов: «Люди, слушайте! Победа – великое слово!»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Дополнительные занятия с одарёнными детьми, подготовка к праздникам, интеллектуальным играм, конкурсам.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ораторского искусства.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Февраль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Февраль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 МКДОУ дет сад №5 «Аленушка»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 МКДОУ дет сад №5 «Аленушка», МБУДОК ДШИ КМОСК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МКДОУ дет сад №5 «Аленушка», МКУК «Дом культуры с.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Ладовская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Балка»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37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Появление новых возможностей в работе с одаренными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Сформированный государственный и социальный заказ на работу 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одаренными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системы диагностики одаренности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адресного мониторинга и ведение статистки (базы данных)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состояния работы с одаренными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научно-методического комплекса технологий социально-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педагогического сопровождения одаренных детей в ДОУ;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системы повышения квалификации педагогов в работе 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одаренными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дошкольной системы олимпиад, конкурсов для одаренных детей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разного возраста;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новой нормативно-правовой базы, позволяющей осуществлять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эффективную работу с одаренными 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системы мотивационной поддержки работы с одаренными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детьми;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Рост качества образования;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Удовлетворенность детей и родителей состоянием работы с одаренными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детьми в ДОУ.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реализации работы и критерии оценки: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3528" y="1268760"/>
            <a:ext cx="3217130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Программа «Одаренный ребенок», под редакцией Дьяченко О.М.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«Одаренной ребенок» Л.А.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Венгера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Бабанов Ю.Д., Богоявленский Д.Б. и др. Рабочая Концепция одаренности (по заказу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Министерства образования Российской Федерации в рамках федеральной целевой программы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Одаренные дети)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Указ Президента РФ «О национальной стратегии действий в интересах детей на 2012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 гг.» № 761 от 01.06.2012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5. Одаренные дети в детском саду и школе. Автор: А. И. Савенков. 2000г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6. Котова И. Е., Лобанова Н. В.,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Плохотникова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Ж. В. Проектная деятельность как метод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одаренными детьми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Белова Е.С. Одаренность малыша: раскрыть, понять, поддержать - М; 1998 -251 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11\Desktop\Planning-After-School-Activities-For-Your-Ki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3600400" cy="24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Выражение «одарённые дети» употребляется весьма широко. Если ребёнок обнаруживает необычные успехи в учении или творческих занятиях, значительно превосходит сверстников, его могут называть одарённым. Многочисленные труды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Л.А,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Гильбух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Ю.З,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Лейтес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Н.С,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Бурменская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Г.В) посвящены рассмотрению понятия - одарённый ребёнок, выявлению таких детей, особенностям работы с ними, их психологическим проблемам. В последние годы проблема различий между детьми по одарённости «вышла из тени» и вызывает теперь большой интерес.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«В основе всей нашей системы образования должен лежать фундаментальный принцип - каждый ребенок одарен, раскрытие его талантов - это наша задача. В этом успех России».         В.В. Путин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6275" y="2969419"/>
            <a:ext cx="38227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648200" y="1340768"/>
            <a:ext cx="4038600" cy="4785395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настоящее время можно говорить о развитии разнообразных форм и помощи, предлагаемой детям с повышенными способностями. Однако очевидным является и тот факт, что работа с одарёнными детьми требует глубокого изучения и проработки её методологических основ.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этим в ДОУ необходим проект, способствующий максимальному раскрытию потенциальных возможностей одаренных детей, в том числе совершенствование системы выявления одаренных детей с раннего возраста, развития, оказания адресной поддержки каждому ребенку, проявившему незаурядные способности, разработки индивидуальных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«образовательных маршрутов»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с учетом специфики творческой и интеллектуальной одаренности ребенка, формирование личностного и профессионального самоопределения.</a:t>
            </a:r>
          </a:p>
          <a:p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создать условия для развития и реализации потенциальных способностей одаренных детей; провести диагностические обследования детей на предмет выявления одаренности, определить их творческий потенциал, интересов и способностей; максимально развить способности и творческие потенциалы одаренных и высокомотивированных детей на основе дифференцированного обучения, совершенствовать традиционные и внедряемые в образовательный процесс новые педагогические технологии; создать единое образовательное пространство, обеспечивающее необходимые условия для проявления каждым ребенком своих творческих способностей и интересов, а также обеспечить возможности творческой самореализации личности в различных видах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 проекта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создание условий для проявления каждым ребенком своих творческих способностей и интересов, развитие познавательного интереса, обеспечение возможности творческой самореализации личности в различных видах деятельности.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Пути решения проекта: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разработать систему реализации идей на основе реальной практики и возможностей конкретного  ДОУ;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Этапы реализации Проекта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проекта рассчитана  на год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2024уч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год)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75240" cy="144016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принцип развивающего образования, целью которого является развитие ребенка.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сочетание принципа научной обоснованности и практической применимости;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решение программных образовательных задач в совместной деятельности взрослого и детей, 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построение образовательного процесса на адекватных возрасту формах работы с детьми.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принципы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дифференциации и индивидуализации, непрерывности и системности образования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041164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 работы с родителями одаренных детей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родительский клуб;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индивидуальные консультации психолога;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детско-родительские проекты.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 работы с педагогами: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педагогическое проектирование;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открытые показы, семинары-практикумы.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 формы работы с одаренными детьми, прежде всего, должны органически сочетаться с методами и формами работы со всеми детьми ДОУ и в то же время отличаться определенным своеобразием.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228398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 работы с одаренными детьми: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подход в образовательной деятельности, использование в практике элементов дифференцированного обучения, проведение нестандартных форм занятий;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Дополнительные занятия с одаренными дошкольниками, подготовка к конкурсам, интеллектуальным играм,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миниолимпиадам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мероприятиях ДОУ, муниципальных, региональных конкурсах;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Психологические консультации, тренинги, тестирование;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Конкурсы, интеллектуальные игры, фестивали, спортивные соревнования;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Посещение предметных и творческих кружков по способностям, а также спортивных секций по интересам;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современных средств информации (Интернет,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медиатека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компьютерные игры по предметам, электронная энциклопедия);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детских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964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Партнеры: МБУДОК ДШИ КМОСК,  «Дом культуры села.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Ладовская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Балка»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Сроки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реализации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Реализация проекта рассчитана  на год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2024уч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год)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9423200"/>
              </p:ext>
            </p:extLst>
          </p:nvPr>
        </p:nvGraphicFramePr>
        <p:xfrm>
          <a:off x="323528" y="982756"/>
          <a:ext cx="8136904" cy="585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527944"/>
                <a:gridCol w="1640408"/>
                <a:gridCol w="1800200"/>
                <a:gridCol w="792088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Тема 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Ответственные, организатор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«Физическое развитие»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Соревнование: «Мама, папа, я – спортивная семья».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Совместное участие родителей и детей в  спортивном районном соревновании.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Воспитатели, педагог – психолог, инструктор по физической культуре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«Социально-коммуникативное развитие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Анкетирование на тему: « Одаренный ребенок в детском саду».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Индивидуальные беседы (собеседование анкетирование детей - предполагаемых кандидатов на включение в базу данных одаренных детей. Изучение интересов и наклонностей детей.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Воспитатели, педагог – психолог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 по ПДД: «Мы пешеходы»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 « А.С. Пушкин детям»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творческом конкурсе ДОУ.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детском  литературном конкурсе «А.С. Пушкин детям».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 МКДОУ дет сад №5 «Аленушка», МБУДОК ДШИ КМОСК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1298515"/>
              </p:ext>
            </p:extLst>
          </p:nvPr>
        </p:nvGraphicFramePr>
        <p:xfrm>
          <a:off x="395536" y="116632"/>
          <a:ext cx="8640960" cy="509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936104"/>
                <a:gridCol w="1728192"/>
                <a:gridCol w="2952328"/>
                <a:gridCol w="1296144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НОД на тему «Я и мир»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Групповые занятия. Обучение одаренных детей навыкам поддержания психологической стабильности.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течении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чтецов «Зимняя сказка»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в сельском конкурсе чтецов «Зимняя сказка» для детей дошкольного возраста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 МКДОУ дет сад №5 «Аленушка», МБУДОК ДШИ КМОСК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Памятка для родителей: «Я родитель одаренного ребенка! Что с этим делать?»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и распространение памяток для родителей одаренных детей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Праздничный концерт с участием одаренных и талантливых детей ДОУ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Анкета для родителей: «Мой одаренный ребенок»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анкетирования родителей/законных представителей кандидатов на включение в базу данных одаренных детей.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Январь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«Познавательное развитие»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Занятие на тему «Мой маленький мир».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занятие направленные на эмоционально-психологическое поддержание детской индивидуальности. Учет детской индивидуальности. 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течении года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811</Words>
  <Application>Microsoft Office PowerPoint</Application>
  <PresentationFormat>Экран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Проект: «Особенности обучения и воспитания одаренных детей». </vt:lpstr>
      <vt:lpstr> «В основе всей нашей системы образования должен лежать фундаментальный принцип - каждый ребенок одарен, раскрытие его талантов - это наша задача. В этом успех России».         В.В. Путин </vt:lpstr>
      <vt:lpstr>Актуальность</vt:lpstr>
      <vt:lpstr>Цель проекта: создание условий для проявления каждым ребенком своих творческих способностей и интересов, развитие познавательного интереса, обеспечение возможности творческой самореализации личности в различных видах деятельности. </vt:lpstr>
      <vt:lpstr>Принципы • принцип развивающего образования, целью которого является развитие ребенка.  • сочетание принципа научной обоснованности и практической применимости; • решение программных образовательных задач в совместной деятельности взрослого и детей, 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 • построение образовательного процесса на адекватных возрасту формах работы с детьми. • принципы гуманизации,  дифференциации и индивидуализации, непрерывности и системности образования.</vt:lpstr>
      <vt:lpstr>Слайд 6</vt:lpstr>
      <vt:lpstr>Слайд 7</vt:lpstr>
      <vt:lpstr>Партнеры: МБУДОК ДШИ КМОСК,  «Дом культуры села. Ладовская Балка»  Сроки  реализации проекта  Реализация проекта рассчитана  на год (2023 – 2024уч. год) </vt:lpstr>
      <vt:lpstr>Слайд 9</vt:lpstr>
      <vt:lpstr>Слайд 10</vt:lpstr>
      <vt:lpstr>Результаты реализации работы и критерии оценки:</vt:lpstr>
      <vt:lpstr>Литература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ВЕГА</dc:creator>
  <cp:lastModifiedBy>Пользователь Windows</cp:lastModifiedBy>
  <cp:revision>34</cp:revision>
  <dcterms:created xsi:type="dcterms:W3CDTF">2022-02-07T07:41:53Z</dcterms:created>
  <dcterms:modified xsi:type="dcterms:W3CDTF">2024-08-31T06:48:31Z</dcterms:modified>
</cp:coreProperties>
</file>