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8" r:id="rId9"/>
    <p:sldId id="264" r:id="rId10"/>
    <p:sldId id="269" r:id="rId11"/>
    <p:sldId id="270" r:id="rId12"/>
    <p:sldId id="265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Nunito" panose="020B0604020202020204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78D0AB9-D5F6-4E46-91E8-3C53270ECBE2}">
          <p14:sldIdLst>
            <p14:sldId id="256"/>
            <p14:sldId id="257"/>
            <p14:sldId id="258"/>
            <p14:sldId id="259"/>
            <p14:sldId id="260"/>
            <p14:sldId id="262"/>
            <p14:sldId id="263"/>
            <p14:sldId id="268"/>
            <p14:sldId id="264"/>
            <p14:sldId id="269"/>
            <p14:sldId id="270"/>
            <p14:sldId id="265"/>
          </p14:sldIdLst>
        </p14:section>
      </p14:sectionLst>
    </p:ex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3" autoAdjust="0"/>
    <p:restoredTop sz="94660" autoAdjust="0"/>
  </p:normalViewPr>
  <p:slideViewPr>
    <p:cSldViewPr snapToGrid="0">
      <p:cViewPr>
        <p:scale>
          <a:sx n="121" d="100"/>
          <a:sy n="121" d="100"/>
        </p:scale>
        <p:origin x="-1344" y="-6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70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5975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580b931e3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580b931e3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b580b931e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b580b931e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580b931e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580b931e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b580b931e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b580b931e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5965672" y="3305952"/>
            <a:ext cx="2699056" cy="1329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sz="1200" b="1" dirty="0"/>
              <a:t>Выполнил:</a:t>
            </a:r>
          </a:p>
          <a:p>
            <a:pPr algn="l"/>
            <a:r>
              <a:rPr lang="ru-RU" sz="1200" dirty="0" err="1"/>
              <a:t>Сизов</a:t>
            </a:r>
            <a:r>
              <a:rPr lang="ru-RU" sz="1200" dirty="0"/>
              <a:t> Дмитрий </a:t>
            </a:r>
          </a:p>
          <a:p>
            <a:pPr algn="l"/>
            <a:r>
              <a:rPr lang="ru-RU" sz="1200" dirty="0"/>
              <a:t>Кадет 10 «В» </a:t>
            </a:r>
            <a:r>
              <a:rPr lang="ru-RU" sz="1200" dirty="0" smtClean="0"/>
              <a:t>класса</a:t>
            </a:r>
          </a:p>
          <a:p>
            <a:pPr algn="l"/>
            <a:r>
              <a:rPr lang="ru-RU" sz="1200" b="1" dirty="0"/>
              <a:t>Научный руководитель:</a:t>
            </a:r>
          </a:p>
          <a:p>
            <a:pPr algn="l"/>
            <a:r>
              <a:rPr lang="ru-RU" sz="1200" dirty="0"/>
              <a:t>Танюшкина Татьяна Николаевна</a:t>
            </a:r>
          </a:p>
          <a:p>
            <a:pPr algn="l"/>
            <a:r>
              <a:rPr lang="ru-RU" sz="1200" dirty="0"/>
              <a:t>Учитель </a:t>
            </a:r>
            <a:r>
              <a:rPr lang="ru-RU" sz="1200" dirty="0" smtClean="0"/>
              <a:t>физики</a:t>
            </a:r>
            <a:endParaRPr lang="ru-RU" sz="1200"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643232" y="1345193"/>
            <a:ext cx="7397181" cy="22008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ru-RU" dirty="0"/>
              <a:t>Модернизация </a:t>
            </a:r>
            <a:r>
              <a:rPr lang="ru-RU" dirty="0" err="1"/>
              <a:t>экраноплана</a:t>
            </a:r>
            <a:r>
              <a:rPr lang="ru-RU" dirty="0"/>
              <a:t> для  применения в военной среде сегодня. Проблемы и перспективы.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4946" y="1084671"/>
            <a:ext cx="81097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Федеральное государственное казенное общеобразовательное учреждение «Московское президентское кадетское училище имени М.А. Шолохова войск национальной гвардии Российской Федерации»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81299" y="4461072"/>
            <a:ext cx="12570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11150" algn="ctr">
              <a:buClr>
                <a:schemeClr val="lt1"/>
              </a:buClr>
              <a:buSzPts val="1600"/>
            </a:pPr>
            <a:r>
              <a:rPr lang="ru-RU" sz="1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2024. Москва</a:t>
            </a:r>
            <a:endParaRPr lang="ru-RU"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214979"/>
            <a:ext cx="7505700" cy="9546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Font typeface="Arial"/>
            </a:pPr>
            <a:r>
              <a:rPr lang="ru-RU" sz="2000" dirty="0">
                <a:sym typeface="Arial"/>
              </a:rPr>
              <a:t>2.2. Есть ли перспективы у </a:t>
            </a:r>
            <a:r>
              <a:rPr lang="ru-RU" sz="2000" dirty="0" err="1">
                <a:sym typeface="Arial"/>
              </a:rPr>
              <a:t>экраноплана</a:t>
            </a:r>
            <a:r>
              <a:rPr lang="ru-RU" sz="2000" dirty="0">
                <a:sym typeface="Arial"/>
              </a:rPr>
              <a:t>?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9" y="679516"/>
            <a:ext cx="433387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6730" y="3591739"/>
            <a:ext cx="2760692" cy="30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Модель ВСА-500 в масштабе 1:25.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13" y="2309095"/>
            <a:ext cx="4046053" cy="251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77699" y="1988976"/>
            <a:ext cx="1258678" cy="3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Эк-12 Иволга</a:t>
            </a:r>
          </a:p>
        </p:txBody>
      </p:sp>
    </p:spTree>
    <p:extLst>
      <p:ext uri="{BB962C8B-B14F-4D97-AF65-F5344CB8AC3E}">
        <p14:creationId xmlns:p14="http://schemas.microsoft.com/office/powerpoint/2010/main" val="40253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233898"/>
            <a:ext cx="7505700" cy="9546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Font typeface="Arial"/>
            </a:pPr>
            <a:r>
              <a:rPr lang="ru-RU" sz="2000" dirty="0"/>
              <a:t>2.3. Модернизация </a:t>
            </a:r>
            <a:r>
              <a:rPr lang="ru-RU" sz="2000" dirty="0" err="1"/>
              <a:t>экраноплана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7" y="2433014"/>
            <a:ext cx="4026240" cy="226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12" y="694603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28625" y="2064169"/>
            <a:ext cx="2760692" cy="30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Фрезерный станок с ЧПУ</a:t>
            </a:r>
            <a:endParaRPr lang="ru-RU" sz="13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90722" y="3717047"/>
            <a:ext cx="2760692" cy="30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Новейшие системы навигации</a:t>
            </a:r>
            <a:endParaRPr lang="ru-RU" sz="13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23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680" y="271736"/>
            <a:ext cx="7505700" cy="95460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/>
              <a:t>Заключение</a:t>
            </a:r>
            <a:endParaRPr lang="ru-RU" sz="2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3228" y="704258"/>
            <a:ext cx="7157545" cy="3792068"/>
          </a:xfrm>
        </p:spPr>
        <p:txBody>
          <a:bodyPr>
            <a:normAutofit lnSpcReduction="10000"/>
          </a:bodyPr>
          <a:lstStyle/>
          <a:p>
            <a:pPr marL="146050" indent="0" algn="just">
              <a:buNone/>
            </a:pPr>
            <a:r>
              <a:rPr lang="ru-RU" dirty="0"/>
              <a:t>Проанализировав технические характеристики </a:t>
            </a:r>
            <a:r>
              <a:rPr lang="ru-RU" dirty="0" err="1"/>
              <a:t>экраноплана</a:t>
            </a:r>
            <a:r>
              <a:rPr lang="ru-RU" dirty="0"/>
              <a:t>, я выделил ряд особенностей: </a:t>
            </a:r>
            <a:r>
              <a:rPr lang="ru-RU" dirty="0" err="1"/>
              <a:t>экраноплан</a:t>
            </a:r>
            <a:r>
              <a:rPr lang="ru-RU" dirty="0"/>
              <a:t> использует для полёта экранный  эффект; такой полёт требует двух  условий: предельно низкой высоты и очень ровной экранирующей поверхности. Эти жёсткие ограничения являются как слабостью, так и силой летательных аппаратов этого типа. Так же опираясь на обозначенные особенности я выявил проблемы этого типа техники: большой расход топлива, сложное обслуживание, перерасход материалов, небезопасность использования.</a:t>
            </a:r>
          </a:p>
          <a:p>
            <a:pPr marL="146050" indent="0" algn="just">
              <a:buNone/>
            </a:pPr>
            <a:r>
              <a:rPr lang="ru-RU" dirty="0"/>
              <a:t>Но до сих пор ведутся разработки в этом направлении: уже было сконструировано и выпущено несколько рабочих макетов </a:t>
            </a:r>
            <a:r>
              <a:rPr lang="ru-RU" dirty="0" err="1"/>
              <a:t>экранопланов</a:t>
            </a:r>
            <a:r>
              <a:rPr lang="ru-RU" dirty="0"/>
              <a:t>, таких как «Орион-10», Эк-12 «Иволга», «Шторм 600». Так же я нашел способы модернизации </a:t>
            </a:r>
            <a:r>
              <a:rPr lang="ru-RU" dirty="0" err="1"/>
              <a:t>экранопланов</a:t>
            </a:r>
            <a:r>
              <a:rPr lang="ru-RU" dirty="0"/>
              <a:t>: использование новых композиционных материалов, применение современных технологий компьютерного моделирования в аэродинамике и т.п. Модернизация </a:t>
            </a:r>
            <a:r>
              <a:rPr lang="ru-RU" dirty="0" err="1"/>
              <a:t>экранолана</a:t>
            </a:r>
            <a:r>
              <a:rPr lang="ru-RU" dirty="0"/>
              <a:t> является важным шагом в развитии этого типа транспорта. Она позволяет сделать </a:t>
            </a:r>
            <a:r>
              <a:rPr lang="ru-RU" dirty="0" err="1"/>
              <a:t>экранопланы</a:t>
            </a:r>
            <a:r>
              <a:rPr lang="ru-RU" dirty="0"/>
              <a:t> более эффективными, безопасными и экологически чистыми. В результате, данное судно может стать более привлекательным средством транспорта для различных целей, от пассажирских перевозок до доставки грузов.</a:t>
            </a:r>
          </a:p>
          <a:p>
            <a:pPr marL="146050" indent="0" algn="just"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782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1515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 smtClean="0"/>
              <a:t>С</a:t>
            </a:r>
            <a:r>
              <a:rPr lang="ru" sz="2600" dirty="0" smtClean="0"/>
              <a:t>одержание </a:t>
            </a:r>
            <a:endParaRPr sz="2600" dirty="0"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718899" y="902199"/>
            <a:ext cx="7838623" cy="3871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Введение.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1.Изобретение «летающих крокодилов».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   1.1 </a:t>
            </a:r>
            <a:r>
              <a:rPr lang="ru-RU" dirty="0">
                <a:solidFill>
                  <a:schemeClr val="bg2"/>
                </a:solidFill>
              </a:rPr>
              <a:t>История создания </a:t>
            </a:r>
            <a:r>
              <a:rPr lang="ru-RU" dirty="0" err="1">
                <a:solidFill>
                  <a:schemeClr val="bg2"/>
                </a:solidFill>
              </a:rPr>
              <a:t>экраноплана</a:t>
            </a:r>
            <a:r>
              <a:rPr lang="ru-RU" dirty="0" smtClean="0">
                <a:solidFill>
                  <a:schemeClr val="bg2"/>
                </a:solidFill>
              </a:rPr>
              <a:t>.</a:t>
            </a:r>
            <a:endParaRPr lang="ru-RU" dirty="0">
              <a:solidFill>
                <a:schemeClr val="bg2"/>
              </a:solidFill>
            </a:endParaRPr>
          </a:p>
          <a:p>
            <a:r>
              <a:rPr lang="ru-RU" dirty="0" smtClean="0">
                <a:solidFill>
                  <a:schemeClr val="bg2"/>
                </a:solidFill>
              </a:rPr>
              <a:t>   1.2 </a:t>
            </a:r>
            <a:r>
              <a:rPr lang="ru-RU" dirty="0">
                <a:solidFill>
                  <a:schemeClr val="bg2"/>
                </a:solidFill>
              </a:rPr>
              <a:t>Принцип полета </a:t>
            </a:r>
            <a:r>
              <a:rPr lang="ru-RU" dirty="0" err="1">
                <a:solidFill>
                  <a:schemeClr val="bg2"/>
                </a:solidFill>
              </a:rPr>
              <a:t>экраноплана</a:t>
            </a:r>
            <a:r>
              <a:rPr lang="ru-RU" dirty="0" smtClean="0">
                <a:solidFill>
                  <a:schemeClr val="bg2"/>
                </a:solidFill>
              </a:rPr>
              <a:t>.</a:t>
            </a:r>
            <a:endParaRPr lang="ru-RU" dirty="0">
              <a:solidFill>
                <a:schemeClr val="bg2"/>
              </a:solidFill>
            </a:endParaRPr>
          </a:p>
          <a:p>
            <a:r>
              <a:rPr lang="ru-RU" dirty="0">
                <a:solidFill>
                  <a:schemeClr val="bg2"/>
                </a:solidFill>
              </a:rPr>
              <a:t>2.  Смерть «Каспийского монстра</a:t>
            </a:r>
            <a:r>
              <a:rPr lang="ru-RU" dirty="0" smtClean="0">
                <a:solidFill>
                  <a:schemeClr val="bg2"/>
                </a:solidFill>
              </a:rPr>
              <a:t>».</a:t>
            </a:r>
            <a:endParaRPr lang="ru-RU" dirty="0">
              <a:solidFill>
                <a:schemeClr val="bg2"/>
              </a:solidFill>
            </a:endParaRPr>
          </a:p>
          <a:p>
            <a:r>
              <a:rPr lang="ru-RU" dirty="0">
                <a:solidFill>
                  <a:schemeClr val="bg2"/>
                </a:solidFill>
              </a:rPr>
              <a:t>   2.1 Анализ проблем </a:t>
            </a:r>
            <a:r>
              <a:rPr lang="ru-RU" dirty="0" err="1" smtClean="0">
                <a:solidFill>
                  <a:schemeClr val="bg2"/>
                </a:solidFill>
              </a:rPr>
              <a:t>экраниплана</a:t>
            </a:r>
            <a:r>
              <a:rPr lang="ru-RU" dirty="0" smtClean="0">
                <a:solidFill>
                  <a:schemeClr val="bg2"/>
                </a:solidFill>
              </a:rPr>
              <a:t>.</a:t>
            </a:r>
            <a:endParaRPr lang="ru-RU" dirty="0">
              <a:solidFill>
                <a:schemeClr val="bg2"/>
              </a:solidFill>
            </a:endParaRPr>
          </a:p>
          <a:p>
            <a:r>
              <a:rPr lang="ru-RU" dirty="0">
                <a:solidFill>
                  <a:schemeClr val="bg2"/>
                </a:solidFill>
              </a:rPr>
              <a:t>   2.2 Есть ли перспективы у </a:t>
            </a:r>
            <a:r>
              <a:rPr lang="ru-RU" dirty="0" err="1">
                <a:solidFill>
                  <a:schemeClr val="bg2"/>
                </a:solidFill>
              </a:rPr>
              <a:t>экраноплана</a:t>
            </a:r>
            <a:r>
              <a:rPr lang="ru-RU" dirty="0" smtClean="0">
                <a:solidFill>
                  <a:schemeClr val="bg2"/>
                </a:solidFill>
              </a:rPr>
              <a:t>?</a:t>
            </a:r>
            <a:endParaRPr lang="ru-RU" dirty="0">
              <a:solidFill>
                <a:schemeClr val="bg2"/>
              </a:solidFill>
            </a:endParaRPr>
          </a:p>
          <a:p>
            <a:r>
              <a:rPr lang="ru-RU" dirty="0" smtClean="0">
                <a:solidFill>
                  <a:schemeClr val="bg2"/>
                </a:solidFill>
              </a:rPr>
              <a:t>Заключение</a:t>
            </a:r>
            <a:r>
              <a:rPr lang="ru-RU" dirty="0">
                <a:solidFill>
                  <a:schemeClr val="bg2"/>
                </a:solidFill>
              </a:rPr>
              <a:t>.	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819150" y="2364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600" dirty="0" smtClean="0"/>
              <a:t>Введение</a:t>
            </a:r>
            <a:endParaRPr sz="2600" dirty="0"/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491884" y="1008993"/>
            <a:ext cx="8086616" cy="33603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ru-RU" b="1" dirty="0" smtClean="0"/>
              <a:t>Актуальность: </a:t>
            </a:r>
            <a:r>
              <a:rPr lang="ru-RU" dirty="0"/>
              <a:t>Сейчас на фоне действий в СВО появилась необходимость разработки для дальнейшего использования новой быстродействующей  малой боевой единицы – </a:t>
            </a:r>
            <a:r>
              <a:rPr lang="ru-RU" dirty="0" err="1"/>
              <a:t>экраноплана</a:t>
            </a:r>
            <a:r>
              <a:rPr lang="ru-RU" dirty="0"/>
              <a:t>,  которая перекроет оперативность выполнения поставленных задач (например для патрулирования Крымского моста</a:t>
            </a:r>
            <a:r>
              <a:rPr lang="ru-RU" dirty="0" smtClean="0"/>
              <a:t>)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Установление </a:t>
            </a:r>
            <a:r>
              <a:rPr lang="ru-RU" dirty="0"/>
              <a:t>способов модернизации </a:t>
            </a:r>
            <a:r>
              <a:rPr lang="ru-RU" dirty="0" err="1"/>
              <a:t>экраноплана</a:t>
            </a:r>
            <a:r>
              <a:rPr lang="ru-RU" dirty="0"/>
              <a:t> для его использования в военных  </a:t>
            </a:r>
            <a:r>
              <a:rPr lang="ru-RU" dirty="0" smtClean="0"/>
              <a:t>условиях.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 smtClean="0"/>
              <a:t>Задачи: </a:t>
            </a:r>
            <a:r>
              <a:rPr lang="ru-RU" dirty="0" smtClean="0"/>
              <a:t>1) исследовать </a:t>
            </a:r>
            <a:r>
              <a:rPr lang="ru-RU" dirty="0"/>
              <a:t>особенности </a:t>
            </a:r>
            <a:r>
              <a:rPr lang="ru-RU" dirty="0" err="1" smtClean="0"/>
              <a:t>экранопланов</a:t>
            </a:r>
            <a:r>
              <a:rPr lang="ru-RU" dirty="0" smtClean="0"/>
              <a:t>,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dirty="0" smtClean="0"/>
              <a:t>                2) выявить </a:t>
            </a:r>
            <a:r>
              <a:rPr lang="ru-RU" dirty="0"/>
              <a:t>основные проблемы этого типа </a:t>
            </a:r>
            <a:r>
              <a:rPr lang="ru-RU" dirty="0" smtClean="0"/>
              <a:t>техники,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dirty="0" smtClean="0"/>
              <a:t>                3) рассмотреть </a:t>
            </a:r>
            <a:r>
              <a:rPr lang="ru-RU" dirty="0"/>
              <a:t>перспективы </a:t>
            </a:r>
            <a:r>
              <a:rPr lang="ru-RU" dirty="0" smtClean="0"/>
              <a:t>использования,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dirty="0" smtClean="0"/>
              <a:t>                4) найти </a:t>
            </a:r>
            <a:r>
              <a:rPr lang="ru-RU" dirty="0"/>
              <a:t>способы модернизации </a:t>
            </a:r>
            <a:r>
              <a:rPr lang="ru-RU" dirty="0" err="1" smtClean="0"/>
              <a:t>экранопланов</a:t>
            </a:r>
            <a:r>
              <a:rPr lang="ru-RU" dirty="0" smtClean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dirty="0"/>
          </a:p>
          <a:p>
            <a:pPr marL="0" indent="0" algn="just">
              <a:spcAft>
                <a:spcPts val="1200"/>
              </a:spcAft>
              <a:buNone/>
            </a:pPr>
            <a:r>
              <a:rPr lang="ru-RU" b="1" dirty="0"/>
              <a:t>Гипотеза: </a:t>
            </a:r>
            <a:r>
              <a:rPr lang="ru-RU" dirty="0"/>
              <a:t>Если бы мы смогли бы модернизировать </a:t>
            </a:r>
            <a:r>
              <a:rPr lang="ru-RU" dirty="0" err="1"/>
              <a:t>экраноплан</a:t>
            </a:r>
            <a:r>
              <a:rPr lang="ru-RU" dirty="0"/>
              <a:t> и минимизировать и его проблемы, то он бы стал полноценной боевой </a:t>
            </a:r>
            <a:r>
              <a:rPr lang="ru-RU" dirty="0" smtClean="0"/>
              <a:t>единицей.</a:t>
            </a:r>
          </a:p>
          <a:p>
            <a:pPr marL="0" indent="0" algn="just">
              <a:spcAft>
                <a:spcPts val="1200"/>
              </a:spcAft>
              <a:buNone/>
            </a:pPr>
            <a:endParaRPr lang="ru-RU" sz="1200" dirty="0"/>
          </a:p>
          <a:p>
            <a:pPr marL="0" indent="0" algn="just">
              <a:spcAft>
                <a:spcPts val="1200"/>
              </a:spcAft>
              <a:buNone/>
            </a:pPr>
            <a:endParaRPr lang="ru-RU" sz="1200" dirty="0"/>
          </a:p>
          <a:p>
            <a:pPr marL="0" indent="0" algn="just">
              <a:spcAft>
                <a:spcPts val="1200"/>
              </a:spcAft>
              <a:buNone/>
            </a:pP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819150" y="2518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Введение</a:t>
            </a:r>
            <a:endParaRPr dirty="0"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1"/>
          </p:nvPr>
        </p:nvSpPr>
        <p:spPr>
          <a:xfrm>
            <a:off x="618649" y="948475"/>
            <a:ext cx="7882117" cy="36613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lnSpc>
                <a:spcPct val="150000"/>
              </a:lnSpc>
              <a:buNone/>
            </a:pPr>
            <a:r>
              <a:rPr lang="ru-RU" sz="1400" b="1" dirty="0"/>
              <a:t>Объект: </a:t>
            </a:r>
            <a:r>
              <a:rPr lang="ru-RU" sz="1400" dirty="0"/>
              <a:t>проблемы и перспективы модернизации </a:t>
            </a:r>
            <a:r>
              <a:rPr lang="ru-RU" sz="1400" dirty="0" err="1" smtClean="0"/>
              <a:t>экраноплана</a:t>
            </a:r>
            <a:r>
              <a:rPr lang="ru-RU" sz="1400" dirty="0" smtClean="0"/>
              <a:t>.</a:t>
            </a:r>
          </a:p>
          <a:p>
            <a:pPr marL="146050" indent="0">
              <a:lnSpc>
                <a:spcPct val="150000"/>
              </a:lnSpc>
              <a:buNone/>
            </a:pPr>
            <a:r>
              <a:rPr lang="ru-RU" sz="1400" b="1" dirty="0" smtClean="0"/>
              <a:t>Предмет</a:t>
            </a:r>
            <a:r>
              <a:rPr lang="ru-RU" sz="1400" b="1" dirty="0"/>
              <a:t>: </a:t>
            </a:r>
            <a:r>
              <a:rPr lang="ru-RU" sz="1400" dirty="0"/>
              <a:t>Какие есть особенности </a:t>
            </a:r>
            <a:r>
              <a:rPr lang="ru-RU" sz="1400" dirty="0" err="1"/>
              <a:t>экраноплана</a:t>
            </a:r>
            <a:r>
              <a:rPr lang="ru-RU" sz="1400" dirty="0"/>
              <a:t> для его использования в военных целях</a:t>
            </a:r>
            <a:r>
              <a:rPr lang="ru-RU" sz="1400" dirty="0" smtClean="0"/>
              <a:t>.  </a:t>
            </a:r>
            <a:endParaRPr lang="ru-RU" sz="1400" dirty="0"/>
          </a:p>
          <a:p>
            <a:pPr marL="0" indent="0">
              <a:spcAft>
                <a:spcPts val="1200"/>
              </a:spcAft>
              <a:buNone/>
            </a:pPr>
            <a:r>
              <a:rPr lang="ru-RU" sz="1400" dirty="0" smtClean="0"/>
              <a:t>  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sz="1400" dirty="0"/>
              <a:t> </a:t>
            </a:r>
            <a:r>
              <a:rPr lang="ru-RU" sz="1400" dirty="0" smtClean="0"/>
              <a:t>   В </a:t>
            </a:r>
            <a:r>
              <a:rPr lang="ru-RU" sz="1400" dirty="0"/>
              <a:t>теоретической части работы мной применялись следующие исследовательские </a:t>
            </a:r>
            <a:r>
              <a:rPr lang="ru-RU" sz="1400" b="1" dirty="0"/>
              <a:t>методы:</a:t>
            </a:r>
            <a:r>
              <a:rPr lang="ru-RU" sz="1400" dirty="0"/>
              <a:t> </a:t>
            </a:r>
            <a:r>
              <a:rPr lang="ru-RU" sz="1400" u="sng" dirty="0"/>
              <a:t>анализ </a:t>
            </a:r>
            <a:r>
              <a:rPr lang="ru-RU" sz="1400" u="sng" dirty="0" smtClean="0"/>
              <a:t>         </a:t>
            </a:r>
            <a:r>
              <a:rPr lang="ru-RU" sz="1400" dirty="0" smtClean="0"/>
              <a:t>справочной </a:t>
            </a:r>
            <a:r>
              <a:rPr lang="ru-RU" sz="1400" dirty="0"/>
              <a:t>литературы и её последующее </a:t>
            </a:r>
            <a:r>
              <a:rPr lang="ru-RU" sz="1400" u="sng" dirty="0"/>
              <a:t>обобщение</a:t>
            </a:r>
            <a:r>
              <a:rPr lang="ru-RU" sz="1400" dirty="0"/>
              <a:t>, в практической части работы – </a:t>
            </a:r>
            <a:r>
              <a:rPr lang="ru-RU" sz="1400" u="sng" dirty="0"/>
              <a:t>сравнение</a:t>
            </a:r>
            <a:r>
              <a:rPr lang="ru-RU" sz="1400" dirty="0"/>
              <a:t> </a:t>
            </a:r>
            <a:r>
              <a:rPr lang="ru-RU" sz="1400" dirty="0" smtClean="0"/>
              <a:t>   полученных </a:t>
            </a:r>
            <a:r>
              <a:rPr lang="ru-RU" sz="1400" dirty="0"/>
              <a:t>данных и </a:t>
            </a:r>
            <a:r>
              <a:rPr lang="ru-RU" sz="1400" u="sng" dirty="0"/>
              <a:t>прогнозирование</a:t>
            </a:r>
            <a:r>
              <a:rPr lang="ru-RU" sz="1400" dirty="0"/>
              <a:t> дальнейшего развития.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825456" y="188738"/>
            <a:ext cx="7505700" cy="6562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600" dirty="0" smtClean="0"/>
              <a:t>1. Изобретение </a:t>
            </a:r>
            <a:r>
              <a:rPr lang="ru-RU" sz="2600" dirty="0"/>
              <a:t>«летающих крокодилов»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17118" y="784555"/>
            <a:ext cx="4507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3000"/>
            </a:pPr>
            <a:r>
              <a:rPr lang="ru-RU" sz="2000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1.1. История </a:t>
            </a:r>
            <a:r>
              <a:rPr lang="ru-RU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создания </a:t>
            </a:r>
            <a:r>
              <a:rPr lang="ru-RU" sz="2000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экраноплана</a:t>
            </a:r>
            <a:endParaRPr lang="ru-RU" sz="20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6598" y="4052169"/>
            <a:ext cx="2178802" cy="30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Первый </a:t>
            </a:r>
            <a:r>
              <a:rPr lang="ru-RU" sz="1300" dirty="0" err="1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экраноплан</a:t>
            </a: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 См -1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06044" y="4052169"/>
            <a:ext cx="1742785" cy="30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 err="1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Экраноплан</a:t>
            </a: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 «Лунь»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-4199"/>
          <a:stretch/>
        </p:blipFill>
        <p:spPr bwMode="auto">
          <a:xfrm>
            <a:off x="428820" y="1301582"/>
            <a:ext cx="3897237" cy="275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21" y="1418897"/>
            <a:ext cx="4209958" cy="263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"/>
          <a:stretch/>
        </p:blipFill>
        <p:spPr bwMode="auto">
          <a:xfrm>
            <a:off x="4275606" y="2724282"/>
            <a:ext cx="4323299" cy="215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240" y="448309"/>
            <a:ext cx="5303520" cy="560684"/>
          </a:xfrm>
        </p:spPr>
        <p:txBody>
          <a:bodyPr>
            <a:normAutofit/>
          </a:bodyPr>
          <a:lstStyle/>
          <a:p>
            <a:pPr algn="ctr">
              <a:buFont typeface="Arial"/>
            </a:pPr>
            <a:r>
              <a:rPr lang="ru-RU" sz="2000" dirty="0">
                <a:sym typeface="Arial"/>
              </a:rPr>
              <a:t>1.2 Принцип полета </a:t>
            </a:r>
            <a:r>
              <a:rPr lang="ru-RU" sz="2000" dirty="0" err="1" smtClean="0">
                <a:sym typeface="Arial"/>
              </a:rPr>
              <a:t>экраноплана</a:t>
            </a:r>
            <a:endParaRPr lang="ru-RU" sz="2000" dirty="0"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t="3688" r="2604" b="4888"/>
          <a:stretch/>
        </p:blipFill>
        <p:spPr bwMode="auto">
          <a:xfrm>
            <a:off x="290690" y="977458"/>
            <a:ext cx="5240458" cy="20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9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56" y="2558621"/>
            <a:ext cx="3976910" cy="2322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88" y="201799"/>
            <a:ext cx="7505700" cy="573297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/>
              <a:t>2. Смерть </a:t>
            </a:r>
            <a:r>
              <a:rPr lang="ru-RU" sz="2600" dirty="0"/>
              <a:t>«Каспийского монстра</a:t>
            </a:r>
            <a:r>
              <a:rPr lang="ru-RU" sz="2600" dirty="0" smtClean="0"/>
              <a:t>».</a:t>
            </a:r>
            <a:endParaRPr lang="ru-RU" sz="2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39044" y="734105"/>
            <a:ext cx="4265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3000"/>
            </a:pPr>
            <a:r>
              <a:rPr lang="ru-RU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2.1 Анализ проблем </a:t>
            </a:r>
            <a:r>
              <a:rPr lang="ru-RU" sz="2000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экраноплана</a:t>
            </a:r>
            <a:endParaRPr lang="ru-RU" sz="20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2" y="1134215"/>
            <a:ext cx="5415740" cy="172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86629" y="2846339"/>
            <a:ext cx="2949846" cy="30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 err="1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Экраноплан</a:t>
            </a: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 над поперечной волной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80722" y="2237199"/>
            <a:ext cx="2239716" cy="3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Сравнительная диаграмма</a:t>
            </a:r>
          </a:p>
        </p:txBody>
      </p:sp>
    </p:spTree>
    <p:extLst>
      <p:ext uri="{BB962C8B-B14F-4D97-AF65-F5344CB8AC3E}">
        <p14:creationId xmlns:p14="http://schemas.microsoft.com/office/powerpoint/2010/main" val="7509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214980"/>
            <a:ext cx="7505700" cy="9546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Font typeface="Arial"/>
            </a:pPr>
            <a:r>
              <a:rPr lang="ru-RU" sz="2000" dirty="0"/>
              <a:t>2.1 Анализ проблем </a:t>
            </a:r>
            <a:r>
              <a:rPr lang="ru-RU" sz="2000" dirty="0" err="1"/>
              <a:t>экраноплана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2" y="686731"/>
            <a:ext cx="4276578" cy="285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6" r="-2701" b="16855"/>
          <a:stretch/>
        </p:blipFill>
        <p:spPr bwMode="auto">
          <a:xfrm>
            <a:off x="3845686" y="3071120"/>
            <a:ext cx="5115435" cy="171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2635" y="3591816"/>
            <a:ext cx="2813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just">
              <a:spcAft>
                <a:spcPts val="1200"/>
              </a:spcAft>
              <a:buNone/>
            </a:pPr>
            <a:r>
              <a:rPr lang="ru-RU" sz="1200" dirty="0" err="1" smtClean="0"/>
              <a:t>Экраноплан</a:t>
            </a:r>
            <a:r>
              <a:rPr lang="ru-RU" sz="1200" dirty="0" smtClean="0"/>
              <a:t> «Лунь» с 8 двигателями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00271" y="2728917"/>
            <a:ext cx="606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just">
              <a:spcAft>
                <a:spcPts val="1200"/>
              </a:spcAft>
              <a:buNone/>
            </a:pPr>
            <a:r>
              <a:rPr lang="ru-RU" sz="1200" dirty="0" smtClean="0"/>
              <a:t>Ил-86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713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949" y="227592"/>
            <a:ext cx="6098103" cy="478703"/>
          </a:xfrm>
        </p:spPr>
        <p:txBody>
          <a:bodyPr>
            <a:noAutofit/>
          </a:bodyPr>
          <a:lstStyle/>
          <a:p>
            <a:pPr algn="ctr">
              <a:buFont typeface="Arial"/>
            </a:pPr>
            <a:r>
              <a:rPr lang="ru-RU" sz="2000" dirty="0">
                <a:sym typeface="Arial"/>
              </a:rPr>
              <a:t>2.2. Есть ли перспективы у </a:t>
            </a:r>
            <a:r>
              <a:rPr lang="ru-RU" sz="2000" dirty="0" err="1">
                <a:sym typeface="Arial"/>
              </a:rPr>
              <a:t>экраноплана</a:t>
            </a:r>
            <a:r>
              <a:rPr lang="ru-RU" sz="2000" dirty="0">
                <a:sym typeface="Arial"/>
              </a:rPr>
              <a:t>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1" y="667587"/>
            <a:ext cx="3773487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8784" y="2920643"/>
            <a:ext cx="2509020" cy="3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Рабочий макет «Шторма 600».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23116" y="4559391"/>
            <a:ext cx="1096775" cy="3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algn="just">
              <a:lnSpc>
                <a:spcPct val="115000"/>
              </a:lnSpc>
              <a:buClr>
                <a:schemeClr val="dk2"/>
              </a:buClr>
              <a:buSzPts val="1300"/>
              <a:buFont typeface="Calibri"/>
              <a:buNone/>
            </a:pPr>
            <a:r>
              <a:rPr lang="ru-RU" sz="13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Орион - 20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3"/>
          <a:stretch/>
        </p:blipFill>
        <p:spPr bwMode="auto">
          <a:xfrm>
            <a:off x="3661709" y="2167836"/>
            <a:ext cx="4991227" cy="244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98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531</Words>
  <Application>Microsoft Office PowerPoint</Application>
  <PresentationFormat>Экран (16:9)</PresentationFormat>
  <Paragraphs>57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Nunito</vt:lpstr>
      <vt:lpstr>Shift</vt:lpstr>
      <vt:lpstr>Модернизация экраноплана для  применения в военной среде сегодня. Проблемы и перспективы.</vt:lpstr>
      <vt:lpstr>Содержание </vt:lpstr>
      <vt:lpstr>Введение</vt:lpstr>
      <vt:lpstr>Введение</vt:lpstr>
      <vt:lpstr>1. Изобретение «летающих крокодилов»</vt:lpstr>
      <vt:lpstr>1.2 Принцип полета экраноплана</vt:lpstr>
      <vt:lpstr>2. Смерть «Каспийского монстра».</vt:lpstr>
      <vt:lpstr>2.1 Анализ проблем экраноплана </vt:lpstr>
      <vt:lpstr>2.2. Есть ли перспективы у экраноплана?</vt:lpstr>
      <vt:lpstr>2.2. Есть ли перспективы у экраноплана?</vt:lpstr>
      <vt:lpstr>2.3. Модернизация экраноплана 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Модернизация экраноплана для  применения в военной среде сегодня. Проблемы и перспективы.</dc:title>
  <dc:creator>xxx</dc:creator>
  <cp:lastModifiedBy>Татьяна Николаевна Танюшкина</cp:lastModifiedBy>
  <cp:revision>21</cp:revision>
  <dcterms:modified xsi:type="dcterms:W3CDTF">2024-04-15T11:23:59Z</dcterms:modified>
</cp:coreProperties>
</file>