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0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9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9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2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7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6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0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8C43B-3C0D-45B0-B167-C0E6FD78198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D896-F351-4BBD-A255-2EDB3466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newwindow=1&amp;q=%D1%81%D0%B0%D1%80%D0%B0%D1%82%D0%BE%D0%B2%D1%81%D0%BA%D0%B0%D1%8F+%D0%B3%D1%8D%D1%81+%D0%B3%D0%BE%D0%B4%D1%8B+%D0%B2%D0%B2%D0%BE%D0%B4%D0%B0+%D0%B0%D0%B3%D1%80%D0%B5%D0%B3%D0%B0%D1%82%D0%BE%D0%B2&amp;sa=X&amp;ved=2ahUKEwir0fTF4ernAhUiyaYKHW7KAa4Q6BMoADAQegQIDRAC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www.google.com/search?newwindow=1&amp;q=%D1%81%D0%B0%D1%80%D0%B0%D1%82%D0%BE%D0%B2%D1%81%D0%BA%D0%B0%D1%8F+%D0%B3%D1%8D%D1%81+%D0%B3%D0%BE%D0%B4+%D0%BD%D0%B0%D1%87%D0%B0%D0%BB%D0%B0+%D1%81%D1%82%D1%80%D0%BE%D0%B8%D1%82%D0%B5%D0%BB%D1%8C%D1%81%D1%82%D0%B2%D0%B0&amp;sa=X&amp;ved=2ahUKEwir0fTF4ernAhUiyaYKHW7KAa4Q6BMoADAPegQIDBA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newwindow=1&amp;q=%D1%81%D0%B0%D1%80%D0%B0%D1%82%D0%BE%D0%B2%D1%81%D0%BA%D0%B0%D1%8F+%D0%B3%D1%8D%D1%81+%D1%8D%D0%BB%D0%B5%D0%BA%D1%82%D1%80%D0%B8%D1%87%D0%B5%D1%81%D0%BA%D0%B0%D1%8F+%D0%BC%D0%BE%D1%89%D0%BD%D0%BE%D1%81%D1%82%D1%8C,+%D0%BC%D0%B2%D1%82&amp;sa=X&amp;ved=2ahUKEwir0fTF4ernAhUiyaYKHW7KAa4Q6BMoADAUegQIERAC" TargetMode="External"/><Relationship Id="rId5" Type="http://schemas.openxmlformats.org/officeDocument/2006/relationships/hyperlink" Target="https://www.google.com/search?newwindow=1&amp;q=%D1%81%D0%B0%D1%80%D0%B0%D1%82%D0%BE%D0%B2%D1%81%D0%BA%D0%B0%D1%8F+%D0%B3%D1%8D%D1%81+%D0%B2%D1%8B%D1%81%D0%BE%D1%82%D0%B0+%D0%BF%D0%BB%D0%BE%D1%82%D0%B8%D0%BD%D1%8B,+%D0%BC&amp;sa=X&amp;ved=2ahUKEwir0fTF4ernAhUiyaYKHW7KAa4Q6BMoADASegQIDxAC" TargetMode="External"/><Relationship Id="rId4" Type="http://schemas.openxmlformats.org/officeDocument/2006/relationships/hyperlink" Target="https://www.google.com/search?newwindow=1&amp;q=%D1%81%D0%B0%D1%80%D0%B0%D1%82%D0%BE%D0%B2%D1%81%D0%BA%D0%B0%D1%8F+%D0%B3%D1%8D%D1%81+%D0%B4%D0%BB%D0%B8%D0%BD%D0%B0+%D0%BF%D0%BB%D0%BE%D1%82%D0%B8%D0%BD%D1%8B,+%D0%BC&amp;sa=X&amp;ved=2ahUKEwir0fTF4ernAhUiyaYKHW7KAa4Q6BMoADARegQIDhA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637" y="139724"/>
            <a:ext cx="914399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gradFill>
                    <a:gsLst>
                      <a:gs pos="0">
                        <a:schemeClr val="accent1">
                          <a:lumMod val="10000"/>
                          <a:lumOff val="9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Экономика</a:t>
            </a:r>
            <a:br>
              <a:rPr lang="ru-RU" b="1" dirty="0" smtClean="0">
                <a:ln>
                  <a:gradFill>
                    <a:gsLst>
                      <a:gs pos="0">
                        <a:schemeClr val="accent1">
                          <a:lumMod val="10000"/>
                          <a:lumOff val="9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</a:br>
            <a:r>
              <a:rPr lang="ru-RU" b="1" dirty="0" smtClean="0">
                <a:ln>
                  <a:gradFill>
                    <a:gsLst>
                      <a:gs pos="0">
                        <a:schemeClr val="accent1">
                          <a:lumMod val="10000"/>
                          <a:lumOff val="9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родного края</a:t>
            </a:r>
            <a:r>
              <a:rPr lang="ru-RU" dirty="0">
                <a:ln>
                  <a:gradFill>
                    <a:gsLst>
                      <a:gs pos="0">
                        <a:schemeClr val="accent1">
                          <a:lumMod val="10000"/>
                          <a:lumOff val="9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/>
            </a:r>
            <a:br>
              <a:rPr lang="ru-RU" dirty="0">
                <a:ln>
                  <a:gradFill>
                    <a:gsLst>
                      <a:gs pos="0">
                        <a:schemeClr val="accent1">
                          <a:lumMod val="10000"/>
                          <a:lumOff val="9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</a:br>
            <a:endParaRPr lang="ru-RU" dirty="0">
              <a:ln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2408223"/>
            <a:ext cx="9144000" cy="165576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n>
                  <a:solidFill>
                    <a:schemeClr val="accent1"/>
                  </a:solidFill>
                </a:ln>
              </a:rPr>
              <a:t>Город </a:t>
            </a:r>
            <a:r>
              <a:rPr lang="ru-RU" sz="2600" b="1" dirty="0">
                <a:ln>
                  <a:solidFill>
                    <a:schemeClr val="accent1"/>
                  </a:solidFill>
                </a:ln>
              </a:rPr>
              <a:t>Балаково и </a:t>
            </a:r>
            <a:r>
              <a:rPr lang="ru-RU" sz="2600" b="1" dirty="0" err="1">
                <a:ln>
                  <a:solidFill>
                    <a:schemeClr val="accent1"/>
                  </a:solidFill>
                </a:ln>
              </a:rPr>
              <a:t>Балаковский</a:t>
            </a:r>
            <a:r>
              <a:rPr lang="ru-RU" sz="2600" b="1" dirty="0">
                <a:ln>
                  <a:solidFill>
                    <a:schemeClr val="accent1"/>
                  </a:solidFill>
                </a:ln>
              </a:rPr>
              <a:t> район Саратовской области</a:t>
            </a:r>
            <a:r>
              <a:rPr lang="ru-RU" sz="2600" b="1" dirty="0" smtClean="0">
                <a:ln>
                  <a:solidFill>
                    <a:schemeClr val="accent1"/>
                  </a:solidFill>
                </a:ln>
              </a:rPr>
              <a:t>.</a:t>
            </a:r>
            <a:endParaRPr lang="ru-RU" sz="2600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4" y="139724"/>
            <a:ext cx="2522491" cy="2662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61" y="3871090"/>
            <a:ext cx="1998153" cy="2503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574" y="4655127"/>
            <a:ext cx="3526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Работу </a:t>
            </a:r>
            <a:r>
              <a:rPr lang="ru-RU" dirty="0" smtClean="0"/>
              <a:t>выполнил Проскурин </a:t>
            </a:r>
            <a:r>
              <a:rPr lang="ru-RU" dirty="0"/>
              <a:t>Л.</a:t>
            </a:r>
          </a:p>
          <a:p>
            <a:r>
              <a:rPr lang="ru-RU" dirty="0" smtClean="0"/>
              <a:t> ученик 3 «Б</a:t>
            </a:r>
            <a:r>
              <a:rPr lang="ru-RU" dirty="0"/>
              <a:t>» </a:t>
            </a:r>
            <a:r>
              <a:rPr lang="ru-RU" dirty="0" smtClean="0"/>
              <a:t>класса </a:t>
            </a:r>
          </a:p>
          <a:p>
            <a:r>
              <a:rPr lang="ru-RU" dirty="0" smtClean="0"/>
              <a:t>МАОУ </a:t>
            </a:r>
            <a:r>
              <a:rPr lang="ru-RU" dirty="0"/>
              <a:t>Гимназия № 2</a:t>
            </a:r>
          </a:p>
          <a:p>
            <a:r>
              <a:rPr lang="ru-RU" dirty="0" smtClean="0"/>
              <a:t>Руководитель: Саркисова Д.В.</a:t>
            </a:r>
          </a:p>
          <a:p>
            <a:r>
              <a:rPr lang="ru-RU" dirty="0" smtClean="0"/>
              <a:t>Саратовская область, Г</a:t>
            </a:r>
            <a:r>
              <a:rPr lang="ru-RU" dirty="0"/>
              <a:t>. Балаково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2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229" y="1849745"/>
            <a:ext cx="4607257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5. </a:t>
            </a:r>
            <a:r>
              <a:rPr lang="ru-RU" b="1" dirty="0" err="1"/>
              <a:t>Балаковская</a:t>
            </a:r>
            <a:r>
              <a:rPr lang="ru-RU" b="1" dirty="0"/>
              <a:t> АЭС</a:t>
            </a:r>
          </a:p>
          <a:p>
            <a:pPr marL="0" indent="0">
              <a:buNone/>
            </a:pPr>
            <a:r>
              <a:rPr lang="ru-RU" dirty="0"/>
              <a:t>Станция - признанный лидер атомной энергетики России, она 11 раз удостаивалась звания "Лучшая АЭС России</a:t>
            </a:r>
            <a:r>
              <a:rPr lang="ru-RU" dirty="0" smtClean="0"/>
              <a:t>".</a:t>
            </a:r>
          </a:p>
          <a:p>
            <a:pPr marL="0" indent="0">
              <a:buNone/>
            </a:pPr>
            <a:r>
              <a:rPr lang="ru-RU" dirty="0" smtClean="0"/>
              <a:t>Является </a:t>
            </a:r>
            <a:r>
              <a:rPr lang="ru-RU" dirty="0"/>
              <a:t>крупнейшей в России по ежегодной выработке электроэнергии – 30 млрд кВт*ч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Балаково - город пяти </a:t>
            </a:r>
            <a:r>
              <a:rPr lang="ru-RU" b="1" dirty="0"/>
              <a:t>Всесоюзных ударных </a:t>
            </a:r>
            <a:r>
              <a:rPr lang="ru-RU" b="1" dirty="0" smtClean="0"/>
              <a:t>			  	комсомольских строек!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86" y="1866568"/>
            <a:ext cx="6842341" cy="45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50-е годы стали переломными в истории города. Решение о размещении в Балаково новых производств положило начало бурному росту.</a:t>
            </a:r>
          </a:p>
          <a:p>
            <a:r>
              <a:rPr lang="ru-RU" dirty="0"/>
              <a:t>В </a:t>
            </a:r>
            <a:r>
              <a:rPr lang="ru-RU" dirty="0" err="1"/>
              <a:t>Балаковском</a:t>
            </a:r>
            <a:r>
              <a:rPr lang="ru-RU" dirty="0"/>
              <a:t> районе сосредоточены крупные предприятия энергетической, химической, металлургической, машиностроительной, сельскохозяйственной отраслей экономики.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7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	Новые отрасли в Балаково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56" y="1527717"/>
            <a:ext cx="4876772" cy="50501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Металлургия</a:t>
            </a:r>
            <a:r>
              <a:rPr lang="ru-RU" b="1" u="sng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Данную отрасль Балаково представляют предприятия:</a:t>
            </a:r>
          </a:p>
          <a:p>
            <a:pPr lvl="0"/>
            <a:r>
              <a:rPr lang="ru-RU" dirty="0" err="1"/>
              <a:t>Балаковский</a:t>
            </a:r>
            <a:r>
              <a:rPr lang="ru-RU" dirty="0"/>
              <a:t> сортовой завод (Северсталь) – выпуск сортового проката для металлоконструкций.</a:t>
            </a:r>
          </a:p>
          <a:p>
            <a:pPr lvl="0"/>
            <a:r>
              <a:rPr lang="ru-RU" dirty="0"/>
              <a:t>Балаково-</a:t>
            </a:r>
            <a:r>
              <a:rPr lang="ru-RU" dirty="0" err="1"/>
              <a:t>центролит</a:t>
            </a:r>
            <a:r>
              <a:rPr lang="ru-RU" dirty="0"/>
              <a:t> – литейное производство деталей для машиностроительной отрасли.</a:t>
            </a:r>
          </a:p>
          <a:p>
            <a:pPr lvl="0"/>
            <a:r>
              <a:rPr lang="ru-RU" dirty="0" err="1"/>
              <a:t>Балаковский</a:t>
            </a:r>
            <a:r>
              <a:rPr lang="ru-RU" dirty="0"/>
              <a:t> вагоностроительный завод – литейное производство деталей для машиностроения и вагоностроения.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28" y="1378424"/>
            <a:ext cx="6688714" cy="51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 это еще не все!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913" y="1530709"/>
            <a:ext cx="5058771" cy="4938329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 </a:t>
            </a:r>
            <a:r>
              <a:rPr lang="ru-RU" b="1" u="sng" dirty="0" err="1"/>
              <a:t>Машиностроене</a:t>
            </a:r>
            <a:r>
              <a:rPr lang="ru-RU" b="1" u="sng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Завод «Волжский дизель имени Маминых» - одно из старейших предприятий Саратовской области – выпуск дизельных двигателей.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4" y="1246269"/>
            <a:ext cx="6742562" cy="50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2" y="198368"/>
            <a:ext cx="5199796" cy="259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/>
              <a:t>Сельское </a:t>
            </a:r>
            <a:r>
              <a:rPr lang="ru-RU" b="1" u="sng" dirty="0"/>
              <a:t>хозяйство</a:t>
            </a:r>
            <a:endParaRPr lang="ru-RU" dirty="0"/>
          </a:p>
          <a:p>
            <a:r>
              <a:rPr lang="ru-RU" dirty="0" smtClean="0"/>
              <a:t>Город </a:t>
            </a:r>
            <a:r>
              <a:rPr lang="ru-RU" dirty="0"/>
              <a:t>и область круглый год снабжаются овощной продукцией, выпускаемой тепличным комплексом АО «Волга».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2830447"/>
            <a:ext cx="6223379" cy="3738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7" y="198368"/>
            <a:ext cx="4229777" cy="411913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974006" y="4317506"/>
            <a:ext cx="5217994" cy="2424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Также, аграрный комплекс представляет современный маслозавод «Волжский Терминал» - занимающийся переработкой подсолнечника в растительное масло, поставляемое на рыки страны и за рубеж.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866" y="527808"/>
            <a:ext cx="10515600" cy="7266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Оценка моей работы над проектом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779" y="1473958"/>
            <a:ext cx="10515600" cy="19002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была для меня интересной и </a:t>
            </a:r>
            <a:r>
              <a:rPr lang="ru-RU" dirty="0" smtClean="0"/>
              <a:t>познавательной.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процессе работы я узнал о мощной </a:t>
            </a:r>
            <a:r>
              <a:rPr lang="ru-RU" dirty="0" err="1"/>
              <a:t>Балаковской</a:t>
            </a:r>
            <a:r>
              <a:rPr lang="ru-RU" dirty="0"/>
              <a:t> составляющей в экономике Саратовской области, о предприятиях города и выпускаемой ими продукции.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5937" y="3593626"/>
            <a:ext cx="10515600" cy="726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Благодарности за помощь в создании проекта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2415" y="4320322"/>
            <a:ext cx="10515600" cy="190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Спасибо моим папе и маме за помощь в поиске материла для данного проекта и фотографии, в том числе из личного фотоархива.</a:t>
            </a:r>
            <a:endParaRPr lang="ru-RU" dirty="0" smtClean="0">
              <a:sym typeface="Wingdings" panose="05000000000000000000" pitchFamily="2" charset="2"/>
            </a:endParaRPr>
          </a:p>
          <a:p>
            <a:r>
              <a:rPr lang="ru-RU" dirty="0" smtClean="0">
                <a:sym typeface="Wingdings" panose="05000000000000000000" pitchFamily="2" charset="2"/>
              </a:rPr>
              <a:t>Спасибо за внимание!							</a:t>
            </a:r>
            <a:r>
              <a:rPr lang="ru-RU" dirty="0" smtClean="0"/>
              <a:t>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3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4433"/>
            <a:ext cx="10515600" cy="1325563"/>
          </a:xfrm>
        </p:spPr>
        <p:txBody>
          <a:bodyPr>
            <a:noAutofit/>
          </a:bodyPr>
          <a:lstStyle/>
          <a:p>
            <a:r>
              <a:rPr lang="ru-RU" sz="3500" dirty="0">
                <a:ln>
                  <a:solidFill>
                    <a:schemeClr val="tx1"/>
                  </a:solidFill>
                </a:ln>
              </a:rPr>
              <a:t>Проект – «Экономика </a:t>
            </a:r>
            <a:r>
              <a:rPr lang="ru-RU" sz="3500" dirty="0" err="1">
                <a:ln>
                  <a:solidFill>
                    <a:schemeClr val="tx1"/>
                  </a:solidFill>
                </a:ln>
              </a:rPr>
              <a:t>г.Балаково</a:t>
            </a:r>
            <a:r>
              <a:rPr lang="ru-RU" sz="3500" dirty="0">
                <a:ln>
                  <a:solidFill>
                    <a:schemeClr val="tx1"/>
                  </a:solidFill>
                </a:ln>
              </a:rPr>
              <a:t> и </a:t>
            </a:r>
            <a:r>
              <a:rPr lang="ru-RU" sz="3500" dirty="0" err="1">
                <a:ln>
                  <a:solidFill>
                    <a:schemeClr val="tx1"/>
                  </a:solidFill>
                </a:ln>
              </a:rPr>
              <a:t>Балаковского</a:t>
            </a:r>
            <a:r>
              <a:rPr lang="ru-RU" sz="3500" dirty="0">
                <a:ln>
                  <a:solidFill>
                    <a:schemeClr val="tx1"/>
                  </a:solidFill>
                </a:ln>
              </a:rPr>
              <a:t> района Саратовской области» для 3 класса.</a:t>
            </a:r>
            <a:r>
              <a:rPr lang="ru-RU" sz="3500" dirty="0"/>
              <a:t/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88358"/>
            <a:ext cx="10515600" cy="414891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Цель проекта</a:t>
            </a:r>
            <a:r>
              <a:rPr lang="ru-RU" dirty="0"/>
              <a:t> – получение информации об экономике субъекта региона, основных отраслях и входящих в них предприятий, образующих экономику родного края.</a:t>
            </a:r>
          </a:p>
          <a:p>
            <a:r>
              <a:rPr lang="ru-RU" b="1" dirty="0"/>
              <a:t>Этапы работы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Сбор и общение информации;</a:t>
            </a:r>
          </a:p>
          <a:p>
            <a:pPr lvl="0"/>
            <a:r>
              <a:rPr lang="ru-RU" dirty="0"/>
              <a:t>Составление плана выступления – презентации;</a:t>
            </a:r>
          </a:p>
          <a:p>
            <a:pPr lvl="0"/>
            <a:r>
              <a:rPr lang="ru-RU" dirty="0"/>
              <a:t>Оформление презентации проекта.</a:t>
            </a:r>
          </a:p>
          <a:p>
            <a:r>
              <a:rPr lang="ru-RU" b="1" dirty="0"/>
              <a:t>Мои обязанности по проекту</a:t>
            </a:r>
            <a:r>
              <a:rPr lang="ru-RU" dirty="0"/>
              <a:t>: собрать материал для проекта. Оформить презентацию.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8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4192"/>
          </a:xfrm>
        </p:spPr>
        <p:txBody>
          <a:bodyPr>
            <a:normAutofit/>
          </a:bodyPr>
          <a:lstStyle/>
          <a:p>
            <a:r>
              <a:rPr lang="ru-RU" b="1" dirty="0"/>
              <a:t>	</a:t>
            </a:r>
            <a:r>
              <a:rPr lang="ru-RU" b="1" dirty="0" smtClean="0"/>
              <a:t>	План </a:t>
            </a:r>
            <a:r>
              <a:rPr lang="ru-RU" b="1" dirty="0"/>
              <a:t>выполнения </a:t>
            </a:r>
            <a:r>
              <a:rPr lang="ru-RU" b="1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Саратовская область – субъект Российской Федерации, </a:t>
            </a:r>
            <a:r>
              <a:rPr lang="ru-RU" dirty="0" err="1"/>
              <a:t>Балаковский</a:t>
            </a:r>
            <a:r>
              <a:rPr lang="ru-RU" dirty="0"/>
              <a:t> район – региональный субъект Саратовской </a:t>
            </a:r>
            <a:r>
              <a:rPr lang="ru-RU" dirty="0" smtClean="0"/>
              <a:t>области, географическое </a:t>
            </a:r>
            <a:r>
              <a:rPr lang="ru-RU" dirty="0"/>
              <a:t>положение на карте России.</a:t>
            </a:r>
          </a:p>
          <a:p>
            <a:pPr lvl="0"/>
            <a:r>
              <a:rPr lang="ru-RU" dirty="0"/>
              <a:t>Экономическое развитие  </a:t>
            </a:r>
            <a:r>
              <a:rPr lang="ru-RU" dirty="0" err="1"/>
              <a:t>Балаковского</a:t>
            </a:r>
            <a:r>
              <a:rPr lang="ru-RU" dirty="0"/>
              <a:t> района.</a:t>
            </a:r>
          </a:p>
          <a:p>
            <a:pPr lvl="0"/>
            <a:r>
              <a:rPr lang="ru-RU" dirty="0"/>
              <a:t>Промышленность регионального субъекта, основные, градообразующие предприятия города.</a:t>
            </a:r>
          </a:p>
          <a:p>
            <a:pPr lvl="0"/>
            <a:r>
              <a:rPr lang="ru-RU" dirty="0"/>
              <a:t>Промышленная гордость нашего города и района, вклад в экономику области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6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b="1" dirty="0"/>
              <a:t>Саратовская область – субъект Российской Федерации Приволжского Федерального округа. Город Саратов - административный центр региона</a:t>
            </a:r>
            <a:r>
              <a:rPr lang="ru-RU" sz="3300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99" y="1759681"/>
            <a:ext cx="7512117" cy="4975656"/>
          </a:xfrm>
        </p:spPr>
      </p:pic>
      <p:sp>
        <p:nvSpPr>
          <p:cNvPr id="5" name="Прямоугольник 4"/>
          <p:cNvSpPr/>
          <p:nvPr/>
        </p:nvSpPr>
        <p:spPr>
          <a:xfrm>
            <a:off x="127379" y="1759681"/>
            <a:ext cx="4659078" cy="509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Географически, на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севере,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 граничит с Самарской, Ульяновской и Пензенской областями, на юге с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Волгоградской,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Северо-западе с Тамбовской, на западе с Воронежской областями, а на востоке проходит Государственная граница с Казахстаном.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 расположен на границе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раздела бассейнов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среднего и нижнего течения великой русской реки Волга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состав области входят 38 районных центров.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9" y="133113"/>
            <a:ext cx="6363990" cy="279965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+mn-lt"/>
              </a:rPr>
              <a:t>Я хочу рассказать о нашем городе Балаково, который по праву считается одним из ведущих промышленных центров Саратовской области и вносит весомый вклад в экономику региона.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574" y="4637063"/>
            <a:ext cx="9056426" cy="20093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Балаково </a:t>
            </a:r>
            <a:r>
              <a:rPr lang="ru-RU" dirty="0"/>
              <a:t>– с гордостью несёт звание «Города 5-ти Всесоюзных ударных комсомольских строек». Город Балаково Саратовской области - единственный город в стране, где было проведено 5 Всесоюзных комсомольских ударных строек: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Балаково - город пяти </a:t>
            </a:r>
            <a:r>
              <a:rPr lang="ru-RU" b="1" dirty="0"/>
              <a:t>Всесоюзных ударных </a:t>
            </a:r>
            <a:r>
              <a:rPr lang="ru-RU" b="1" dirty="0" smtClean="0"/>
              <a:t>			  	комсомольских строек!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3774410" cy="463812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b="1" dirty="0" smtClean="0"/>
              <a:t>Саратовская ГЭС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 err="1" smtClean="0"/>
              <a:t>Гидро-Электро</a:t>
            </a:r>
            <a:r>
              <a:rPr lang="ru-RU" sz="2400" dirty="0" smtClean="0"/>
              <a:t> Станция)</a:t>
            </a:r>
          </a:p>
          <a:p>
            <a:pPr marL="0" indent="0">
              <a:buNone/>
            </a:pPr>
            <a:r>
              <a:rPr lang="ru-RU" b="1" dirty="0">
                <a:hlinkClick r:id="rId2"/>
              </a:rPr>
              <a:t>Г</a:t>
            </a:r>
            <a:r>
              <a:rPr lang="ru-RU" sz="1700" b="1" dirty="0">
                <a:hlinkClick r:id="rId2"/>
              </a:rPr>
              <a:t>од начала строительства</a:t>
            </a:r>
            <a:r>
              <a:rPr lang="ru-RU" sz="1700" b="1" dirty="0"/>
              <a:t>: </a:t>
            </a:r>
            <a:r>
              <a:rPr lang="ru-RU" sz="1700" dirty="0"/>
              <a:t>1956</a:t>
            </a:r>
          </a:p>
          <a:p>
            <a:pPr marL="0" indent="0">
              <a:buNone/>
            </a:pPr>
            <a:r>
              <a:rPr lang="ru-RU" sz="1700" b="1" dirty="0">
                <a:hlinkClick r:id="rId3"/>
              </a:rPr>
              <a:t>Годы ввода агрегатов</a:t>
            </a:r>
            <a:r>
              <a:rPr lang="ru-RU" sz="1700" b="1" dirty="0"/>
              <a:t>: </a:t>
            </a:r>
            <a:r>
              <a:rPr lang="ru-RU" sz="1700" dirty="0"/>
              <a:t>1967—1970</a:t>
            </a:r>
          </a:p>
          <a:p>
            <a:pPr marL="0" indent="0">
              <a:buNone/>
            </a:pPr>
            <a:r>
              <a:rPr lang="ru-RU" sz="1700" b="1" dirty="0">
                <a:hlinkClick r:id="rId4"/>
              </a:rPr>
              <a:t>Длина плотины, м</a:t>
            </a:r>
            <a:r>
              <a:rPr lang="ru-RU" sz="1700" b="1" dirty="0"/>
              <a:t>: </a:t>
            </a:r>
            <a:r>
              <a:rPr lang="ru-RU" sz="1700" dirty="0" smtClean="0"/>
              <a:t>1260</a:t>
            </a:r>
          </a:p>
          <a:p>
            <a:pPr marL="0" indent="0">
              <a:buNone/>
            </a:pPr>
            <a:r>
              <a:rPr lang="ru-RU" sz="1700" b="1" dirty="0" smtClean="0">
                <a:hlinkClick r:id="rId5"/>
              </a:rPr>
              <a:t>Высота плотины, м</a:t>
            </a:r>
            <a:r>
              <a:rPr lang="ru-RU" sz="1700" b="1" dirty="0" smtClean="0"/>
              <a:t>: </a:t>
            </a:r>
            <a:r>
              <a:rPr lang="ru-RU" sz="1700" dirty="0" smtClean="0"/>
              <a:t>40</a:t>
            </a:r>
          </a:p>
          <a:p>
            <a:pPr marL="0" indent="0">
              <a:buNone/>
            </a:pPr>
            <a:r>
              <a:rPr lang="ru-RU" sz="1700" b="1" dirty="0" smtClean="0">
                <a:hlinkClick r:id="rId6"/>
              </a:rPr>
              <a:t>Электрическая </a:t>
            </a:r>
            <a:r>
              <a:rPr lang="ru-RU" sz="1700" b="1" dirty="0">
                <a:hlinkClick r:id="rId6"/>
              </a:rPr>
              <a:t>мощность, МВт</a:t>
            </a:r>
            <a:r>
              <a:rPr lang="ru-RU" sz="1700" b="1" dirty="0"/>
              <a:t>: </a:t>
            </a:r>
            <a:r>
              <a:rPr lang="ru-RU" sz="1700" dirty="0"/>
              <a:t>1427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10" y="1711791"/>
            <a:ext cx="7124465" cy="47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2053075"/>
            <a:ext cx="6049728" cy="453729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Балаково - город пяти </a:t>
            </a:r>
            <a:r>
              <a:rPr lang="ru-RU" b="1" dirty="0"/>
              <a:t>Всесоюзных ударных </a:t>
            </a:r>
            <a:r>
              <a:rPr lang="ru-RU" b="1" dirty="0" smtClean="0"/>
              <a:t>			  	комсомольских строек!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264" y="1933575"/>
            <a:ext cx="5668218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ru-RU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Балаковский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завод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волоконных материалов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dirty="0"/>
              <a:t>Предприятие создавалось как </a:t>
            </a:r>
            <a:endParaRPr lang="ru-RU" sz="2800" dirty="0" smtClean="0"/>
          </a:p>
          <a:p>
            <a:r>
              <a:rPr lang="ru-RU" sz="2800" dirty="0" smtClean="0"/>
              <a:t>комбинат химволокна.</a:t>
            </a:r>
          </a:p>
          <a:p>
            <a:r>
              <a:rPr lang="ru-RU" sz="2800" dirty="0" smtClean="0"/>
              <a:t>Основным </a:t>
            </a:r>
            <a:r>
              <a:rPr lang="ru-RU" sz="2800" dirty="0"/>
              <a:t>видом продукции </a:t>
            </a:r>
            <a:endParaRPr lang="ru-RU" sz="2800" dirty="0" smtClean="0"/>
          </a:p>
          <a:p>
            <a:r>
              <a:rPr lang="ru-RU" sz="2800" dirty="0" smtClean="0"/>
              <a:t>предприятия была</a:t>
            </a:r>
          </a:p>
          <a:p>
            <a:r>
              <a:rPr lang="ru-RU" sz="2800" dirty="0" smtClean="0"/>
              <a:t>сверхпрочная </a:t>
            </a:r>
            <a:r>
              <a:rPr lang="ru-RU" sz="2800" dirty="0"/>
              <a:t>вискозная </a:t>
            </a:r>
            <a:r>
              <a:rPr lang="ru-RU" sz="2800" dirty="0" smtClean="0"/>
              <a:t>кордная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ткань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17 октября 1961 года вышла </a:t>
            </a:r>
            <a:r>
              <a:rPr lang="ru-RU" sz="2800" dirty="0" smtClean="0"/>
              <a:t>первая</a:t>
            </a:r>
          </a:p>
          <a:p>
            <a:r>
              <a:rPr lang="ru-RU" sz="2800" dirty="0" smtClean="0"/>
              <a:t>продукция.</a:t>
            </a: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7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94" y="1690688"/>
            <a:ext cx="5207758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3</a:t>
            </a:r>
            <a:r>
              <a:rPr lang="ru-RU" dirty="0" smtClean="0"/>
              <a:t>. </a:t>
            </a:r>
            <a:r>
              <a:rPr lang="ru-RU" b="1" dirty="0"/>
              <a:t>Саратовский </a:t>
            </a:r>
            <a:r>
              <a:rPr lang="ru-RU" b="1" dirty="0" smtClean="0"/>
              <a:t>обводнительный</a:t>
            </a:r>
          </a:p>
          <a:p>
            <a:pPr marL="0" indent="0">
              <a:buNone/>
            </a:pPr>
            <a:r>
              <a:rPr lang="ru-RU" b="1" dirty="0" smtClean="0"/>
              <a:t>Канал.</a:t>
            </a:r>
          </a:p>
          <a:p>
            <a:pPr marL="0" indent="0">
              <a:buNone/>
            </a:pPr>
            <a:r>
              <a:rPr lang="ru-RU" sz="2400" dirty="0"/>
              <a:t>Саратовский </a:t>
            </a:r>
            <a:r>
              <a:rPr lang="ru-RU" sz="2400" dirty="0" smtClean="0"/>
              <a:t>обводнительный</a:t>
            </a:r>
          </a:p>
          <a:p>
            <a:pPr marL="0" indent="0">
              <a:buNone/>
            </a:pPr>
            <a:r>
              <a:rPr lang="ru-RU" sz="2400" dirty="0" smtClean="0"/>
              <a:t>канал </a:t>
            </a:r>
            <a:r>
              <a:rPr lang="ru-RU" sz="2400" dirty="0"/>
              <a:t>- основной гарант подачи воды в засушливые районы Саратовской области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Двадцать водохранилищ, построенные в зоне действия канала, несмотря на повторяющиеся засушливые годы, стали гарантом обводнения 10 районов Саратовской области, Волгоградской области и Казахстана.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Балаково - город пяти </a:t>
            </a:r>
            <a:r>
              <a:rPr lang="ru-RU" b="1" dirty="0"/>
              <a:t>Всесоюзных ударных </a:t>
            </a:r>
            <a:r>
              <a:rPr lang="ru-RU" b="1" dirty="0" smtClean="0"/>
              <a:t>			  	комсомольских строек!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5" y="1945966"/>
            <a:ext cx="6619164" cy="44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28" y="2153171"/>
            <a:ext cx="6422409" cy="459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4. </a:t>
            </a:r>
            <a:r>
              <a:rPr lang="ru-RU" b="1" dirty="0"/>
              <a:t>завод "</a:t>
            </a:r>
            <a:r>
              <a:rPr lang="ru-RU" b="1" dirty="0" err="1"/>
              <a:t>Балаковские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минеральные </a:t>
            </a:r>
            <a:r>
              <a:rPr lang="ru-RU" b="1" dirty="0"/>
              <a:t>удобрения</a:t>
            </a:r>
            <a:r>
              <a:rPr lang="ru-RU" b="1" dirty="0" smtClean="0"/>
              <a:t>"</a:t>
            </a:r>
          </a:p>
          <a:p>
            <a:pPr marL="0" indent="0">
              <a:buNone/>
            </a:pPr>
            <a:r>
              <a:rPr lang="ru-RU" dirty="0" smtClean="0"/>
              <a:t>Один из крупнейших в Европе производителей кормовых фосфатов, один из крупнейших в России производителей фосфорсодержащих удобрений, и единственный в России производитель кормового </a:t>
            </a:r>
            <a:r>
              <a:rPr lang="ru-RU" dirty="0" err="1" smtClean="0"/>
              <a:t>монокальцийфосфата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0528" y="133113"/>
            <a:ext cx="6859138" cy="16925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Балаково - город пяти </a:t>
            </a:r>
            <a:r>
              <a:rPr lang="ru-RU" b="1" dirty="0"/>
              <a:t>Всесоюзных ударных </a:t>
            </a:r>
            <a:r>
              <a:rPr lang="ru-RU" b="1" dirty="0" smtClean="0"/>
              <a:t>			  	комсомольских строек!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270014"/>
            <a:ext cx="5033492" cy="64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694</Words>
  <Application>Microsoft Office PowerPoint</Application>
  <PresentationFormat>Широкоэкранный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Экономика родного края </vt:lpstr>
      <vt:lpstr>Проект – «Экономика г.Балаково и Балаковского района Саратовской области» для 3 класса. </vt:lpstr>
      <vt:lpstr>  План выполнения проекта </vt:lpstr>
      <vt:lpstr>Саратовская область – субъект Российской Федерации Приволжского Федерального округа. Город Саратов - административный центр региона.</vt:lpstr>
      <vt:lpstr>Я хочу рассказать о нашем городе Балаково, который по праву считается одним из ведущих промышленных центров Саратовской области и вносит весомый вклад в экономику региона. </vt:lpstr>
      <vt:lpstr>Балаково - город пяти Всесоюзных ударных       комсомольских строек!</vt:lpstr>
      <vt:lpstr>Балаково - город пяти Всесоюзных ударных       комсомольских строек!</vt:lpstr>
      <vt:lpstr>Балаково - город пяти Всесоюзных ударных       комсомольских строек!</vt:lpstr>
      <vt:lpstr>Балаково - город пяти Всесоюзных ударных       комсомольских строек!</vt:lpstr>
      <vt:lpstr>Балаково - город пяти Всесоюзных ударных       комсомольских строек!</vt:lpstr>
      <vt:lpstr>Презентация PowerPoint</vt:lpstr>
      <vt:lpstr> Новые отрасли в Балаково</vt:lpstr>
      <vt:lpstr>И это еще не все!</vt:lpstr>
      <vt:lpstr>Презентация PowerPoint</vt:lpstr>
      <vt:lpstr>Оценка моей работы над проектом.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родного края </dc:title>
  <dc:creator>tick</dc:creator>
  <cp:lastModifiedBy>7777</cp:lastModifiedBy>
  <cp:revision>39</cp:revision>
  <cp:lastPrinted>2020-02-24T20:23:45Z</cp:lastPrinted>
  <dcterms:created xsi:type="dcterms:W3CDTF">2020-02-24T16:57:40Z</dcterms:created>
  <dcterms:modified xsi:type="dcterms:W3CDTF">2021-02-25T06:23:49Z</dcterms:modified>
</cp:coreProperties>
</file>