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8" r:id="rId5"/>
    <p:sldId id="273" r:id="rId6"/>
    <p:sldId id="269" r:id="rId7"/>
    <p:sldId id="271" r:id="rId8"/>
    <p:sldId id="270" r:id="rId9"/>
    <p:sldId id="261" r:id="rId10"/>
    <p:sldId id="272" r:id="rId11"/>
    <p:sldId id="274" r:id="rId12"/>
    <p:sldId id="262" r:id="rId13"/>
    <p:sldId id="275" r:id="rId14"/>
    <p:sldId id="26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ECEF-D962-46F3-AB4A-820A74FE4357}" type="datetimeFigureOut">
              <a:rPr lang="ru-RU" smtClean="0"/>
              <a:pPr/>
              <a:t>06.08.2024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56B4-0B81-498B-8E3E-34BBBC36D3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47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ECEF-D962-46F3-AB4A-820A74FE4357}" type="datetimeFigureOut">
              <a:rPr lang="ru-RU" smtClean="0"/>
              <a:pPr/>
              <a:t>06.08.2024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56B4-0B81-498B-8E3E-34BBBC36D3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024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ECEF-D962-46F3-AB4A-820A74FE4357}" type="datetimeFigureOut">
              <a:rPr lang="ru-RU" smtClean="0"/>
              <a:pPr/>
              <a:t>06.08.2024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56B4-0B81-498B-8E3E-34BBBC36D3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695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ECEF-D962-46F3-AB4A-820A74FE4357}" type="datetimeFigureOut">
              <a:rPr lang="ru-RU" smtClean="0"/>
              <a:pPr/>
              <a:t>06.08.2024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56B4-0B81-498B-8E3E-34BBBC36D3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93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ECEF-D962-46F3-AB4A-820A74FE4357}" type="datetimeFigureOut">
              <a:rPr lang="ru-RU" smtClean="0"/>
              <a:pPr/>
              <a:t>06.08.2024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56B4-0B81-498B-8E3E-34BBBC36D3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496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ECEF-D962-46F3-AB4A-820A74FE4357}" type="datetimeFigureOut">
              <a:rPr lang="ru-RU" smtClean="0"/>
              <a:pPr/>
              <a:t>06.08.2024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56B4-0B81-498B-8E3E-34BBBC36D3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493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ECEF-D962-46F3-AB4A-820A74FE4357}" type="datetimeFigureOut">
              <a:rPr lang="ru-RU" smtClean="0"/>
              <a:pPr/>
              <a:t>06.08.2024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56B4-0B81-498B-8E3E-34BBBC36D3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795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ECEF-D962-46F3-AB4A-820A74FE4357}" type="datetimeFigureOut">
              <a:rPr lang="ru-RU" smtClean="0"/>
              <a:pPr/>
              <a:t>06.08.2024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56B4-0B81-498B-8E3E-34BBBC36D3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616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ECEF-D962-46F3-AB4A-820A74FE4357}" type="datetimeFigureOut">
              <a:rPr lang="ru-RU" smtClean="0"/>
              <a:pPr/>
              <a:t>06.08.2024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56B4-0B81-498B-8E3E-34BBBC36D3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565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ECEF-D962-46F3-AB4A-820A74FE4357}" type="datetimeFigureOut">
              <a:rPr lang="ru-RU" smtClean="0"/>
              <a:pPr/>
              <a:t>06.08.2024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56B4-0B81-498B-8E3E-34BBBC36D3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82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ECEF-D962-46F3-AB4A-820A74FE4357}" type="datetimeFigureOut">
              <a:rPr lang="ru-RU" smtClean="0"/>
              <a:pPr/>
              <a:t>06.08.2024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56B4-0B81-498B-8E3E-34BBBC36D3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302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9ECEF-D962-46F3-AB4A-820A74FE4357}" type="datetimeFigureOut">
              <a:rPr lang="ru-RU" smtClean="0"/>
              <a:pPr/>
              <a:t>06.08.2024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456B4-0B81-498B-8E3E-34BBBC36D3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833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8387" y="765011"/>
            <a:ext cx="9144000" cy="484368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Муниципальное бюджетное  дошкольное образовательное учреждение « Детский сад « Сибирячок»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4814" y="1849821"/>
            <a:ext cx="9144000" cy="4508937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4800" dirty="0" smtClean="0"/>
              <a:t>Мастер-класс </a:t>
            </a:r>
          </a:p>
          <a:p>
            <a:r>
              <a:rPr lang="ru-RU" dirty="0" smtClean="0"/>
              <a:t>ДЛЯ ПЕДАГОГОВ</a:t>
            </a:r>
          </a:p>
          <a:p>
            <a:r>
              <a:rPr lang="ru-RU" dirty="0" smtClean="0"/>
              <a:t>Тема « Использование нетрадиционного оборудования для игр с песком  с детьми раннего возраста»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Воспитатель : Моисеева А.Н.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194" name="AutoShape 2" descr="https://gas-kvas.com/uploads/posts/2023-02/1675432799_gas-kvas-com-p-fonovie-risunki-pesok-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https://gas-kvas.com/uploads/posts/2023-02/1675432799_gas-kvas-com-p-fonovie-risunki-pesok-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http://stavcentr-gagarina.ru/wp-content/uploads/2019/09/pesok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326" y="4621678"/>
            <a:ext cx="2228850" cy="1671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konspekta.net/lektsiiorgimg/baza16/977406633311.files/image00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214" y="4487917"/>
            <a:ext cx="2321353" cy="1754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995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31314" y="1082566"/>
            <a:ext cx="3916135" cy="318463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 </a:t>
            </a:r>
            <a:r>
              <a:rPr lang="ru-RU" sz="2000" b="1" dirty="0" smtClean="0"/>
              <a:t>« Следы на песке»,</a:t>
            </a:r>
            <a:br>
              <a:rPr lang="ru-RU" sz="2000" b="1" dirty="0" smtClean="0"/>
            </a:br>
            <a:r>
              <a:rPr lang="ru-RU" sz="2000" b="1" dirty="0" smtClean="0"/>
              <a:t> « Чей это след», « Красивые узоры»</a:t>
            </a:r>
            <a:br>
              <a:rPr lang="ru-RU" sz="2000" b="1" dirty="0" smtClean="0"/>
            </a:br>
            <a:r>
              <a:rPr lang="ru-RU" sz="2000" dirty="0" smtClean="0"/>
              <a:t>Эти игры помогают развивать воображение, творчество, координацию движений, речь; знакомят со свойствами песка(мокрый, сухой, мелкий).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5780462"/>
            <a:ext cx="10515600" cy="309188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90" y="966953"/>
            <a:ext cx="3220645" cy="24173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9608" y="3825766"/>
            <a:ext cx="2762282" cy="23227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61860" y="3825766"/>
            <a:ext cx="2993101" cy="22478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89928" y="966951"/>
            <a:ext cx="3234600" cy="242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9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0514" y="2442753"/>
            <a:ext cx="3966936" cy="111034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Игры с песком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5577840"/>
            <a:ext cx="10515600" cy="51181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Оборудование: поднос, картинки, песок.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7827" y="1317780"/>
            <a:ext cx="5815487" cy="3922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922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3487" y="1509486"/>
            <a:ext cx="3233964" cy="3454399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/>
              <a:t> «Волшебные картинки»,</a:t>
            </a:r>
            <a:br>
              <a:rPr lang="ru-RU" sz="1800" b="1" dirty="0" smtClean="0"/>
            </a:br>
            <a:r>
              <a:rPr lang="ru-RU" sz="1800" b="1" dirty="0" smtClean="0"/>
              <a:t> « Найди яблочко</a:t>
            </a:r>
            <a:r>
              <a:rPr lang="ru-RU" sz="1800" b="1" dirty="0"/>
              <a:t>»</a:t>
            </a:r>
            <a:br>
              <a:rPr lang="ru-RU" sz="1800" b="1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600" dirty="0"/>
              <a:t>1 </a:t>
            </a:r>
            <a:r>
              <a:rPr lang="ru-RU" sz="1600" dirty="0" smtClean="0"/>
              <a:t>вариант. Для </a:t>
            </a:r>
            <a:r>
              <a:rPr lang="ru-RU" sz="1600" dirty="0"/>
              <a:t>этой игры  нужен плоский поднос. На его дно кладем картинку, сверху насыпаем небольшой слой песка. Малыш пальчиком убирает песок и находит сюрприз- картинку.</a:t>
            </a:r>
            <a:br>
              <a:rPr lang="ru-RU" sz="1600" dirty="0"/>
            </a:br>
            <a:r>
              <a:rPr lang="ru-RU" sz="1600" dirty="0"/>
              <a:t>2 вариант. Просим ребенка найти только яблочко (птичку, курочку и т.д</a:t>
            </a:r>
            <a:r>
              <a:rPr lang="ru-RU" sz="1600" dirty="0" smtClean="0"/>
              <a:t>.)</a:t>
            </a:r>
            <a:br>
              <a:rPr lang="ru-RU" sz="1600" dirty="0" smtClean="0"/>
            </a:br>
            <a:r>
              <a:rPr lang="ru-RU" sz="1600" dirty="0" smtClean="0"/>
              <a:t>Эти игры продолжают обогащать тактильный опыт, развивать мелкую моторику, умение работать вместе.</a:t>
            </a:r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985386" y="6089650"/>
            <a:ext cx="10362063" cy="87697"/>
          </a:xfrm>
        </p:spPr>
        <p:txBody>
          <a:bodyPr>
            <a:normAutofit fontScale="25000" lnSpcReduction="20000"/>
          </a:bodyPr>
          <a:lstStyle/>
          <a:p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016" y="3374749"/>
            <a:ext cx="3097701" cy="23232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791" y="934910"/>
            <a:ext cx="2371752" cy="17788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42" y="593494"/>
            <a:ext cx="2956384" cy="22172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364" y="3489833"/>
            <a:ext cx="2246606" cy="168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8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28408" y="2207172"/>
            <a:ext cx="3317966" cy="151349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Пересыпание песка через трубочки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5316583"/>
            <a:ext cx="10515600" cy="773067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Оборудование:  ящик, пластмассовая трубочка, бумажные втулки разной длины, воронки, песок.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7582" y="1122063"/>
            <a:ext cx="5467732" cy="4089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3292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24686" y="841828"/>
            <a:ext cx="2522763" cy="465908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 «Сыпься песочек»</a:t>
            </a:r>
            <a:br>
              <a:rPr lang="ru-RU" sz="2000" b="1" dirty="0" smtClean="0"/>
            </a:br>
            <a:r>
              <a:rPr lang="ru-RU" sz="2000" dirty="0" smtClean="0"/>
              <a:t>Предлагаю детям  с помощью ложки, пересыпать песок через трубочки, используя воронку, если это необходимо.</a:t>
            </a:r>
            <a:br>
              <a:rPr lang="ru-RU" sz="2000" dirty="0" smtClean="0"/>
            </a:br>
            <a:r>
              <a:rPr lang="ru-RU" sz="2000" dirty="0" smtClean="0"/>
              <a:t>Эти игры знакомят со свойствами песка, развивают координацию движений, речь, воображение, </a:t>
            </a:r>
            <a:r>
              <a:rPr lang="ru-RU" sz="2000" dirty="0"/>
              <a:t>у</a:t>
            </a:r>
            <a:r>
              <a:rPr lang="ru-RU" sz="2000" dirty="0" smtClean="0"/>
              <a:t>мение работать рядом.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5960435"/>
            <a:ext cx="10515600" cy="12921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332" y="708432"/>
            <a:ext cx="3234170" cy="24256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75" y="3415064"/>
            <a:ext cx="3393827" cy="25453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919" y="3415064"/>
            <a:ext cx="3393827" cy="25453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919" y="708432"/>
            <a:ext cx="3234170" cy="242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30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10620" t="15056" r="29477" b="16137"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6914" y="777766"/>
            <a:ext cx="9916886" cy="104785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Цель:</a:t>
            </a:r>
            <a:r>
              <a:rPr lang="ru-RU" sz="3200" dirty="0" smtClean="0"/>
              <a:t> Повышение профессиональной компетентности педагогов в области использования нестандартного оборудования для игр с песком с детьми раннего возраста.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522483"/>
            <a:ext cx="10515600" cy="365448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Задачи:</a:t>
            </a:r>
          </a:p>
          <a:p>
            <a:pPr>
              <a:buNone/>
            </a:pPr>
            <a:r>
              <a:rPr lang="ru-RU" dirty="0" smtClean="0"/>
              <a:t>1 Формировать у педагогов новый взгляд на игры с песком в совместной и индивидуальной деятельности с детьми раннего возраста.</a:t>
            </a:r>
          </a:p>
          <a:p>
            <a:endParaRPr lang="ru-RU" dirty="0"/>
          </a:p>
          <a:p>
            <a:pPr>
              <a:buNone/>
            </a:pPr>
            <a:r>
              <a:rPr lang="ru-RU" dirty="0"/>
              <a:t>2</a:t>
            </a:r>
            <a:r>
              <a:rPr lang="ru-RU" dirty="0" smtClean="0"/>
              <a:t> Познакомить педагогов с  нестандартным оборудованием для игр с песком.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194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9714" y="696686"/>
            <a:ext cx="10374086" cy="54802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 smtClean="0"/>
              <a:t>Игра с песком- </a:t>
            </a:r>
            <a:r>
              <a:rPr lang="ru-RU" sz="1800" dirty="0" smtClean="0"/>
              <a:t>естественная и доступная каждому ребенку форма деятельности.</a:t>
            </a:r>
          </a:p>
          <a:p>
            <a:pPr marL="0" indent="0">
              <a:buNone/>
            </a:pPr>
            <a:r>
              <a:rPr lang="ru-RU" sz="1800" dirty="0" smtClean="0"/>
              <a:t>Манипуляции с песком успокаивают импульсивных, гиперактивных детей и раскрепощают зажатых, скованных и тревожных малышей. Также игры с песком очень полезны для развития мелкой моторики, тактильных ощущений и координации движений. Всё это напрямую связано  с развитием речи, мышления, внимания, наблюдательности, памяти. Игры с песком положительно влияют на развитие воображения и творческих способностей детей.</a:t>
            </a:r>
          </a:p>
          <a:p>
            <a:pPr marL="0" indent="0">
              <a:buNone/>
            </a:pPr>
            <a:r>
              <a:rPr lang="ru-RU" sz="1800" b="1" dirty="0" smtClean="0"/>
              <a:t>Через игры с песком легко решаются такие задачи, как:</a:t>
            </a:r>
          </a:p>
          <a:p>
            <a:pPr marL="0" indent="0"/>
            <a:r>
              <a:rPr lang="ru-RU" sz="1800" dirty="0" smtClean="0"/>
              <a:t> развитие коммуникативных навыков – установление доброжелательных отношений со сверстниками и окружающими взрослыми;</a:t>
            </a:r>
          </a:p>
          <a:p>
            <a:pPr marL="0" indent="0"/>
            <a:r>
              <a:rPr lang="ru-RU" sz="1800" dirty="0" smtClean="0"/>
              <a:t> развитие познавательной активности и любознательности;</a:t>
            </a:r>
          </a:p>
          <a:p>
            <a:pPr marL="0" indent="0"/>
            <a:r>
              <a:rPr lang="ru-RU" sz="1800" dirty="0" smtClean="0"/>
              <a:t> развитие творческого потенциала;</a:t>
            </a:r>
          </a:p>
          <a:p>
            <a:pPr marL="0" indent="0"/>
            <a:r>
              <a:rPr lang="ru-RU" sz="1800" dirty="0" smtClean="0"/>
              <a:t> формирование установки на положительное отношение к себе.</a:t>
            </a:r>
          </a:p>
          <a:p>
            <a:pPr marL="0" indent="0">
              <a:buNone/>
            </a:pPr>
            <a:r>
              <a:rPr lang="ru-RU" sz="1800" dirty="0" smtClean="0"/>
              <a:t>Игра с песком является для маленького ребенка наиболее подходящей формой обучения. Игры носят организованный характер, продуманное содержание, подбор детских игр с песком, которые воздействуют на всех детей  и индивидуально.</a:t>
            </a:r>
          </a:p>
          <a:p>
            <a:pPr marL="0" indent="0">
              <a:buNone/>
            </a:pPr>
            <a:r>
              <a:rPr lang="ru-RU" sz="1800" b="1" dirty="0" smtClean="0"/>
              <a:t>Таким образом</a:t>
            </a:r>
            <a:r>
              <a:rPr lang="ru-RU" sz="1800" dirty="0" smtClean="0"/>
              <a:t>, для детей раннего возраста контакт с песком является необходимым этапом в познании мира и себя, формировании новых навыков, разыгрывание различных ситуаций, проигрывание своих эмоций и чувств.</a:t>
            </a:r>
          </a:p>
        </p:txBody>
      </p:sp>
    </p:spTree>
    <p:extLst>
      <p:ext uri="{BB962C8B-B14F-4D97-AF65-F5344CB8AC3E}">
        <p14:creationId xmlns:p14="http://schemas.microsoft.com/office/powerpoint/2010/main" val="180822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62149"/>
            <a:ext cx="10515600" cy="531481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dirty="0"/>
              <a:t>Сегодня у наших детей есть много современных игрушек, но </a:t>
            </a:r>
            <a:r>
              <a:rPr lang="ru-RU" sz="1800" dirty="0" smtClean="0"/>
              <a:t>с ними они играют мало. Покупать дорогие игрушки не обязательно. Иногда большую радость малышу могут принести и подручные средства. Детей 1,5-3 лет привлекает внимание многое из того, что их окружает.  Малыши очень любят играть с разнообразным материалом: бросовым, природным, бытовым.</a:t>
            </a:r>
          </a:p>
          <a:p>
            <a:pPr marL="0" indent="0">
              <a:buNone/>
            </a:pPr>
            <a:r>
              <a:rPr lang="ru-RU" sz="1800" dirty="0" smtClean="0"/>
              <a:t>В </a:t>
            </a:r>
            <a:r>
              <a:rPr lang="ru-RU" sz="1800" dirty="0"/>
              <a:t>работе с детьми раннего возраста использую самое простое и разнообразное </a:t>
            </a:r>
            <a:r>
              <a:rPr lang="ru-RU" sz="1800" dirty="0" smtClean="0"/>
              <a:t> оборудование(нестандартное), </a:t>
            </a:r>
            <a:r>
              <a:rPr lang="ru-RU" sz="1800" dirty="0"/>
              <a:t>изготовленное своими руками</a:t>
            </a:r>
            <a:r>
              <a:rPr lang="ru-RU" sz="1800" dirty="0" smtClean="0"/>
              <a:t>.</a:t>
            </a:r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 Такое оборудование достаточно универсальное; легко трансформируется при минимальных затратах времени, его можно использовать в группе. на улице и может сочетается с традиционным оборудованием.</a:t>
            </a:r>
          </a:p>
          <a:p>
            <a:pPr marL="0" indent="0">
              <a:buNone/>
            </a:pPr>
            <a:r>
              <a:rPr lang="ru-RU" sz="1800" dirty="0" smtClean="0"/>
              <a:t> Преимущества нестандартного оборудования заключается в создании предпосылки для проявления детьми фантазии, творчества.</a:t>
            </a:r>
          </a:p>
          <a:p>
            <a:pPr marL="0" indent="0">
              <a:buNone/>
            </a:pPr>
            <a:r>
              <a:rPr lang="ru-RU" sz="1800" dirty="0" smtClean="0"/>
              <a:t>Таким образом, нестандартное оборудование вносит элементы необычности, тем самым вызывая у детей наибольший интерес и желание использовать оборудование в самостоятельной деятельности.</a:t>
            </a:r>
          </a:p>
          <a:p>
            <a:pPr marL="0" indent="0">
              <a:buNone/>
            </a:pPr>
            <a:r>
              <a:rPr lang="ru-RU" sz="1800" dirty="0" smtClean="0"/>
              <a:t>Предлагаю вам песочные игры с нестандартным оборудованием, в которые можно играть в любое время года.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87183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7655" y="1534510"/>
            <a:ext cx="3569795" cy="248044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Игры с различными емкостями с дырочками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5140036"/>
            <a:ext cx="10515600" cy="94961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Оборудование: баночки из под пудры, различные емкости с дырочками.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2926" y="896769"/>
            <a:ext cx="5346655" cy="40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54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37689" y="3430411"/>
            <a:ext cx="3545650" cy="29178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7928" y="802999"/>
            <a:ext cx="3231215" cy="2421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7243" y="3394841"/>
            <a:ext cx="2389386" cy="29569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1885" y="740229"/>
            <a:ext cx="3515673" cy="3643085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 </a:t>
            </a:r>
            <a:r>
              <a:rPr lang="ru-RU" sz="2000" b="1" dirty="0" smtClean="0"/>
              <a:t>«Нарисуй дорожку»,</a:t>
            </a:r>
            <a:br>
              <a:rPr lang="ru-RU" sz="2000" b="1" dirty="0" smtClean="0"/>
            </a:br>
            <a:r>
              <a:rPr lang="ru-RU" sz="2000" b="1" dirty="0" smtClean="0"/>
              <a:t> « Волшебные рисунки», </a:t>
            </a:r>
            <a:br>
              <a:rPr lang="ru-RU" sz="2000" b="1" dirty="0" smtClean="0"/>
            </a:br>
            <a:r>
              <a:rPr lang="ru-RU" sz="2000" b="1" dirty="0" smtClean="0"/>
              <a:t>« Песочный дождь»</a:t>
            </a:r>
            <a:br>
              <a:rPr lang="ru-RU" sz="2000" b="1" dirty="0" smtClean="0"/>
            </a:br>
            <a:r>
              <a:rPr lang="ru-RU" sz="2000" dirty="0" smtClean="0"/>
              <a:t>Эти игры положительно влияют на развития воображения, творческих способностей детей, учат взаимодействовать со сверстниками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91314" y="772417"/>
            <a:ext cx="2133600" cy="253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32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1454" y="2008908"/>
            <a:ext cx="3865995" cy="1801091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Картины на зеркале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5178937"/>
            <a:ext cx="10515600" cy="910713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Оборудование: коробочка, зеркало, песок.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На дно коробочки приклеивается зеркало, на зеркало насыпается песок.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1850" y="625409"/>
            <a:ext cx="6067714" cy="455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75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2484" y="3715658"/>
            <a:ext cx="2979768" cy="23396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6830" y="1376030"/>
            <a:ext cx="2780704" cy="23396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45214" y="1702676"/>
            <a:ext cx="3069020" cy="3373821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  « Маленькие художники»,</a:t>
            </a:r>
            <a:br>
              <a:rPr lang="ru-RU" sz="2000" b="1" dirty="0" smtClean="0"/>
            </a:br>
            <a:r>
              <a:rPr lang="ru-RU" sz="2000" b="1" dirty="0" smtClean="0"/>
              <a:t> « Кто это»</a:t>
            </a:r>
            <a:br>
              <a:rPr lang="ru-RU" sz="2000" b="1" dirty="0" smtClean="0"/>
            </a:br>
            <a:r>
              <a:rPr lang="ru-RU" sz="2000" dirty="0" smtClean="0"/>
              <a:t>Песочные игры  развивают тактильные ощущения, мелкую моторику, речь, позитивно влияют на эмоциональное состояние детей, учат играть вместе.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0864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6428" y="1841863"/>
            <a:ext cx="3801022" cy="198390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Отпечатки, штампики на сухом и влажном песке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5320145"/>
            <a:ext cx="10515600" cy="769505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Оборудование: бумажные втулки, коктейльные трубочки,  разные крышечки, грецкие орехи(половинки и целые), зубные щетки, </a:t>
            </a:r>
            <a:r>
              <a:rPr lang="ru-RU" dirty="0">
                <a:solidFill>
                  <a:schemeClr val="tx1"/>
                </a:solidFill>
              </a:rPr>
              <a:t>п</a:t>
            </a:r>
            <a:r>
              <a:rPr lang="ru-RU" dirty="0" smtClean="0">
                <a:solidFill>
                  <a:schemeClr val="tx1"/>
                </a:solidFill>
              </a:rPr>
              <a:t>ластмассовые вилки и ложки, </a:t>
            </a:r>
            <a:r>
              <a:rPr lang="ru-RU" dirty="0">
                <a:solidFill>
                  <a:schemeClr val="tx1"/>
                </a:solidFill>
              </a:rPr>
              <a:t>ф</a:t>
            </a:r>
            <a:r>
              <a:rPr lang="ru-RU" dirty="0" smtClean="0">
                <a:solidFill>
                  <a:schemeClr val="tx1"/>
                </a:solidFill>
              </a:rPr>
              <a:t>ормы для пластилина и красок.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643" y="1045029"/>
            <a:ext cx="5173683" cy="3880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9743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571</Words>
  <Application>Microsoft Office PowerPoint</Application>
  <PresentationFormat>Широкоэкранный</PresentationFormat>
  <Paragraphs>43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Муниципальное бюджетное  дошкольное образовательное учреждение « Детский сад « Сибирячок»</vt:lpstr>
      <vt:lpstr>Цель: Повышение профессиональной компетентности педагогов в области использования нестандартного оборудования для игр с песком с детьми раннего возраста.</vt:lpstr>
      <vt:lpstr>Презентация PowerPoint</vt:lpstr>
      <vt:lpstr>  </vt:lpstr>
      <vt:lpstr>Игры с различными емкостями с дырочками</vt:lpstr>
      <vt:lpstr> «Нарисуй дорожку»,  « Волшебные рисунки»,  « Песочный дождь» Эти игры положительно влияют на развития воображения, творческих способностей детей, учат взаимодействовать со сверстниками</vt:lpstr>
      <vt:lpstr>Картины на зеркале</vt:lpstr>
      <vt:lpstr>  « Маленькие художники»,  « Кто это» Песочные игры  развивают тактильные ощущения, мелкую моторику, речь, позитивно влияют на эмоциональное состояние детей, учат играть вместе.</vt:lpstr>
      <vt:lpstr>Отпечатки, штампики на сухом и влажном песке</vt:lpstr>
      <vt:lpstr> « Следы на песке»,  « Чей это след», « Красивые узоры» Эти игры помогают развивать воображение, творчество, координацию движений, речь; знакомят со свойствами песка(мокрый, сухой, мелкий).</vt:lpstr>
      <vt:lpstr>Игры с песком</vt:lpstr>
      <vt:lpstr> «Волшебные картинки»,  « Найди яблочко»  1 вариант. Для этой игры  нужен плоский поднос. На его дно кладем картинку, сверху насыпаем небольшой слой песка. Малыш пальчиком убирает песок и находит сюрприз- картинку. 2 вариант. Просим ребенка найти только яблочко (птичку, курочку и т.д.) Эти игры продолжают обогащать тактильный опыт, развивать мелкую моторику, умение работать вместе.</vt:lpstr>
      <vt:lpstr>Пересыпание песка через трубочки</vt:lpstr>
      <vt:lpstr> «Сыпься песочек» Предлагаю детям  с помощью ложки, пересыпать песок через трубочки, используя воронку, если это необходимо. Эти игры знакомят со свойствами песка, развивают координацию движений, речь, воображение, умение работать рядом.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Юля</cp:lastModifiedBy>
  <cp:revision>74</cp:revision>
  <dcterms:created xsi:type="dcterms:W3CDTF">2024-04-23T23:58:24Z</dcterms:created>
  <dcterms:modified xsi:type="dcterms:W3CDTF">2024-08-06T12:42:21Z</dcterms:modified>
</cp:coreProperties>
</file>