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5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5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37BC-B763-4183-ACD7-0FE9B9294B8E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D3D045-B70D-4E56-BFA5-754C2F37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1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B336F-01DF-F129-7074-58D5BC971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«Дружбой нужно дорожить»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7CE3BD-7AE7-B0A7-5E12-03107DD87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Подготовили воспитатели:</a:t>
            </a:r>
          </a:p>
          <a:p>
            <a:r>
              <a:rPr lang="ru-RU" dirty="0">
                <a:solidFill>
                  <a:schemeClr val="tx1"/>
                </a:solidFill>
              </a:rPr>
              <a:t>Малевич К.В 1кв.кт</a:t>
            </a:r>
          </a:p>
          <a:p>
            <a:r>
              <a:rPr lang="ru-RU" dirty="0">
                <a:solidFill>
                  <a:schemeClr val="tx1"/>
                </a:solidFill>
              </a:rPr>
              <a:t>Сашкова Т.А 1кв.кг</a:t>
            </a:r>
          </a:p>
        </p:txBody>
      </p:sp>
    </p:spTree>
    <p:extLst>
      <p:ext uri="{BB962C8B-B14F-4D97-AF65-F5344CB8AC3E}">
        <p14:creationId xmlns:p14="http://schemas.microsoft.com/office/powerpoint/2010/main" val="22312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3EC73-D5E5-51FC-5C97-086596A3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У друзей нет выходных!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AFF951-038F-81D5-80E3-ED2D261EB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514350"/>
            <a:ext cx="4145756" cy="552767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7D083A9-647D-D14B-1463-5FFF7923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Дружит с солнцем ветерок</a:t>
            </a:r>
          </a:p>
          <a:p>
            <a:r>
              <a:rPr lang="ru-RU" sz="2000" dirty="0"/>
              <a:t>И роса с травою.</a:t>
            </a:r>
          </a:p>
          <a:p>
            <a:r>
              <a:rPr lang="ru-RU" sz="2000" dirty="0"/>
              <a:t>Дружит с бабочкой цветок,</a:t>
            </a:r>
          </a:p>
          <a:p>
            <a:r>
              <a:rPr lang="ru-RU" sz="2000" dirty="0"/>
              <a:t>Дружим мы с тобою!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1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EF47488-9AFF-5C0F-0659-2A546079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26" y="729843"/>
            <a:ext cx="7424257" cy="82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7C54D8-AA65-E7A1-6733-7F4F10E4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4" y="578839"/>
            <a:ext cx="8330268" cy="59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933F4-20A1-78A7-86EF-5DD79AC5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СЕМЬЯ!!!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7C8108-65E5-9534-C7F6-D632F9ABC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Prata"/>
              </a:rPr>
              <a:t>Семья должна работать в команде, поддерживая индивидуальные цели и стремления друг друга.</a:t>
            </a:r>
            <a:endParaRPr lang="ru-RU" sz="20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FA8C99F-19B1-28E0-A351-FDCF60CDA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057013"/>
            <a:ext cx="5188431" cy="4655890"/>
          </a:xfrm>
        </p:spPr>
      </p:pic>
    </p:spTree>
    <p:extLst>
      <p:ext uri="{BB962C8B-B14F-4D97-AF65-F5344CB8AC3E}">
        <p14:creationId xmlns:p14="http://schemas.microsoft.com/office/powerpoint/2010/main" val="19118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0C114-DF68-E4FB-1701-8F5CA66B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91" y="538249"/>
            <a:ext cx="8596668" cy="13114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effectLst/>
                <a:latin typeface="Prata"/>
              </a:rPr>
              <a:t>Дет</a:t>
            </a:r>
            <a:r>
              <a:rPr lang="ru-RU" dirty="0">
                <a:effectLst/>
                <a:latin typeface="Prata"/>
              </a:rPr>
              <a:t>и должны жить в мире красоты, игры и сказки. Это все им дает семья.</a:t>
            </a:r>
            <a:br>
              <a:rPr lang="ru-RU" dirty="0">
                <a:effectLst/>
                <a:latin typeface="Prata"/>
              </a:rPr>
            </a:br>
            <a:br>
              <a:rPr lang="ru-RU" dirty="0">
                <a:solidFill>
                  <a:srgbClr val="000000"/>
                </a:solidFill>
                <a:effectLst/>
                <a:latin typeface="Prata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904FE99-5D9E-0D12-49AF-17673FC5ED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50" y="2160588"/>
            <a:ext cx="2907287" cy="38814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98D6690-52BB-8A6D-C881-2FF3BD8120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8601"/>
            <a:ext cx="4184650" cy="3125410"/>
          </a:xfrm>
        </p:spPr>
      </p:pic>
    </p:spTree>
    <p:extLst>
      <p:ext uri="{BB962C8B-B14F-4D97-AF65-F5344CB8AC3E}">
        <p14:creationId xmlns:p14="http://schemas.microsoft.com/office/powerpoint/2010/main" val="26672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58A8B-FAB5-70DC-53F2-504BE6C0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Вос</a:t>
            </a:r>
            <a:r>
              <a:rPr lang="ru-RU" sz="4000" dirty="0"/>
              <a:t>п</a:t>
            </a:r>
            <a:r>
              <a:rPr lang="ru-RU" dirty="0"/>
              <a:t>итание-хорошее дело : им решается участь человека.(В.Г Белинский)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AD0A3A-8EBD-DB22-D705-AED0AD14C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10" y="1870745"/>
            <a:ext cx="6157519" cy="4647501"/>
          </a:xfrm>
        </p:spPr>
      </p:pic>
    </p:spTree>
    <p:extLst>
      <p:ext uri="{BB962C8B-B14F-4D97-AF65-F5344CB8AC3E}">
        <p14:creationId xmlns:p14="http://schemas.microsoft.com/office/powerpoint/2010/main" val="31184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32745-F668-D421-A76B-2B61A6056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0" y="494950"/>
            <a:ext cx="8237988" cy="59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E338B-5A9E-2A49-7ED8-A89DED9F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6353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Воспитатель-это волшебник , который открывает детям дверь в мир взрослых ! И от того, что знает и умеет воспитатель, зависит и то, чему и как он научит своих воспитанников! </a:t>
            </a:r>
            <a:r>
              <a:rPr lang="ru-RU" sz="2400" dirty="0" err="1"/>
              <a:t>К.Гельвеций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39EB20-A60E-8C4A-65C8-F4F655CAA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Победила «Дружба»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8701177-F3C3-D92C-E5FD-8D485C9505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5098"/>
            <a:ext cx="4184650" cy="312867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A076E35-F898-C947-F488-3A66E3593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988191"/>
            <a:ext cx="4185618" cy="749054"/>
          </a:xfrm>
        </p:spPr>
        <p:txBody>
          <a:bodyPr/>
          <a:lstStyle/>
          <a:p>
            <a:r>
              <a:rPr lang="ru-RU" dirty="0"/>
              <a:t>В детском саду дети учатся общаться!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7A0AB7B-252C-6E45-3E4A-77D2CEFC40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24504"/>
            <a:ext cx="4186237" cy="3129866"/>
          </a:xfrm>
        </p:spPr>
      </p:pic>
    </p:spTree>
    <p:extLst>
      <p:ext uri="{BB962C8B-B14F-4D97-AF65-F5344CB8AC3E}">
        <p14:creationId xmlns:p14="http://schemas.microsoft.com/office/powerpoint/2010/main" val="21208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D1149-FA32-1F44-84C3-438E1021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 без друзей, что дерево без корней!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B8F60-974A-C314-DFB1-FB29F2FC8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2" y="2172748"/>
            <a:ext cx="6040072" cy="43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8A9E1-4CDD-960A-7FAD-1310BA5E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2396"/>
            <a:ext cx="3975266" cy="173683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Россия- </a:t>
            </a:r>
            <a:r>
              <a:rPr lang="ru-RU" sz="3200" dirty="0"/>
              <a:t>многонациональная страна!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99B545-81B8-8AF3-477F-DB723CFA9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37" y="514350"/>
            <a:ext cx="4613944" cy="564316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F1BCA59-80FA-6939-15DC-03A13ADA1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Россия-многонациональное государство. Оно включает в себя более 100 различных народов, которые поддерживают дружеские отношения, то есть находятся в толерантной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0501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wipe/>
      </p:transition>
    </mc:Choice>
    <mc:Fallback xmlns="">
      <p:transition advClick="0" advTm="3000">
        <p:wip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179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Prata</vt:lpstr>
      <vt:lpstr>Trebuchet MS</vt:lpstr>
      <vt:lpstr>Wingdings 3</vt:lpstr>
      <vt:lpstr>Аспект</vt:lpstr>
      <vt:lpstr>«Дружбой нужно дорожить»</vt:lpstr>
      <vt:lpstr>Презентация PowerPoint</vt:lpstr>
      <vt:lpstr>СЕМЬЯ!!! </vt:lpstr>
      <vt:lpstr>Дети должны жить в мире красоты, игры и сказки. Это все им дает семья.  </vt:lpstr>
      <vt:lpstr>Воспитание-хорошее дело : им решается участь человека.(В.Г Белинский)</vt:lpstr>
      <vt:lpstr>Презентация PowerPoint</vt:lpstr>
      <vt:lpstr>Воспитатель-это волшебник , который открывает детям дверь в мир взрослых ! И от того, что знает и умеет воспитатель, зависит и то, чему и как он научит своих воспитанников! К.Гельвеций</vt:lpstr>
      <vt:lpstr>Человек без друзей, что дерево без корней!</vt:lpstr>
      <vt:lpstr>Россия- многонациональная страна! </vt:lpstr>
      <vt:lpstr>У друзей нет выходных!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«Дружбой нужно дорожить»</dc:title>
  <dc:creator>Константин Сашков</dc:creator>
  <cp:lastModifiedBy>Константин Сашков</cp:lastModifiedBy>
  <cp:revision>3</cp:revision>
  <dcterms:created xsi:type="dcterms:W3CDTF">2023-02-25T06:29:53Z</dcterms:created>
  <dcterms:modified xsi:type="dcterms:W3CDTF">2023-02-26T06:46:15Z</dcterms:modified>
</cp:coreProperties>
</file>