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53B1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498" y="-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926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675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906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196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51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145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228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12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147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519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240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9AC65-3A53-4A43-917A-6771D90B6C03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824FB-0845-4AB9-B6C6-19F5BB125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684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3646" b="10639"/>
          <a:stretch/>
        </p:blipFill>
        <p:spPr bwMode="auto">
          <a:xfrm>
            <a:off x="-45771" y="-1600731"/>
            <a:ext cx="12279530" cy="844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0257" y="1423611"/>
            <a:ext cx="10467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"СОЦИАЛЬНО-РЕАБИЛИТАЦИОННЫЙ ЦЕНТР ДЛЯ НЕСОВЕРШЕННОЛЕТНИХ"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6423" y="3223317"/>
            <a:ext cx="970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дороге с облаками»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629" y="5619185"/>
            <a:ext cx="8369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– Кузбасс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Междуреченск 2022г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6072" y="2853985"/>
            <a:ext cx="1784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7839" y="4453580"/>
            <a:ext cx="37680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Руководитель проекта: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Социальный педагог Н.В. Шипицина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Участники: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Заворина</a:t>
            </a:r>
            <a:r>
              <a:rPr lang="ru-RU" dirty="0" smtClean="0">
                <a:solidFill>
                  <a:srgbClr val="FFFF00"/>
                </a:solidFill>
              </a:rPr>
              <a:t> Диана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Заворин</a:t>
            </a:r>
            <a:r>
              <a:rPr lang="ru-RU" dirty="0" smtClean="0">
                <a:solidFill>
                  <a:srgbClr val="FFFF00"/>
                </a:solidFill>
              </a:rPr>
              <a:t> Дмитрий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Молунова</a:t>
            </a:r>
            <a:r>
              <a:rPr lang="ru-RU" dirty="0" smtClean="0">
                <a:solidFill>
                  <a:srgbClr val="FFFF00"/>
                </a:solidFill>
              </a:rPr>
              <a:t> Анастасия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Шаршаков</a:t>
            </a:r>
            <a:r>
              <a:rPr lang="ru-RU" dirty="0" smtClean="0">
                <a:solidFill>
                  <a:srgbClr val="FFFF00"/>
                </a:solidFill>
              </a:rPr>
              <a:t> Николай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Сигачев</a:t>
            </a:r>
            <a:r>
              <a:rPr lang="ru-RU" dirty="0" smtClean="0">
                <a:solidFill>
                  <a:srgbClr val="FFFF00"/>
                </a:solidFill>
              </a:rPr>
              <a:t> Владимир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1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830" y="178962"/>
            <a:ext cx="55721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предложения по развитию экологического маршрута: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экологической тропы на местности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(установка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стендов, указателей)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пути следования по маршруту;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для обслуживания экологической тропы (развитие экскурсионных программ,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путеводителей);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условий для освоения новых интересных экологических маршрутов;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продолжать экологические путешествия по данному маршруту и осваивать новые пути и тропы.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53"/>
          <a:stretch/>
        </p:blipFill>
        <p:spPr bwMode="auto">
          <a:xfrm>
            <a:off x="5847960" y="178962"/>
            <a:ext cx="272584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46" r="63833"/>
          <a:stretch/>
        </p:blipFill>
        <p:spPr bwMode="auto">
          <a:xfrm>
            <a:off x="8832428" y="178962"/>
            <a:ext cx="30658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46" r="32227"/>
          <a:stretch/>
        </p:blipFill>
        <p:spPr bwMode="auto">
          <a:xfrm>
            <a:off x="7110484" y="3219105"/>
            <a:ext cx="3031018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178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4460"/>
            <a:ext cx="12192000" cy="478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" y="365125"/>
            <a:ext cx="11273051" cy="1941347"/>
          </a:xfrm>
        </p:spPr>
        <p:txBody>
          <a:bodyPr>
            <a:noAutofit/>
          </a:bodyPr>
          <a:lstStyle/>
          <a:p>
            <a:pPr algn="just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экологической ответственности у несовершеннолетних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11-17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в трудной жизненной ситуации, посредством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туристических походах.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013" y="2183642"/>
            <a:ext cx="9949217" cy="192751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экологически ориентированных    личных ценностей и отношений;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личной ответственности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состояние окружающей среды;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знаний о    природных системах, условиях их    устойчивого развития;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разнообразную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деятельность экологического характера.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6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work\Desktop\ПАПКА1\все конкурсы\2022\Разговоры у костра\IMG-20220723-WA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60" t="14897" r="63843"/>
          <a:stretch/>
        </p:blipFill>
        <p:spPr bwMode="auto">
          <a:xfrm>
            <a:off x="2620370" y="2915370"/>
            <a:ext cx="1988724" cy="3779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58" y="3523559"/>
            <a:ext cx="2731076" cy="3163946"/>
          </a:xfr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23" y="1637731"/>
            <a:ext cx="3000037" cy="312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6334" y="1542197"/>
            <a:ext cx="5485927" cy="1458931"/>
          </a:xfrm>
        </p:spPr>
        <p:txBody>
          <a:bodyPr>
            <a:no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маршруте – крупные каменные россыпи,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называемые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курумником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47" y="2982637"/>
            <a:ext cx="2587389" cy="3158857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142" y="111401"/>
            <a:ext cx="15430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2829" y="111401"/>
            <a:ext cx="11859431" cy="1430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предстоит пройти 28 километров непростого пути.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сложность похода с лихвой компенсируется долгожданным </a:t>
            </a:r>
          </a:p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привалом на берегу горной реки с чистейшей водой и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живописной природой вокруг.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" y="1744938"/>
            <a:ext cx="3020839" cy="316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64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Алгуйское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талька, открытое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 году геологами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Томь 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Усинской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поисково-разведочной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экспедиции, является серединой экологического маршрута.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9" y="1825625"/>
            <a:ext cx="4860758" cy="473158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79" y="1825625"/>
            <a:ext cx="4644190" cy="4731586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620" y="103425"/>
            <a:ext cx="15430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05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Тремолиты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останцы, возвышающиеся среди черневой тайги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высоту до 10-15 м.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хорош восьмиметровый останец,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обвитый, как змеями, корнями растущего на его вершинах кедра,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ребята с удовольствием забирались и делали фото на память.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6" y="1934807"/>
            <a:ext cx="4511722" cy="46473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54" y="1934807"/>
            <a:ext cx="4263129" cy="4647364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858" y="144368"/>
            <a:ext cx="15430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work\Desktop\ПАПКА1\все конкурсы\2022\Разговоры у костра\IMG-20220513-WA00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98" r="58806"/>
          <a:stretch/>
        </p:blipFill>
        <p:spPr bwMode="auto">
          <a:xfrm>
            <a:off x="5076967" y="1924334"/>
            <a:ext cx="2313912" cy="4645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36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Минуя тремолиты, дети покорили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вершину имени одного из героев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времён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П.Ф.Торгунакова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высотой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 над уровнем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моря, проследовали по  тропе М. Шевалье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финишному рубежу экологического маршрута.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407568" cy="46593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84" y="1825625"/>
            <a:ext cx="3885667" cy="4659396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67" y="158016"/>
            <a:ext cx="15430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53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Непередаваемые впечатления получили дети, проделав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путь, спускаясь вниз по веревкам, побывав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Алгуйских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водопадах.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4" y="1825625"/>
            <a:ext cx="3561885" cy="46112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8" y="1839273"/>
            <a:ext cx="3284267" cy="4611270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142" y="117073"/>
            <a:ext cx="15430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work\Desktop\ПАПКА1\ВСЕ ФОТО\фото 2022 год\поход сентябрь\IMG_20220910_160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65" y="1873440"/>
            <a:ext cx="3426227" cy="4568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935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Приятным бонусом после экстремального маршрута для ребят стали традиционные  посиделки у костра.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9" y="2251880"/>
            <a:ext cx="4620904" cy="40565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19" y="2112228"/>
            <a:ext cx="3801978" cy="4165742"/>
          </a:xfrm>
        </p:spPr>
      </p:pic>
      <p:pic>
        <p:nvPicPr>
          <p:cNvPr id="13314" name="Picture 2" descr="C:\Users\work\Desktop\ПАПКА1\все конкурсы\2022\Разговоры у костра\IMG-20220723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4" y="1555846"/>
            <a:ext cx="2361062" cy="4722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82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work\Desktop\ПАПКА1\все конкурсы\2022\Разговоры у костра\IMG-20220723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4" y="2816156"/>
            <a:ext cx="3744860" cy="2982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2955" y="166764"/>
            <a:ext cx="5923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вклад: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в столярной мастерской Центра подростки сделали своими руками и установили 13 указателей с обозначением направлений маршрутов;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Очистили более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километров туристических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 от бытового мусора;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экологических походах приняло участие 150 несовершеннолетних, находящихся в трудной жизненной ситуации;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 подростков получили представление о природоохранных объектах и экологических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системах нашего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work\Desktop\ПАПКА1\все конкурсы\2022\Разговоры у костра\IMG-20220626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16" y="166763"/>
            <a:ext cx="3146809" cy="2470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work\Desktop\ПАПКА1\все конкурсы\2022\Разговоры у костра\IMG-20220618-WA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10" b="18010"/>
          <a:stretch/>
        </p:blipFill>
        <p:spPr bwMode="auto">
          <a:xfrm rot="5400000">
            <a:off x="8952774" y="423640"/>
            <a:ext cx="2470245" cy="3430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work\Desktop\ПАПКА1\все конкурсы\2022\Разговоры у костра\IMG-20220626-WA0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71" y="4121625"/>
            <a:ext cx="3293659" cy="2470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work\Desktop\ПАПКА1\все конкурсы\2022\Разговоры у костра\IMG-20220618-WA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10" b="18010"/>
          <a:stretch/>
        </p:blipFill>
        <p:spPr bwMode="auto">
          <a:xfrm rot="5400000">
            <a:off x="9105174" y="576040"/>
            <a:ext cx="2470245" cy="3430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45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571</TotalTime>
  <Words>282</Words>
  <Application>Microsoft Office PowerPoint</Application>
  <PresentationFormat>Произвольный</PresentationFormat>
  <Paragraphs>41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Цель: воспитание экологической ответственности у несовершеннолетних 11-17 лет, находящихся в трудной жизненной ситуации, посредством участия в туристических походах.</vt:lpstr>
      <vt:lpstr>Первый пункт исследования на маршруте – крупные каменные россыпи, называемые  курумником.</vt:lpstr>
      <vt:lpstr>Алгуйское месторождение талька, открытое  в 1960 году геологами Томь -Усинской поисково-разведочной экспедиции, является серединой экологического маршрута. </vt:lpstr>
      <vt:lpstr>Тремолиты – это останцы, возвышающиеся среди черневой тайги  на высоту до 10-15 м. Особенно хорош восьмиметровый останец,  обвитый, как змеями, корнями растущего на его вершинах кедра,  куда ребята с удовольствием забирались и делали фото на память.</vt:lpstr>
      <vt:lpstr>Минуя тремолиты, дети покорили  вершину имени одного из героев  времён Великой Отечественной войны, П.Ф.Торгунакова, высотой  850 метров над уровнем моря, проследовали по  тропе М. Шевалье  к финишному рубежу экологического маршрута. </vt:lpstr>
      <vt:lpstr> Непередаваемые впечатления получили дети, проделав  очень сложный путь, спускаясь вниз по веревкам, побывав  на Алгуйских водопадах.</vt:lpstr>
      <vt:lpstr>Приятным бонусом после экстремального маршрута для ребят стали традиционные  посиделки у костра.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RTA</dc:creator>
  <cp:lastModifiedBy>ОЕМ</cp:lastModifiedBy>
  <cp:revision>40</cp:revision>
  <dcterms:created xsi:type="dcterms:W3CDTF">2022-09-29T05:05:34Z</dcterms:created>
  <dcterms:modified xsi:type="dcterms:W3CDTF">2022-10-21T06:34:21Z</dcterms:modified>
</cp:coreProperties>
</file>