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56" r:id="rId2"/>
    <p:sldId id="316" r:id="rId3"/>
    <p:sldId id="317" r:id="rId4"/>
    <p:sldId id="318" r:id="rId5"/>
    <p:sldId id="258" r:id="rId6"/>
    <p:sldId id="320" r:id="rId7"/>
    <p:sldId id="340" r:id="rId8"/>
    <p:sldId id="339" r:id="rId9"/>
    <p:sldId id="338" r:id="rId10"/>
    <p:sldId id="336" r:id="rId11"/>
    <p:sldId id="335" r:id="rId12"/>
    <p:sldId id="334" r:id="rId13"/>
    <p:sldId id="345" r:id="rId14"/>
    <p:sldId id="333" r:id="rId15"/>
    <p:sldId id="332" r:id="rId16"/>
    <p:sldId id="331" r:id="rId17"/>
    <p:sldId id="287" r:id="rId18"/>
    <p:sldId id="330" r:id="rId19"/>
    <p:sldId id="350" r:id="rId20"/>
    <p:sldId id="344" r:id="rId21"/>
    <p:sldId id="329" r:id="rId22"/>
    <p:sldId id="328" r:id="rId23"/>
    <p:sldId id="327" r:id="rId24"/>
    <p:sldId id="326" r:id="rId25"/>
    <p:sldId id="325" r:id="rId26"/>
    <p:sldId id="324" r:id="rId27"/>
    <p:sldId id="323" r:id="rId28"/>
    <p:sldId id="322" r:id="rId29"/>
    <p:sldId id="341" r:id="rId30"/>
    <p:sldId id="321" r:id="rId31"/>
    <p:sldId id="319" r:id="rId32"/>
    <p:sldId id="349" r:id="rId33"/>
    <p:sldId id="34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E212C-10F8-4EE3-8B2A-C5589BE9CA54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F850-EB48-4328-978F-AE02F942F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57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F850-EB48-4328-978F-AE02F942FE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39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189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29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45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5886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59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4859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53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4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1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185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5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78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15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698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77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89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30A9E0-E1C6-4E5C-869C-C053EFF92D61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9F263E-8EA8-470F-86C3-A7907D33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065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0;&#1072;&#1081;&#1083;&#1099;\&#1080;&#1085;&#1092;&#1086;.&#1090;&#1077;&#1093;&#1085;&#1086;&#1083;&#1086;&#1075;&#1080;&#1080;%20&#1087;&#1088;&#1086;&#1074;&#1077;&#1088;&#1080;&#1090;&#1100;\&#1063;&#1077;&#1088;&#1090;&#1082;&#1086;&#1077;&#1074;&#1072;\IMG_0152.MP4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0;&#1072;&#1081;&#1083;&#1099;\&#1080;&#1085;&#1092;&#1086;.&#1090;&#1077;&#1093;&#1085;&#1086;&#1083;&#1086;&#1075;&#1080;&#1080;%20&#1087;&#1088;&#1086;&#1074;&#1077;&#1088;&#1080;&#1090;&#1100;\&#1063;&#1077;&#1088;&#1090;&#1082;&#1086;&#1077;&#1074;&#1072;\alan-carikaev-vysoko-v-gorah-osetii..._(Cool.DJ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minprirod.ru/Portals/16/EasyGalleryImages/1/2249/%D0%A6%D0%B5%D0%B9%D1%81%D0%BA%D0%BE%D0%B5-%D1%83%D1%89%D0%B5%D0%BB%D1%8C%D0%B5,-%D0%B2%D0%B5%D1%80%D1%85%D0%BE%D0%B2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380672"/>
            <a:ext cx="5839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Исполнитель: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ГБОУ «Гимназия «Диалог»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Черткоева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Елена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Гурамовна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5469" y="2444262"/>
            <a:ext cx="928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ОСЕТИНСКИЙ НАЦИОНАЛЬНЫЙ КОСТЮМ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717558588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34246" r="2250" b="26323"/>
          <a:stretch>
            <a:fillRect/>
          </a:stretch>
        </p:blipFill>
        <p:spPr bwMode="auto">
          <a:xfrm>
            <a:off x="429613" y="1388125"/>
            <a:ext cx="4432304" cy="407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207306" y="245740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шали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плетенные из шелка, представляли собой сетку из шелковых (чаще всего некрашеных) нитей в форме квадрата, а иногда треугольника. Края украшали длинной бахромой. По сетке же белой шелковой нитью вышивали крупные фигуры стилизованного растительного, солярного орнамента или линейно-геометрические узоры. Вышивали чаще всего один (нижний) угол, как магический оберег.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02231" y="1558753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230951"/>
      </p:ext>
    </p:extLst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236x/5c/5a/d0/5c5ad0a3638199ea67ffa325b32a6108--circassian-dress-wedding-d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0" y="1285935"/>
            <a:ext cx="2753211" cy="42114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50614" y="23684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Нагрудница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Дополнением женского праздничного костюма является нагрудника, которая состоит из длинных узких пластинок, украшенные драгоценными камнями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080157"/>
      </p:ext>
    </p:extLst>
  </p:cSld>
  <p:clrMapOvr>
    <a:masterClrMapping/>
  </p:clrMapOvr>
  <p:transition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736x/0c/7e/43/0c7e43227ee8d078e7ef6f238fe4c221--orenburg-lace-lace-shaw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72" y="1358333"/>
            <a:ext cx="2730010" cy="40950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24924" y="2266991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Платок </a:t>
            </a:r>
          </a:p>
          <a:p>
            <a:pPr algn="ctr"/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Составной частью женского  костюма является платок который вяжется из шелковых ниток.</a:t>
            </a: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720584"/>
      </p:ext>
    </p:extLst>
  </p:cSld>
  <p:clrMapOvr>
    <a:masterClrMapping/>
  </p:clrMapOvr>
  <p:transition advClick="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дев головн "/>
          <p:cNvPicPr>
            <a:picLocks noChangeAspect="1" noChangeArrowheads="1"/>
          </p:cNvPicPr>
          <p:nvPr/>
        </p:nvPicPr>
        <p:blipFill>
          <a:blip r:embed="rId3" cstate="print"/>
          <a:srcRect r="1574" b="3808"/>
          <a:stretch>
            <a:fillRect/>
          </a:stretch>
        </p:blipFill>
        <p:spPr bwMode="auto">
          <a:xfrm>
            <a:off x="0" y="-1"/>
            <a:ext cx="4469398" cy="672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54651" y="2527286"/>
            <a:ext cx="6977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Головной убор осетинки менялся с ее возрастом. Девушка дома и на дворе могла ходить без головного убора; собираясь на танцы или в путь, она накидывала легкую шаль, под которую обычно надевала шапочку или белую вязаную шелковую косынку. После выхода замуж она уже нигде не имела права появляться без головного убора.</a:t>
            </a: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087859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zoozel.ru/gallery/images/1623687_osetinskoe-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55771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32732" y="2296871"/>
            <a:ext cx="6977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Костюм носили с поясом, серебряные пряжки которого прикреплялись к галунам. Встречались пояса, целиком сделанные из серебра, орнаментированные линейными или растительными узорами и украшенные разноцветными камнями. На поясе изображали стилизованные оленьи рога – символ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благополучия.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украшения делались из серебра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08273" y="1668922"/>
            <a:ext cx="109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014267"/>
      </p:ext>
    </p:extLst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2187" y="1888589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Чувяки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традиционной обуви значительное распространение имели матерчатые чувяки на подошве из сыромятной кожи.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449321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R (3).JPG"/>
          <p:cNvPicPr>
            <a:picLocks noChangeAspect="1" noChangeArrowheads="1"/>
          </p:cNvPicPr>
          <p:nvPr/>
        </p:nvPicPr>
        <p:blipFill>
          <a:blip r:embed="rId3" cstate="print"/>
          <a:srcRect l="5674" r="5674"/>
          <a:stretch>
            <a:fillRect/>
          </a:stretch>
        </p:blipFill>
        <p:spPr bwMode="auto">
          <a:xfrm rot="16200000">
            <a:off x="-1104740" y="1104740"/>
            <a:ext cx="6858000" cy="46485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99628" y="1448584"/>
            <a:ext cx="331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Нарукавные подвязки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2564" y="2459349"/>
            <a:ext cx="6734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Важным элементом женского платья были отдельные нарукавные подвязки – лопасти, имитировавшие в движении и танце символику образа крылатой Богини. Украшавший их орнамент носил вегетативный  символизм, приводя символ осетинской женщины к священному образу Богини Матери-земли (осетинской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Дзерассы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377075"/>
      </p:ext>
    </p:extLst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inprirod.ru/Portals/16/EasyGalleryImages/1/2249/%D0%A6%D0%B5%D0%B9%D1%81%D0%BA%D0%BE%D0%B5-%D1%83%D1%89%D0%B5%D0%BB%D1%8C%D0%B5,-%D0%B2%D0%B5%D1%80%D1%85%D0%BE%D0%B2%D1%8C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G_015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7811" y="193590"/>
            <a:ext cx="10709731" cy="6031482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73927" y="6308668"/>
            <a:ext cx="806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Видеофрагмент «Значение орнамента в национальном костюме».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023023624"/>
      </p:ext>
    </p:extLst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7" t="20500" r="7549" b="2569"/>
          <a:stretch/>
        </p:blipFill>
        <p:spPr>
          <a:xfrm>
            <a:off x="0" y="0"/>
            <a:ext cx="3682932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3701" y="2145238"/>
            <a:ext cx="8468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Рукава и подол платья были украшены растительным и геометрическим орнаментом, который, как и нагрудные застежки, символизировал древо жизни (невесту в осетинском фольклоре часто сравнивали с плодоносящим деревом) и служил в качестве магического оберега. 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с уверенностью сказать, что свадебный наряд удивительный по красоте и символической глубине сохраняет национальный дух и колорит. Поэтому его выбор не менее важен ,чем сам свадебный ритуал.</a:t>
            </a: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237933"/>
      </p:ext>
    </p:extLst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11151" y="1441852"/>
            <a:ext cx="72120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Сверкающий наряд осетинской невесты украшенный вышивкой, бисером и орнаментом что может сравниться с ним по красоте. Благодаря символам, происходит связь времён и поколений. Свадьба у осетин давно появилась, но конкретно наряд стал появляться в конце 18 начале 19 века.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Поначалу он был из бархата, но со временем ткань стала меняться и костюм стал более торжественным. Это были светлые тона символизирующие чистоту и связь с небесными силами.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покрое костюма отразилось представление древнего человека о структуре мира. Он состоял из трёх зон: верх, середина и низ. Это деление происходило благодаря поясу, вороту и богато орнаментированной шапочке.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easy-wedding.ru/svadba/item/f00/s02/n0000242/pic/0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78105" cy="6624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0237933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looks.ru/images/article/orig/2016/11/osetinskij-nacionalnyj-kostyum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104" y="0"/>
            <a:ext cx="484489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6200000">
            <a:off x="-2136975" y="2840091"/>
            <a:ext cx="4812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осетинского национального костюма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2627" y="169462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 в горах Осетии,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чистые текут ручьи,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девчонка-осетинка,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Одеяньем пленит весь </a:t>
            </a:r>
            <a:r>
              <a:rPr lang="ru-RU" sz="3200" dirty="0">
                <a:solidFill>
                  <a:schemeClr val="bg1"/>
                </a:solidFill>
                <a:latin typeface="Mistral" pitchFamily="66" charset="0"/>
              </a:rPr>
              <a:t>	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мир.</a:t>
            </a:r>
          </a:p>
        </p:txBody>
      </p:sp>
      <p:pic>
        <p:nvPicPr>
          <p:cNvPr id="11" name="alan-carikaev-vysoko-v-gorah-osetii..._(Cool.DJ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206836"/>
            <a:ext cx="304800" cy="30480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6164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653537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36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4888" y="175797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Украшения осетинок не отличались особым богатством . Женщины из более состоятельных семей носили золотые и серебряные кольца, серьги, ожерелья и дорогие бусы. Надевали украшения, придерживаясь определенной традиции. Бусы, например, надевали на девочку через год после рождения, а кольца — когда она выходила первый раз на танцы. Со стремлением придать фигуре девушки более стройный и изящный вид было связано и ношение ею, начиная с 10 — 11 лет и до дня свадьбы, особого нагрудника-корсета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калынкарц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из сафьяна или фабричного полотна.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9990"/>
            <a:ext cx="3915309" cy="55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11832000" y="6502272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087859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68786" y="1492652"/>
            <a:ext cx="438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Осетинский мужской костюм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assa.su/netcat_cache/thumb/573b3c721590fe0f09e914d86e3486e0_400x3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16514"/>
            <a:ext cx="5559847" cy="416988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875663" y="188296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Состоит  из  следующих  предметов: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1.Бешмет (куырает)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2.Газыри (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баерцытае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3.Кинжал, пояс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4.Бурка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5.Головной убор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6.Башлык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7.Обувь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817628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52731" y="2414958"/>
            <a:ext cx="7359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Национальная мужская одежда осетин состояла из нательного белья, шаровар, бешмета, черкески, папахи, самодельной обуви, а также из шубы, бурки и башлыка. На тело надевалась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туникообразная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рубашка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хадон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с широкими рукавами, прямым разрезом на груди и без воротника.</a:t>
            </a:r>
          </a:p>
        </p:txBody>
      </p:sp>
      <p:pic>
        <p:nvPicPr>
          <p:cNvPr id="57346" name="Picture 2" descr="https://i.pinimg.com/736x/09/ea/c5/09eac55c9af08938cca824e08e7791d1--ara-geor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4516917" cy="6858000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379548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мужкост"/>
          <p:cNvPicPr>
            <a:picLocks noChangeAspect="1" noChangeArrowheads="1"/>
          </p:cNvPicPr>
          <p:nvPr/>
        </p:nvPicPr>
        <p:blipFill>
          <a:blip r:embed="rId3" cstate="print"/>
          <a:srcRect r="1829" b="3924"/>
          <a:stretch>
            <a:fillRect/>
          </a:stretch>
        </p:blipFill>
        <p:spPr bwMode="auto">
          <a:xfrm>
            <a:off x="0" y="1330076"/>
            <a:ext cx="3149929" cy="410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8216" y="1459600"/>
            <a:ext cx="2743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Бешмет (куырает)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02053" y="2494527"/>
            <a:ext cx="853807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 рубашки надевали бешмет (куырает) длиной ниже колен, плотно облегавший тело до поясницы, а ниже поясницы спускавшийся свободными складками. По бокам и на левой стороне груди в бешмете делались карманы. К бешмету пришивался стоячий воротник. На концах рукавов и спереди до пояса бешмет застегивался мелкими пуговицами из тесьмы и петлями из нее же. Бешмет шили преимущественно из черной или белой ткани 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8666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0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loveopium.ru/content/2014/01/Circassians/25.jpg"/>
          <p:cNvPicPr>
            <a:picLocks noChangeAspect="1" noChangeArrowheads="1"/>
          </p:cNvPicPr>
          <p:nvPr/>
        </p:nvPicPr>
        <p:blipFill>
          <a:blip r:embed="rId3" cstate="print"/>
          <a:srcRect l="27806" r="18802" b="285"/>
          <a:stretch>
            <a:fillRect/>
          </a:stretch>
        </p:blipFill>
        <p:spPr bwMode="auto">
          <a:xfrm>
            <a:off x="1" y="0"/>
            <a:ext cx="4373696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25899" y="1949198"/>
            <a:ext cx="676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Степень достатка горца нередко определялась по его черкеске из дорогого фабричного сукна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скалад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цухъхъа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 и имевшимся на ней богатым украшением. Черкеска бедного шилась обычно из грубой серой домашней ткани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цъах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цухъхъа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5195" y="3599822"/>
            <a:ext cx="6628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верховой езды черкеска делалась более короткой. На каждой стороне груди черкеска имела от шести до десяти газырей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барцыта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99516"/>
      </p:ext>
    </p:extLst>
  </p:cSld>
  <p:clrMapOvr>
    <a:masterClrMapping/>
  </p:clrMapOvr>
  <p:transition advClick="0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r="-24" b="5794"/>
          <a:stretch>
            <a:fillRect/>
          </a:stretch>
        </p:blipFill>
        <p:spPr bwMode="auto">
          <a:xfrm>
            <a:off x="0" y="1333041"/>
            <a:ext cx="5414234" cy="410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17812" y="1547737"/>
            <a:ext cx="3058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Газыри (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баерцытае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89997" y="24195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делались в основном из дерева и кости. Богатые осетины отделывали газыри серебром и золотом. </a:t>
            </a:r>
          </a:p>
        </p:txBody>
      </p:sp>
      <p:pic>
        <p:nvPicPr>
          <p:cNvPr id="54274" name="Picture 2" descr="https://ribalych.ru/wp-content/uploads/2016/08/chto-takoe-gazyri_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9976" y="3613764"/>
            <a:ext cx="3502024" cy="3244236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323907"/>
      </p:ext>
    </p:extLst>
  </p:cSld>
  <p:clrMapOvr>
    <a:masterClrMapping/>
  </p:clrMapOvr>
  <p:transition advClick="0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муж одежда"/>
          <p:cNvPicPr>
            <a:picLocks noChangeAspect="1" noChangeArrowheads="1"/>
          </p:cNvPicPr>
          <p:nvPr/>
        </p:nvPicPr>
        <p:blipFill>
          <a:blip r:embed="rId3" cstate="print"/>
          <a:srcRect r="-417" b="3524"/>
          <a:stretch>
            <a:fillRect/>
          </a:stretch>
        </p:blipFill>
        <p:spPr bwMode="auto">
          <a:xfrm>
            <a:off x="0" y="1323343"/>
            <a:ext cx="3789802" cy="416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360938" y="1547736"/>
            <a:ext cx="2098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Кинжал, пояс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6784" y="2515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Необходимыми атрибутами черкески являлись кинжал, наган и пояс, украшенные часто серебром.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440144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https://avatars.mds.yandex.net/get-marketpic/1406122/market_X2S5u-xelWYvQLXdet5sdw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40662"/>
            <a:ext cx="3536414" cy="55173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33341" y="1382484"/>
            <a:ext cx="1033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4264" y="2110779"/>
            <a:ext cx="704345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Верхней одеждой осетин была также бурка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уаладаран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нымат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накидка с широкими плечами, часто длинная, до пят; на шее она завязывалась или застегивалась на пуговицы.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449" y="3327111"/>
            <a:ext cx="680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буркой осетин не расставался круглый год. Она защищала его от дождя, холода и жары, а для пастуха служила также постелью.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158635"/>
      </p:ext>
    </p:extLst>
  </p:cSld>
  <p:clrMapOvr>
    <a:masterClrMapping/>
  </p:clrMapOvr>
  <p:transition advClick="0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15003" y="1657905"/>
            <a:ext cx="2200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Головной убор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36985" y="27459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4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Зимним головным убором служили большие овчинные и барашковые шапки (уалдзарм худ)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5653"/>
            <a:ext cx="3305060" cy="40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s://cs5.livemaster.ru/storage/90/93/af9bfaa6834dba2d50e95e4de1k8--odezhda-elitnaya-gorskaya-papa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7108" y="4461831"/>
            <a:ext cx="3194892" cy="2396169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7077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96017" y="1701973"/>
            <a:ext cx="139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Башлык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bash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8938" y="1311007"/>
            <a:ext cx="29130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s://bigenc.ru/media/2016/10/27/1235154559/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17569"/>
            <a:ext cx="3263071" cy="40917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55624" y="25660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традиционным головным уборам осетин относился, кроме того, башлык.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707739"/>
      </p:ext>
    </p:extLst>
  </p:cSld>
  <p:clrMapOvr>
    <a:masterClrMapping/>
  </p:clrMapOvr>
  <p:transition advClick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moyaokruga.ru/img/image_big/c53d3188-4bda-4c8f-a13a-1c4dd5c28a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56" y="1301262"/>
            <a:ext cx="5577010" cy="4182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9931" y="1520960"/>
            <a:ext cx="57970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Женский национальный костюм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Осетинский праздничный мужской национальный костюм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 action="ppaction://hlinksldjump"/>
              </a:rPr>
              <a:t>Осетинский праздничный детский национальный костюм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 action="ppaction://hlinksldjump"/>
              </a:rPr>
              <a:t>История осетинского национального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175667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13788" y="1371466"/>
            <a:ext cx="1049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Обувь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dzaby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85788"/>
            <a:ext cx="4021157" cy="407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05620" y="1883884"/>
            <a:ext cx="8086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Парадная обувь мужчин делалась из мягкого черного сафьяна; она состояла из чувяк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хадбын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дзабырта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скроенных из цельного куска, и ноговиц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зангайтта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или же из мягких сапог того же покроя, что и чувяки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хадбынта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Обувь эта украшалась национальным орнаментом, вышитым золотой или серебряной ниткой, а иногда аппликацией из кожи. Ноговицы подвязывали специальными ремешками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зангбаттанта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имевшими у богатых золотые или серебряные украшения. Такую обувь шили обычно на глаз с расчетом, что сафьян растягивается, и надевали ее на голую ногу, причем перед этим обувь внутри смачивали водой и смазывали мылом. Сафьяновая обувь была красива, изящна и удобна для верховой езды, но для ходьбы непригодна, так как быстро изнашивалась. Обычно к ней пришивали подошвы из коровьей или телячьей кожи.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338217"/>
      </p:ext>
    </p:extLst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36738" y="0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anukov_bol"/>
          <p:cNvPicPr>
            <a:picLocks noChangeAspect="1" noChangeArrowheads="1"/>
          </p:cNvPicPr>
          <p:nvPr/>
        </p:nvPicPr>
        <p:blipFill>
          <a:blip r:embed="rId4" cstate="print"/>
          <a:srcRect r="113" b="14666"/>
          <a:stretch>
            <a:fillRect/>
          </a:stretch>
        </p:blipFill>
        <p:spPr bwMode="auto">
          <a:xfrm>
            <a:off x="53788" y="324571"/>
            <a:ext cx="3922006" cy="596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04260" y="2056531"/>
            <a:ext cx="79688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Осетин никогда не обнажался на людях или в общественных местах, даже во время сильной жары или тяжёлой работы. Это считалось бы постыдным и недостойным мужчины поведением. Мужчины и в собственный двор выходили полностью одетыми. Характерным примером носителя этих норм являлся знаменитый силач-великан и цирковой борец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Темирболат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Кануков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настоял перед руководством цирка на том, чтобы ему разрешили бороться на ковре в рубашке. Поэтому на всех сохранившихся фотографиях, среди тогдашних лучших борцов России, играющих на людях своими мускулистыми полуобнажёнными телами, Бола единственный – всегда в одежде. </a:t>
            </a: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11817369" y="6502272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087859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679089" y="1424384"/>
            <a:ext cx="458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Осетинская детская одежда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4506" y="1355074"/>
            <a:ext cx="2717494" cy="4109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4" descr="де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366568"/>
            <a:ext cx="3503365" cy="54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03364" y="25119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Одежда мальчиков и девочек ничем не отличалась ни по материалу, ни по покрою от костюмов взрослых. Верхней одеждой для девочки служило то же длинное платье с разрезом спереди или кофта и юбка, а для мальчиков — бешмет, шаровары .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087859"/>
      </p:ext>
    </p:extLst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1687" cy="460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6077" y="3701667"/>
            <a:ext cx="4957591" cy="3156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b="4889"/>
          <a:stretch>
            <a:fillRect/>
          </a:stretch>
        </p:blipFill>
        <p:spPr bwMode="auto">
          <a:xfrm>
            <a:off x="8306719" y="0"/>
            <a:ext cx="3885281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087859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77562" y="1371466"/>
            <a:ext cx="663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осетинского национального костюма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697" y="1829259"/>
            <a:ext cx="11758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самых давних времен повелось так, что традиционный осетинский костюм должен изготавливался исключительно женскими руками, причем, в домашних условиях. Домотканое полотно женщины изначально окрашивали в нужные цвета и оттенки. Делалось это при помощи красок исключительно растительного происхождения. Только после подготовки ткани можно было приступать к пошиву национального убранства.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Следует упомянуть, что в национальной одежде осетин можно увидеть мотивы аланской и древней скифо-сарматской культур. Из этого можно сделать вывод, что эти наряды имеют очень древнее происхождение, которое постепенно впитывало в себя все новые и новые тенденции.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749" y="3820354"/>
            <a:ext cx="11626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Уже в древние времена национальные осетинские костюмы очень богато украшались всеми подручными средствами: вышивкой, орнаментами, нашивками. И на данное время одежда осетин смотрится очень богато и празднично.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185868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6200000">
            <a:off x="-1792064" y="3108057"/>
            <a:ext cx="3953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осетинского национального костюма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wlooks.ru/images/article/orig/2016/11/osetinskij-nacionalnyj-kostyu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237" y="1362808"/>
            <a:ext cx="2849692" cy="4123591"/>
          </a:xfrm>
          <a:prstGeom prst="rect">
            <a:avLst/>
          </a:prstGeom>
          <a:noFill/>
        </p:spPr>
      </p:pic>
      <p:pic>
        <p:nvPicPr>
          <p:cNvPr id="24" name="Picture 4" descr="http://wlooks.ru/images/article/orig/2016/11/osetinskij-nacionalnyj-kostyum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77" y="1362808"/>
            <a:ext cx="2729132" cy="40907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2187" y="14168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Одним из самых ярких и самобытных национальных нарядов оправдано считается осетинский костюм.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4237" y="314525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осетины надевают национальную одежду только в особых случаях, по большим торжествам и празднествам. В деревнях этот обычай более распространенный и чтимый. Однако, городские жители также чтят память предков, не забывая традиции и культуру своего народа, одним из элементов которых и выступает национальный, традиционный осетинский костюм.</a:t>
            </a:r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11472000" y="649800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11832000" y="6502272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023624"/>
      </p:ext>
    </p:extLst>
  </p:cSld>
  <p:clrMapOvr>
    <a:masterClrMapping/>
  </p:clrMapOvr>
  <p:transition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looks.ru/images/article/orig/2016/11/osetinskij-nacionalnyj-kostyum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3015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500761" y="1365124"/>
            <a:ext cx="5331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Осетинский  женский  костюм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6561" y="206163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остоит  из  следующих  предметов: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ерхнее   платье,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2.Кофта  и  юбка ,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3.Круглая шапочка,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4.Нагрудница,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5.Платок,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6.Чувяки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7.Пояс.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244049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осетинский костюм\3.jpg"/>
          <p:cNvPicPr>
            <a:picLocks noChangeAspect="1" noChangeArrowheads="1"/>
          </p:cNvPicPr>
          <p:nvPr/>
        </p:nvPicPr>
        <p:blipFill>
          <a:blip r:embed="rId3" cstate="print"/>
          <a:srcRect r="-645" b="9035"/>
          <a:stretch>
            <a:fillRect/>
          </a:stretch>
        </p:blipFill>
        <p:spPr bwMode="auto">
          <a:xfrm>
            <a:off x="749146" y="1407515"/>
            <a:ext cx="3360145" cy="54504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361542" y="1627466"/>
            <a:ext cx="6096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Верхнее платье.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Верхнее женское платье  имеет  прямую  спинку  со  сплошным  разрезом  спереди. На  бедра  подвязывался  орнаментальный  бархатный  передник.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узким  рукавам  платья  привязывали  бордовые  рукава  расшитые  золотом.  Пояс стан  девушки  стягивался  позолоченным  поясом.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506342"/>
      </p:ext>
    </p:extLst>
  </p:cSld>
  <p:clrMapOvr>
    <a:masterClrMapping/>
  </p:clrMapOvr>
  <p:transition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68937" y="-3105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-3105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0329" cy="68580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372559" y="194748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Кофта  и  юбка.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 верхним  платьем  носилась  кофта  пришитая  к  юбке.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355022"/>
      </p:ext>
    </p:extLst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56024"/>
          <a:stretch/>
        </p:blipFill>
        <p:spPr bwMode="auto">
          <a:xfrm>
            <a:off x="-1" y="5400332"/>
            <a:ext cx="4104261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/>
          <a:stretch/>
        </p:blipFill>
        <p:spPr bwMode="auto">
          <a:xfrm>
            <a:off x="3775497" y="5400332"/>
            <a:ext cx="4762500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24" r="15996"/>
          <a:stretch/>
        </p:blipFill>
        <p:spPr bwMode="auto">
          <a:xfrm>
            <a:off x="8209233" y="5400332"/>
            <a:ext cx="4000696" cy="145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68" b="46226"/>
          <a:stretch/>
        </p:blipFill>
        <p:spPr bwMode="auto">
          <a:xfrm>
            <a:off x="53788" y="-3105"/>
            <a:ext cx="414012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26"/>
          <a:stretch/>
        </p:blipFill>
        <p:spPr bwMode="auto">
          <a:xfrm>
            <a:off x="3890972" y="0"/>
            <a:ext cx="4762500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img-fotki.yandex.ru/get/9312/58581001.120/0_afef6_6dcc2ce7_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84" b="46226"/>
          <a:stretch/>
        </p:blipFill>
        <p:spPr bwMode="auto">
          <a:xfrm>
            <a:off x="8306466" y="0"/>
            <a:ext cx="3939322" cy="178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96" y="1357078"/>
            <a:ext cx="5286412" cy="407196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306672" y="1560105"/>
            <a:ext cx="2337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Круглая шапка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9166" y="220401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Женская (девичья) шапочка вырезалась из кожи-сафьяна и покрывалась материей с тонкой прослойкой ваты или шерсти, а затем уже обтягивалась бархатом различных цветов или плотным цветным шелком. После этого к ней прикреплялись детали орнамента из золотых и серебряных ниток. Чаще всего на шапке изображали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предрекая этим самым мудрость будущей хозяйке.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1457542" y="650227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832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9862007"/>
      </p:ext>
    </p:ext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44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546</TotalTime>
  <Words>1481</Words>
  <Application>Microsoft Office PowerPoint</Application>
  <PresentationFormat>Произвольный</PresentationFormat>
  <Paragraphs>88</Paragraphs>
  <Slides>33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RePack by SPecialiST</cp:lastModifiedBy>
  <cp:revision>62</cp:revision>
  <dcterms:created xsi:type="dcterms:W3CDTF">2018-11-07T05:41:08Z</dcterms:created>
  <dcterms:modified xsi:type="dcterms:W3CDTF">2024-07-29T12:31:51Z</dcterms:modified>
</cp:coreProperties>
</file>