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74" r:id="rId11"/>
    <p:sldId id="266" r:id="rId12"/>
    <p:sldId id="265" r:id="rId13"/>
    <p:sldId id="267" r:id="rId14"/>
    <p:sldId id="273" r:id="rId15"/>
    <p:sldId id="268" r:id="rId16"/>
    <p:sldId id="269" r:id="rId17"/>
    <p:sldId id="270" r:id="rId18"/>
    <p:sldId id="271" r:id="rId19"/>
    <p:sldId id="272" r:id="rId20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1290200" y="228400"/>
            <a:ext cx="914292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ru-RU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 МАТЕРИ В РЕЛИГИИ, МУЗЫКЕ, ЖИВОПИСИ И ЛИТЕРАТУРЕ</a:t>
            </a:r>
            <a:endParaRPr lang="ru-RU" sz="4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6410960" y="2790360"/>
            <a:ext cx="5059720" cy="318492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3"/>
          <a:stretch/>
        </p:blipFill>
        <p:spPr>
          <a:xfrm>
            <a:off x="440400" y="2790360"/>
            <a:ext cx="5059720" cy="318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0BBAB7-5130-4B85-AB01-D7808CFE0480}"/>
              </a:ext>
            </a:extLst>
          </p:cNvPr>
          <p:cNvSpPr txBox="1"/>
          <p:nvPr/>
        </p:nvSpPr>
        <p:spPr>
          <a:xfrm>
            <a:off x="375920" y="5384098"/>
            <a:ext cx="553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Катерина Петровна, героиня рассказа К. Г. Паустовского «Телеграмма»</a:t>
            </a:r>
            <a:endParaRPr lang="ru-R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92DD9-B2D6-4149-A720-64038044E56D}"/>
              </a:ext>
            </a:extLst>
          </p:cNvPr>
          <p:cNvSpPr txBox="1"/>
          <p:nvPr/>
        </p:nvSpPr>
        <p:spPr>
          <a:xfrm>
            <a:off x="4607560" y="330494"/>
            <a:ext cx="651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матери в литературе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FEFE2FA-CF7C-44C0-ACBB-1838372F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9299"/>
            <a:ext cx="5684520" cy="404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2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/>
          <p:nvPr/>
        </p:nvPicPr>
        <p:blipFill>
          <a:blip r:embed="rId2"/>
          <a:stretch/>
        </p:blipFill>
        <p:spPr>
          <a:xfrm>
            <a:off x="72000" y="144000"/>
            <a:ext cx="3341760" cy="5088400"/>
          </a:xfrm>
          <a:prstGeom prst="rect">
            <a:avLst/>
          </a:prstGeom>
          <a:ln>
            <a:noFill/>
          </a:ln>
        </p:spPr>
      </p:pic>
      <p:pic>
        <p:nvPicPr>
          <p:cNvPr id="70" name="Рисунок 69"/>
          <p:cNvPicPr/>
          <p:nvPr/>
        </p:nvPicPr>
        <p:blipFill rotWithShape="1">
          <a:blip r:embed="rId3"/>
          <a:srcRect r="14839" b="14730"/>
          <a:stretch/>
        </p:blipFill>
        <p:spPr>
          <a:xfrm>
            <a:off x="2716960" y="144000"/>
            <a:ext cx="3450160" cy="31986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4"/>
          <a:stretch/>
        </p:blipFill>
        <p:spPr>
          <a:xfrm>
            <a:off x="9432000" y="72000"/>
            <a:ext cx="2591640" cy="3815640"/>
          </a:xfrm>
          <a:prstGeom prst="rect">
            <a:avLst/>
          </a:prstGeom>
          <a:ln>
            <a:noFill/>
          </a:ln>
        </p:spPr>
      </p:pic>
      <p:pic>
        <p:nvPicPr>
          <p:cNvPr id="72" name="Рисунок 71"/>
          <p:cNvPicPr/>
          <p:nvPr/>
        </p:nvPicPr>
        <p:blipFill rotWithShape="1">
          <a:blip r:embed="rId5"/>
          <a:srcRect r="16303" b="17504"/>
          <a:stretch/>
        </p:blipFill>
        <p:spPr>
          <a:xfrm>
            <a:off x="7003702" y="3517942"/>
            <a:ext cx="5116298" cy="3268058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3BD48-AF5A-4D01-980F-B118B7FCA586}"/>
              </a:ext>
            </a:extLst>
          </p:cNvPr>
          <p:cNvSpPr txBox="1"/>
          <p:nvPr/>
        </p:nvSpPr>
        <p:spPr>
          <a:xfrm>
            <a:off x="233680" y="5595035"/>
            <a:ext cx="37853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 материнской любви показан Л. Улицкой в рассказе «Дочь Бухары». </a:t>
            </a:r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628A1-A394-4874-ACCC-CDB2EF68302C}"/>
              </a:ext>
            </a:extLst>
          </p:cNvPr>
          <p:cNvSpPr txBox="1"/>
          <p:nvPr/>
        </p:nvSpPr>
        <p:spPr>
          <a:xfrm>
            <a:off x="6360182" y="2324395"/>
            <a:ext cx="31148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Ильинична, героиня романа М. А. Шолохова «Тихий Дон»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/>
          <p:nvPr/>
        </p:nvPicPr>
        <p:blipFill rotWithShape="1">
          <a:blip r:embed="rId2"/>
          <a:srcRect r="16595" b="14978"/>
          <a:stretch/>
        </p:blipFill>
        <p:spPr>
          <a:xfrm>
            <a:off x="168720" y="946345"/>
            <a:ext cx="3631120" cy="439864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54EBB-BC3F-4749-9C10-7F1FFAEF3B57}"/>
              </a:ext>
            </a:extLst>
          </p:cNvPr>
          <p:cNvSpPr txBox="1"/>
          <p:nvPr/>
        </p:nvSpPr>
        <p:spPr>
          <a:xfrm>
            <a:off x="375920" y="5423991"/>
            <a:ext cx="39725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Слепая и безрассудная материнская любовь показана в комедии Д. И. Фонвизина «Недоросль». </a:t>
            </a:r>
            <a:endParaRPr lang="ru-RU" sz="20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42A075-9984-4F58-AABE-7E31C5BB9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2" t="8148" r="3857"/>
          <a:stretch/>
        </p:blipFill>
        <p:spPr bwMode="auto">
          <a:xfrm>
            <a:off x="3799840" y="946345"/>
            <a:ext cx="3027680" cy="44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7AF70F7-87C0-4FED-97C8-16876DD55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87"/>
          <a:stretch/>
        </p:blipFill>
        <p:spPr bwMode="auto">
          <a:xfrm>
            <a:off x="8917044" y="854077"/>
            <a:ext cx="3062872" cy="454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28C43B-52C9-4648-A33B-6875CAA517E9}"/>
              </a:ext>
            </a:extLst>
          </p:cNvPr>
          <p:cNvSpPr txBox="1"/>
          <p:nvPr/>
        </p:nvSpPr>
        <p:spPr>
          <a:xfrm>
            <a:off x="7787640" y="5394594"/>
            <a:ext cx="3679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Материнская любовь всегда проявляется по-разному. А. Н. Островский в драме «Бесприданница»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2"/>
          <p:cNvSpPr/>
          <p:nvPr/>
        </p:nvSpPr>
        <p:spPr>
          <a:xfrm>
            <a:off x="1523880" y="3602160"/>
            <a:ext cx="9142920" cy="165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5" name="Рисунок 74"/>
          <p:cNvPicPr/>
          <p:nvPr/>
        </p:nvPicPr>
        <p:blipFill rotWithShape="1">
          <a:blip r:embed="rId2"/>
          <a:srcRect r="14333" b="14483"/>
          <a:stretch/>
        </p:blipFill>
        <p:spPr>
          <a:xfrm>
            <a:off x="144000" y="144000"/>
            <a:ext cx="4123200" cy="5261120"/>
          </a:xfrm>
          <a:prstGeom prst="rect">
            <a:avLst/>
          </a:prstGeom>
          <a:ln>
            <a:noFill/>
          </a:ln>
        </p:spPr>
      </p:pic>
      <p:pic>
        <p:nvPicPr>
          <p:cNvPr id="76" name="Рисунок 75"/>
          <p:cNvPicPr/>
          <p:nvPr/>
        </p:nvPicPr>
        <p:blipFill rotWithShape="1">
          <a:blip r:embed="rId3"/>
          <a:srcRect r="13499" b="12944"/>
          <a:stretch/>
        </p:blipFill>
        <p:spPr>
          <a:xfrm>
            <a:off x="7802880" y="72000"/>
            <a:ext cx="4243800" cy="510960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FBB8FC-31D1-4B8B-9407-02B3FB8B07F1}"/>
              </a:ext>
            </a:extLst>
          </p:cNvPr>
          <p:cNvSpPr txBox="1"/>
          <p:nvPr/>
        </p:nvSpPr>
        <p:spPr>
          <a:xfrm>
            <a:off x="402200" y="5567360"/>
            <a:ext cx="3180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Графиня </a:t>
            </a:r>
            <a:r>
              <a:rPr lang="ru-RU" sz="2000" dirty="0" err="1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Ростова</a:t>
            </a:r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героиня романа Л. Н. Толстого «Война и мир»</a:t>
            </a:r>
            <a:r>
              <a:rPr lang="ru-RU" sz="200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1DDEA-1E2C-41A2-A715-AAB238423BB2}"/>
              </a:ext>
            </a:extLst>
          </p:cNvPr>
          <p:cNvSpPr txBox="1"/>
          <p:nvPr/>
        </p:nvSpPr>
        <p:spPr>
          <a:xfrm>
            <a:off x="4364289" y="4651262"/>
            <a:ext cx="39917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романе Ф. М. Достоевского «Преступление и наказание» Пульхерия Александровна, мать Родиона Раскольникова, показывает пример высшей материнской любви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C1596F-17C3-49BC-AD9A-C3B72D418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95" y="72000"/>
            <a:ext cx="2816596" cy="445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9D0805-D57D-40A7-8B3F-189D866697C1}"/>
              </a:ext>
            </a:extLst>
          </p:cNvPr>
          <p:cNvSpPr txBox="1"/>
          <p:nvPr/>
        </p:nvSpPr>
        <p:spPr>
          <a:xfrm>
            <a:off x="7284720" y="220395"/>
            <a:ext cx="26111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Теме любви матери уделено внимание и в повести Н. М. Карамзина «Бедная Лиза». </a:t>
            </a:r>
            <a:endParaRPr lang="ru-RU" sz="2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491D66-E3E9-4992-9C12-BFF28DB4D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5889" r="19000" b="48111"/>
          <a:stretch/>
        </p:blipFill>
        <p:spPr bwMode="auto">
          <a:xfrm>
            <a:off x="8834858" y="2616199"/>
            <a:ext cx="3133622" cy="39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0E58DA-B37F-463E-A44B-BEEED7923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0444" r="56666" b="7703"/>
          <a:stretch/>
        </p:blipFill>
        <p:spPr bwMode="auto">
          <a:xfrm>
            <a:off x="5821681" y="2613106"/>
            <a:ext cx="2768600" cy="392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CFD8B-809B-4AEA-B52F-863CAF030293}"/>
              </a:ext>
            </a:extLst>
          </p:cNvPr>
          <p:cNvSpPr txBox="1"/>
          <p:nvPr/>
        </p:nvSpPr>
        <p:spPr>
          <a:xfrm>
            <a:off x="223520" y="5252720"/>
            <a:ext cx="41554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Материнская любовь ярко показана в повести Л. Н. Толстого «Детство» в образе Натальи Николаевны, матери Николеньки</a:t>
            </a:r>
            <a:endParaRPr lang="ru-RU" sz="2000" b="1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8196EA4-0A4D-4BAA-802A-8A180D66C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12593" r="54555" b="8888"/>
          <a:stretch/>
        </p:blipFill>
        <p:spPr bwMode="auto">
          <a:xfrm>
            <a:off x="378222" y="220395"/>
            <a:ext cx="3523218" cy="501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11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5817240" y="0"/>
            <a:ext cx="3568320" cy="3858840"/>
          </a:xfrm>
          <a:prstGeom prst="rect">
            <a:avLst/>
          </a:prstGeom>
          <a:ln>
            <a:noFill/>
          </a:ln>
        </p:spPr>
      </p:pic>
      <p:pic>
        <p:nvPicPr>
          <p:cNvPr id="78" name="Рисунок 77"/>
          <p:cNvPicPr/>
          <p:nvPr/>
        </p:nvPicPr>
        <p:blipFill>
          <a:blip r:embed="rId3"/>
          <a:stretch/>
        </p:blipFill>
        <p:spPr>
          <a:xfrm>
            <a:off x="144000" y="0"/>
            <a:ext cx="3702240" cy="4936680"/>
          </a:xfrm>
          <a:prstGeom prst="rect">
            <a:avLst/>
          </a:prstGeom>
          <a:ln>
            <a:noFill/>
          </a:ln>
        </p:spPr>
      </p:pic>
      <p:pic>
        <p:nvPicPr>
          <p:cNvPr id="79" name="Рисунок 78"/>
          <p:cNvPicPr/>
          <p:nvPr/>
        </p:nvPicPr>
        <p:blipFill>
          <a:blip r:embed="rId4"/>
          <a:stretch/>
        </p:blipFill>
        <p:spPr>
          <a:xfrm>
            <a:off x="9241920" y="1728000"/>
            <a:ext cx="2709720" cy="4903920"/>
          </a:xfrm>
          <a:prstGeom prst="rect">
            <a:avLst/>
          </a:prstGeom>
          <a:ln>
            <a:noFill/>
          </a:ln>
        </p:spPr>
      </p:pic>
      <p:pic>
        <p:nvPicPr>
          <p:cNvPr id="80" name="Рисунок 79"/>
          <p:cNvPicPr/>
          <p:nvPr/>
        </p:nvPicPr>
        <p:blipFill>
          <a:blip r:embed="rId5"/>
          <a:stretch/>
        </p:blipFill>
        <p:spPr>
          <a:xfrm>
            <a:off x="2724480" y="3429360"/>
            <a:ext cx="4259160" cy="319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/>
          <p:nvPr/>
        </p:nvPicPr>
        <p:blipFill>
          <a:blip r:embed="rId2"/>
          <a:stretch/>
        </p:blipFill>
        <p:spPr>
          <a:xfrm>
            <a:off x="104400" y="72000"/>
            <a:ext cx="4287240" cy="4063680"/>
          </a:xfrm>
          <a:prstGeom prst="rect">
            <a:avLst/>
          </a:prstGeom>
          <a:ln>
            <a:noFill/>
          </a:ln>
        </p:spPr>
      </p:pic>
      <p:pic>
        <p:nvPicPr>
          <p:cNvPr id="82" name="Рисунок 81"/>
          <p:cNvPicPr/>
          <p:nvPr/>
        </p:nvPicPr>
        <p:blipFill>
          <a:blip r:embed="rId3"/>
          <a:stretch/>
        </p:blipFill>
        <p:spPr>
          <a:xfrm>
            <a:off x="8784000" y="1167120"/>
            <a:ext cx="2663640" cy="520704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4"/>
          <a:stretch/>
        </p:blipFill>
        <p:spPr>
          <a:xfrm>
            <a:off x="4934520" y="118080"/>
            <a:ext cx="2985120" cy="585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/>
          <p:cNvPicPr/>
          <p:nvPr/>
        </p:nvPicPr>
        <p:blipFill>
          <a:blip r:embed="rId2"/>
          <a:stretch/>
        </p:blipFill>
        <p:spPr>
          <a:xfrm>
            <a:off x="216000" y="121680"/>
            <a:ext cx="3481560" cy="5493960"/>
          </a:xfrm>
          <a:prstGeom prst="rect">
            <a:avLst/>
          </a:prstGeom>
          <a:ln>
            <a:noFill/>
          </a:ln>
        </p:spPr>
      </p:pic>
      <p:pic>
        <p:nvPicPr>
          <p:cNvPr id="85" name="Рисунок 84"/>
          <p:cNvPicPr/>
          <p:nvPr/>
        </p:nvPicPr>
        <p:blipFill>
          <a:blip r:embed="rId3"/>
          <a:stretch/>
        </p:blipFill>
        <p:spPr>
          <a:xfrm>
            <a:off x="3888000" y="144000"/>
            <a:ext cx="2632680" cy="351036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85"/>
          <p:cNvPicPr/>
          <p:nvPr/>
        </p:nvPicPr>
        <p:blipFill>
          <a:blip r:embed="rId4"/>
          <a:stretch/>
        </p:blipFill>
        <p:spPr>
          <a:xfrm>
            <a:off x="7836840" y="216000"/>
            <a:ext cx="3810600" cy="56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/>
          <p:cNvPicPr/>
          <p:nvPr/>
        </p:nvPicPr>
        <p:blipFill>
          <a:blip r:embed="rId2"/>
          <a:stretch/>
        </p:blipFill>
        <p:spPr>
          <a:xfrm>
            <a:off x="288000" y="216000"/>
            <a:ext cx="4198320" cy="559836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87"/>
          <p:cNvPicPr/>
          <p:nvPr/>
        </p:nvPicPr>
        <p:blipFill>
          <a:blip r:embed="rId3"/>
          <a:stretch/>
        </p:blipFill>
        <p:spPr>
          <a:xfrm>
            <a:off x="8263440" y="334440"/>
            <a:ext cx="3472200" cy="322776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88"/>
          <p:cNvPicPr/>
          <p:nvPr/>
        </p:nvPicPr>
        <p:blipFill>
          <a:blip r:embed="rId4"/>
          <a:stretch/>
        </p:blipFill>
        <p:spPr>
          <a:xfrm>
            <a:off x="5545080" y="2664000"/>
            <a:ext cx="2302560" cy="339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89"/>
          <p:cNvPicPr/>
          <p:nvPr/>
        </p:nvPicPr>
        <p:blipFill>
          <a:blip r:embed="rId2"/>
          <a:stretch/>
        </p:blipFill>
        <p:spPr>
          <a:xfrm>
            <a:off x="346680" y="144000"/>
            <a:ext cx="4692960" cy="4692960"/>
          </a:xfrm>
          <a:prstGeom prst="rect">
            <a:avLst/>
          </a:prstGeom>
          <a:ln>
            <a:noFill/>
          </a:ln>
        </p:spPr>
      </p:pic>
      <p:pic>
        <p:nvPicPr>
          <p:cNvPr id="91" name="Рисунок 90"/>
          <p:cNvPicPr/>
          <p:nvPr/>
        </p:nvPicPr>
        <p:blipFill>
          <a:blip r:embed="rId3"/>
          <a:stretch/>
        </p:blipFill>
        <p:spPr>
          <a:xfrm>
            <a:off x="7272000" y="-17640"/>
            <a:ext cx="3827160" cy="656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5273040" y="182880"/>
            <a:ext cx="6299200" cy="332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/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Я верю, что женщина – чудо такое,</a:t>
            </a:r>
            <a:endParaRPr lang="ru-RU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Какого на Млечном пути не сыскать,</a:t>
            </a:r>
            <a:endParaRPr lang="ru-RU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И если “любимая” - слово святое,</a:t>
            </a:r>
            <a:endParaRPr lang="ru-RU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То трижды священное – “женщина – мать!”</a:t>
            </a:r>
            <a:endParaRPr lang="ru-RU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Леонид Кондратьевич Рогожников ( поэт, журналист)</a:t>
            </a:r>
            <a:endParaRPr lang="ru-RU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/>
          <p:nvPr/>
        </p:nvPicPr>
        <p:blipFill rotWithShape="1">
          <a:blip r:embed="rId2"/>
          <a:srcRect r="15698" b="16181"/>
          <a:stretch/>
        </p:blipFill>
        <p:spPr>
          <a:xfrm>
            <a:off x="5991440" y="3222880"/>
            <a:ext cx="5123600" cy="2923920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3"/>
          <a:srcRect l="12664" t="12594" r="13130" b="9710"/>
          <a:stretch/>
        </p:blipFill>
        <p:spPr>
          <a:xfrm>
            <a:off x="294520" y="413640"/>
            <a:ext cx="4318920" cy="603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/>
          <p:nvPr/>
        </p:nvPicPr>
        <p:blipFill>
          <a:blip r:embed="rId2"/>
          <a:stretch/>
        </p:blipFill>
        <p:spPr>
          <a:xfrm>
            <a:off x="8599920" y="1372560"/>
            <a:ext cx="3592080" cy="457524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42"/>
          <p:cNvPicPr/>
          <p:nvPr/>
        </p:nvPicPr>
        <p:blipFill>
          <a:blip r:embed="rId3"/>
          <a:stretch/>
        </p:blipFill>
        <p:spPr>
          <a:xfrm>
            <a:off x="4076760" y="2519640"/>
            <a:ext cx="4175280" cy="4175280"/>
          </a:xfrm>
          <a:prstGeom prst="rect">
            <a:avLst/>
          </a:prstGeom>
          <a:ln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4"/>
          <a:stretch/>
        </p:blipFill>
        <p:spPr>
          <a:xfrm>
            <a:off x="96720" y="1124520"/>
            <a:ext cx="3890520" cy="4823280"/>
          </a:xfrm>
          <a:prstGeom prst="rect">
            <a:avLst/>
          </a:prstGeom>
          <a:ln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349840" y="5983360"/>
            <a:ext cx="3030200" cy="80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Феодоровская икона Божией Матери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8811962" y="5983360"/>
            <a:ext cx="31194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Утоли моя печали икона Божией Матери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964360" y="1956960"/>
            <a:ext cx="2263280" cy="56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Иверская икона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D86D5-0FDC-4699-8023-6E1FC2FBBD3C}"/>
              </a:ext>
            </a:extLst>
          </p:cNvPr>
          <p:cNvSpPr txBox="1"/>
          <p:nvPr/>
        </p:nvSpPr>
        <p:spPr>
          <a:xfrm>
            <a:off x="3230880" y="38107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матери в религии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/>
          <p:nvPr/>
        </p:nvPicPr>
        <p:blipFill>
          <a:blip r:embed="rId2"/>
          <a:stretch/>
        </p:blipFill>
        <p:spPr>
          <a:xfrm>
            <a:off x="7848000" y="1152000"/>
            <a:ext cx="3993840" cy="5560920"/>
          </a:xfrm>
          <a:prstGeom prst="rect">
            <a:avLst/>
          </a:prstGeom>
          <a:ln>
            <a:noFill/>
          </a:ln>
        </p:spPr>
      </p:pic>
      <p:pic>
        <p:nvPicPr>
          <p:cNvPr id="49" name="Рисунок 48"/>
          <p:cNvPicPr/>
          <p:nvPr/>
        </p:nvPicPr>
        <p:blipFill>
          <a:blip r:embed="rId3"/>
          <a:stretch/>
        </p:blipFill>
        <p:spPr>
          <a:xfrm>
            <a:off x="648000" y="144000"/>
            <a:ext cx="3599280" cy="5604480"/>
          </a:xfrm>
          <a:prstGeom prst="rect">
            <a:avLst/>
          </a:prstGeom>
          <a:ln>
            <a:noFill/>
          </a:ln>
        </p:spPr>
      </p:pic>
      <p:sp>
        <p:nvSpPr>
          <p:cNvPr id="50" name="CustomShape 1"/>
          <p:cNvSpPr/>
          <p:nvPr/>
        </p:nvSpPr>
        <p:spPr>
          <a:xfrm>
            <a:off x="758160" y="5837760"/>
            <a:ext cx="3417120" cy="85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Икона Пресвятой Богородицы Вифлеемская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8064000" y="221760"/>
            <a:ext cx="3599280" cy="85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Чудотворная Владимирская икона Божией</a:t>
            </a:r>
            <a:endParaRPr lang="ru-RU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/>
          <p:nvPr/>
        </p:nvPicPr>
        <p:blipFill>
          <a:blip r:embed="rId2"/>
          <a:srcRect r="13702" b="14124"/>
          <a:stretch/>
        </p:blipFill>
        <p:spPr>
          <a:xfrm>
            <a:off x="0" y="2736000"/>
            <a:ext cx="4823640" cy="4103640"/>
          </a:xfrm>
          <a:prstGeom prst="rect">
            <a:avLst/>
          </a:prstGeom>
          <a:ln>
            <a:noFill/>
          </a:ln>
        </p:spPr>
      </p:pic>
      <p:pic>
        <p:nvPicPr>
          <p:cNvPr id="56" name="Рисунок 55"/>
          <p:cNvPicPr/>
          <p:nvPr/>
        </p:nvPicPr>
        <p:blipFill>
          <a:blip r:embed="rId3"/>
          <a:srcRect r="17954" b="14927"/>
          <a:stretch/>
        </p:blipFill>
        <p:spPr>
          <a:xfrm>
            <a:off x="3428400" y="1377360"/>
            <a:ext cx="4605120" cy="410328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4"/>
          <a:srcRect r="15159" b="14122"/>
          <a:stretch/>
        </p:blipFill>
        <p:spPr>
          <a:xfrm>
            <a:off x="7920000" y="3168000"/>
            <a:ext cx="4008600" cy="349848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6FFB30-693F-4605-B42D-FC8AE8E6DCCC}"/>
              </a:ext>
            </a:extLst>
          </p:cNvPr>
          <p:cNvSpPr txBox="1"/>
          <p:nvPr/>
        </p:nvSpPr>
        <p:spPr>
          <a:xfrm>
            <a:off x="2839720" y="300014"/>
            <a:ext cx="651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матери в живописи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 rotWithShape="1">
          <a:blip r:embed="rId2"/>
          <a:srcRect r="14521" b="14924"/>
          <a:stretch/>
        </p:blipFill>
        <p:spPr>
          <a:xfrm>
            <a:off x="0" y="0"/>
            <a:ext cx="5028320" cy="4479720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/>
          <p:cNvPicPr/>
          <p:nvPr/>
        </p:nvPicPr>
        <p:blipFill rotWithShape="1">
          <a:blip r:embed="rId3"/>
          <a:srcRect r="15877" b="17276"/>
          <a:stretch/>
        </p:blipFill>
        <p:spPr>
          <a:xfrm>
            <a:off x="6633480" y="0"/>
            <a:ext cx="5451200" cy="41702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F4A6F3-9744-41E8-A138-F53082E89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287" y="3303724"/>
            <a:ext cx="5364945" cy="355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2"/>
          <a:srcRect r="16929" b="14654"/>
          <a:stretch/>
        </p:blipFill>
        <p:spPr>
          <a:xfrm>
            <a:off x="72000" y="2799720"/>
            <a:ext cx="4680000" cy="4058280"/>
          </a:xfrm>
          <a:prstGeom prst="rect">
            <a:avLst/>
          </a:prstGeom>
          <a:ln>
            <a:noFill/>
          </a:ln>
        </p:spPr>
      </p:pic>
      <p:pic>
        <p:nvPicPr>
          <p:cNvPr id="59" name="Рисунок 58"/>
          <p:cNvPicPr/>
          <p:nvPr/>
        </p:nvPicPr>
        <p:blipFill>
          <a:blip r:embed="rId3"/>
          <a:srcRect r="17990" b="14844"/>
          <a:stretch/>
        </p:blipFill>
        <p:spPr>
          <a:xfrm>
            <a:off x="3600000" y="72000"/>
            <a:ext cx="4464000" cy="3904920"/>
          </a:xfrm>
          <a:prstGeom prst="rect">
            <a:avLst/>
          </a:prstGeom>
          <a:ln>
            <a:noFill/>
          </a:ln>
        </p:spPr>
      </p:pic>
      <p:pic>
        <p:nvPicPr>
          <p:cNvPr id="60" name="Рисунок 59"/>
          <p:cNvPicPr/>
          <p:nvPr/>
        </p:nvPicPr>
        <p:blipFill>
          <a:blip r:embed="rId4"/>
          <a:srcRect r="13664" b="14809"/>
          <a:stretch/>
        </p:blipFill>
        <p:spPr>
          <a:xfrm>
            <a:off x="7488000" y="2880000"/>
            <a:ext cx="4598280" cy="391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/>
          <p:nvPr/>
        </p:nvPicPr>
        <p:blipFill rotWithShape="1">
          <a:blip r:embed="rId2"/>
          <a:srcRect r="16640" b="16932"/>
          <a:stretch/>
        </p:blipFill>
        <p:spPr>
          <a:xfrm>
            <a:off x="0" y="194800"/>
            <a:ext cx="4573520" cy="3848880"/>
          </a:xfrm>
          <a:prstGeom prst="rect">
            <a:avLst/>
          </a:prstGeom>
          <a:ln>
            <a:noFill/>
          </a:ln>
        </p:spPr>
      </p:pic>
      <p:pic>
        <p:nvPicPr>
          <p:cNvPr id="63" name="Рисунок 62"/>
          <p:cNvPicPr/>
          <p:nvPr/>
        </p:nvPicPr>
        <p:blipFill rotWithShape="1">
          <a:blip r:embed="rId3"/>
          <a:srcRect r="13185" b="16617"/>
          <a:stretch/>
        </p:blipFill>
        <p:spPr>
          <a:xfrm>
            <a:off x="2852402" y="3024000"/>
            <a:ext cx="4766080" cy="37620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304F48-7784-4282-9D08-2714A6BF9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200" y="0"/>
            <a:ext cx="4537120" cy="3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 rotWithShape="1">
          <a:blip r:embed="rId2"/>
          <a:srcRect r="14627" b="14782"/>
          <a:stretch/>
        </p:blipFill>
        <p:spPr>
          <a:xfrm>
            <a:off x="72000" y="2952000"/>
            <a:ext cx="4835280" cy="3906000"/>
          </a:xfrm>
          <a:prstGeom prst="rect">
            <a:avLst/>
          </a:prstGeom>
          <a:ln>
            <a:noFill/>
          </a:ln>
        </p:spPr>
      </p:pic>
      <p:pic>
        <p:nvPicPr>
          <p:cNvPr id="65" name="Рисунок 64"/>
          <p:cNvPicPr/>
          <p:nvPr/>
        </p:nvPicPr>
        <p:blipFill rotWithShape="1">
          <a:blip r:embed="rId3"/>
          <a:srcRect r="16686" b="15622"/>
          <a:stretch/>
        </p:blipFill>
        <p:spPr>
          <a:xfrm>
            <a:off x="3672000" y="2880"/>
            <a:ext cx="4994480" cy="3817280"/>
          </a:xfrm>
          <a:prstGeom prst="rect">
            <a:avLst/>
          </a:prstGeom>
          <a:ln>
            <a:noFill/>
          </a:ln>
        </p:spPr>
      </p:pic>
      <p:pic>
        <p:nvPicPr>
          <p:cNvPr id="66" name="Рисунок 65"/>
          <p:cNvPicPr/>
          <p:nvPr/>
        </p:nvPicPr>
        <p:blipFill rotWithShape="1">
          <a:blip r:embed="rId4"/>
          <a:srcRect r="13510" b="13024"/>
          <a:stretch/>
        </p:blipFill>
        <p:spPr>
          <a:xfrm>
            <a:off x="7142120" y="3040720"/>
            <a:ext cx="5124360" cy="381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235</Words>
  <Application>Microsoft Office PowerPoint</Application>
  <PresentationFormat>Широкоэкранный</PresentationFormat>
  <Paragraphs>23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Ruprecht-Karls-Universität Heidelberg </dc:title>
  <dc:creator>Anya Chernous</dc:creator>
  <cp:lastModifiedBy>Anya Chernous</cp:lastModifiedBy>
  <cp:revision>8</cp:revision>
  <dcterms:created xsi:type="dcterms:W3CDTF">2023-04-10T19:16:15Z</dcterms:created>
  <dcterms:modified xsi:type="dcterms:W3CDTF">2023-04-24T17:47:30Z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