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2" r:id="rId9"/>
    <p:sldId id="263" r:id="rId10"/>
    <p:sldId id="264" r:id="rId11"/>
    <p:sldId id="262" r:id="rId12"/>
    <p:sldId id="273" r:id="rId13"/>
    <p:sldId id="274" r:id="rId14"/>
    <p:sldId id="26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170A-A993-4BAE-A940-12ADBE77E6F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3A34C-87F6-47E0-B1AF-C0B8A9916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3A34C-87F6-47E0-B1AF-C0B8A9916A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7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5220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0147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946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0941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2575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058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8808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5944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0114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57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578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CCBC-98BA-4B12-96E8-61BCE2627762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3B924-D5EE-4C02-B5EA-B7CEBCC23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47547" y="476672"/>
            <a:ext cx="473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Гуманитарно-экономический колледж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38067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9862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Шамсаева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21909" y="6304002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5556" y="2228671"/>
            <a:ext cx="828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пути развития современных детских дошкольных учреждений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74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7" y="0"/>
            <a:ext cx="9143999" cy="6877696"/>
          </a:xfrm>
        </p:spPr>
      </p:pic>
      <p:sp>
        <p:nvSpPr>
          <p:cNvPr id="2" name="Прямоугольник 1"/>
          <p:cNvSpPr/>
          <p:nvPr/>
        </p:nvSpPr>
        <p:spPr>
          <a:xfrm>
            <a:off x="378245" y="256490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 условий для реализации плавного,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бесстрессового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перехода детей от игровой к учебной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Согласование целей и задач дошкольного и школьного  образования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 психолого-педагогических условий, обеспечивающих сохранность и укрепление здоровья, непрерывность психофизического развития дошкольника и младшего школьника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8225" y="33265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непрерывности в организации образовательной, воспитательной, учебно-методической работы между дошкольным и начальным звеном образования необходимо: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20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надлежащей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соответствующей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 образовательной среды.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не всегда правильно могут оформить документы при безвозмездном дарении родителями детскому саду игрушек в группу, где находится их малыш. Приобретение дидактической и методической литературы, которая необходима для работы с детьми, приобретается за свой счет, и стоимость их не низкая.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" y="3476655"/>
            <a:ext cx="4272408" cy="3048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59" y="3476654"/>
            <a:ext cx="4318099" cy="30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5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296"/>
            <a:ext cx="9170177" cy="6874779"/>
          </a:xfrm>
        </p:spPr>
      </p:pic>
      <p:sp>
        <p:nvSpPr>
          <p:cNvPr id="2" name="TextBox 1"/>
          <p:cNvSpPr txBox="1"/>
          <p:nvPr/>
        </p:nvSpPr>
        <p:spPr>
          <a:xfrm>
            <a:off x="872623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92" y="211386"/>
            <a:ext cx="860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современных детских дошкольных учреждений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Открытие новых детских садов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зданий школ с целью открытия отделений дошкольного образования в населенных пунктах, где детские сады отсутствуют.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инновационных технологий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профессионального роста управленческих и педагогических кадров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учебно- методической, исследовательской деятельности педагогов ДОУ через конкурсы, новые направления в работе методической службы и организацию творческих групп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7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9" y="0"/>
            <a:ext cx="9170177" cy="6874779"/>
          </a:xfrm>
        </p:spPr>
      </p:pic>
      <p:sp>
        <p:nvSpPr>
          <p:cNvPr id="2" name="TextBox 1"/>
          <p:cNvSpPr txBox="1"/>
          <p:nvPr/>
        </p:nvSpPr>
        <p:spPr>
          <a:xfrm>
            <a:off x="872623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419472"/>
            <a:ext cx="132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7728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95817"/>
            <a:ext cx="86409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является изучение и анализ проблем современных дошкольных   учреждений. Люди, изучая эти проблемы, смогут найти способы  их решения. Работая сообща,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будут становится лучше.  Миссия детского учреждения заключается в том, чтобы помочь ребенку развить необходимые личностные качества, навыки, таланты, которые в будущем сделают его успешным взрослым.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также нужно не забывать о том, что комплексная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слаженная работа дошкольного образовательного учреждения, социума и семьи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способствует развитию человека будущего.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считая, что детское учреждения это место, где ребенок должен чувствовать себя комфортно, находя тепло, взаимопонимание, вдохновение. Здесь он учится любить, сопереживать, взаимодействовать со взрослыми и сверстниками. Поэтому, какие бы проблемы не имели сейчас дошкольные учреждения, нужно делать всё, чтобы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38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6" y="0"/>
            <a:ext cx="9142938" cy="6858000"/>
          </a:xfrm>
        </p:spPr>
      </p:pic>
      <p:sp>
        <p:nvSpPr>
          <p:cNvPr id="2" name="TextBox 1"/>
          <p:cNvSpPr txBox="1"/>
          <p:nvPr/>
        </p:nvSpPr>
        <p:spPr>
          <a:xfrm>
            <a:off x="2524110" y="188640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Лашкова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Л. Проблемы и перспективы развития системы дошкольного образования // Научно-методический электронный журнал «Концепт». - 2013.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Савицкая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В. Некоторые итоги исследования системы детского дошкольного образования//Вопросы образования, 2004, № 4.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 от 29.12.2012 N 273-ФЗ.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Хованская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Ю. Современные приоритеты развития дошкольного образовательного учреждения / Т. Ю. Хованская, Д.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В. Владимирова. — Текст : непосредственный // Вопросы дошкольной педагогики. — 2019. — № 8 (25). — С. 2-5.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Текст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научной статьи по специальности  Науки об образовании Автор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Слепцова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И.Ф. Пути решения проблемы обеспечения дошкольных учреждений профессиональными педагогическими кадрами в современных условиях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infourok.ru/problemi-doshkolnogo-obrazovaniya-i-puti-ih-resheniya-3026039.html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www.maam.ru/detskijsad/aktualnye-problemy-sovremenogo-doshkolnogo-obrazovanija-907201.html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www.maam.ru/detskijsad/osnovnye-problemy-napravlenija-i-perspektivy-sovershenstvovanija-doshkolnyh-obrazovatelnyh-organizacii.html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://nsportal.ru/detskiy-sad/upravlenie-dou/2019/11/06/sovremennye-problemy-i-perspektivy-doshkolnogo-obrazovaniya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6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9" y="0"/>
            <a:ext cx="9143999" cy="6877696"/>
          </a:xfrm>
        </p:spPr>
      </p:pic>
      <p:sp>
        <p:nvSpPr>
          <p:cNvPr id="2" name="TextBox 1"/>
          <p:cNvSpPr txBox="1"/>
          <p:nvPr/>
        </p:nvSpPr>
        <p:spPr>
          <a:xfrm>
            <a:off x="2195736" y="69269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" y="1436756"/>
            <a:ext cx="8820472" cy="53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3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854830" y="328299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5385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Актуальность 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Проблемы развития современных детских дошкольных учреждений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Проблема нехватки мест в детских садах 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Проблема дефицита педагогических кадров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Проблема отсутствия согласованности дошкольного образования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Проблема отсутствия надлежащей    соответствующей стандартам образовательной среды.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Пути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современных детских дошкольных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8.Вывод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Список источн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104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7999"/>
          </a:xfrm>
        </p:spPr>
      </p:pic>
      <p:sp>
        <p:nvSpPr>
          <p:cNvPr id="2" name="TextBox 1"/>
          <p:cNvSpPr txBox="1"/>
          <p:nvPr/>
        </p:nvSpPr>
        <p:spPr>
          <a:xfrm>
            <a:off x="3059832" y="332656"/>
            <a:ext cx="2612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00920"/>
            <a:ext cx="8640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нашей страны - это наши дети. Именно дошкольное учреждение дает старт развитию личности ребенка, именно от того, как ребенок развивается в детстве, во многом зависит успешность его дальнейшей жизни. От качества образования в ДОУ зависит очень многое, дошкольное образование сейчас рассматривается как важный фактор развития личности. Поэтому в наше время проблемы детских дошкольных учреждений очень важны и актуальны.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53" y="3153651"/>
            <a:ext cx="4777945" cy="3243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" y="3153651"/>
            <a:ext cx="4139952" cy="32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" y="0"/>
            <a:ext cx="9142938" cy="6858000"/>
          </a:xfrm>
        </p:spPr>
      </p:pic>
      <p:sp>
        <p:nvSpPr>
          <p:cNvPr id="2" name="TextBox 1"/>
          <p:cNvSpPr txBox="1"/>
          <p:nvPr/>
        </p:nvSpPr>
        <p:spPr>
          <a:xfrm>
            <a:off x="2555776" y="6926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8753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детских дошкольных учреждений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7849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детских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садах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согласованности дошкольного образования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Проблема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надлежащей    соответствующей стандартам образовательной среды.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23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539552" y="-6927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нехватки мест в детских садах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19" y="1356368"/>
            <a:ext cx="3380928" cy="2363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79745"/>
            <a:ext cx="6555400" cy="3016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3043"/>
            <a:ext cx="2955000" cy="2363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6920" y="589023"/>
            <a:ext cx="92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по словам вице-премьера,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детские сады стоит 153 тысячи детей по всей России. В 2020 году в России ввели в эксплуатацию 828 детских садов на 122 тысячи мест.</a:t>
            </a:r>
          </a:p>
        </p:txBody>
      </p:sp>
    </p:spTree>
    <p:extLst>
      <p:ext uri="{BB962C8B-B14F-4D97-AF65-F5344CB8AC3E}">
        <p14:creationId xmlns:p14="http://schemas.microsoft.com/office/powerpoint/2010/main" val="3328505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177" cy="6874779"/>
          </a:xfrm>
        </p:spPr>
      </p:pic>
      <p:sp>
        <p:nvSpPr>
          <p:cNvPr id="2" name="TextBox 1"/>
          <p:cNvSpPr txBox="1"/>
          <p:nvPr/>
        </p:nvSpPr>
        <p:spPr>
          <a:xfrm>
            <a:off x="872623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родители при нехватке мест в детском саду прибегают к следующим вариантам: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109" y="1482270"/>
            <a:ext cx="8523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ребенка в группу неполного дня – сокращенный детский сад на 4 часа пребывания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помощью нянь, бабушек и дедушек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ребенка в частный детский сад: в таких учреждениях мест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хватает, к тому же они отличаются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разнообразной программой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212887"/>
            <a:ext cx="5224761" cy="3478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83" y="3184284"/>
            <a:ext cx="2628299" cy="35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0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775" cy="6858000"/>
          </a:xfrm>
        </p:spPr>
      </p:pic>
      <p:sp>
        <p:nvSpPr>
          <p:cNvPr id="2" name="TextBox 1"/>
          <p:cNvSpPr txBox="1"/>
          <p:nvPr/>
        </p:nvSpPr>
        <p:spPr>
          <a:xfrm>
            <a:off x="416746" y="116632"/>
            <a:ext cx="7981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дефицита педагогических кадров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39" y="799259"/>
            <a:ext cx="4947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трудности, с которыми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сталкиваются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работы с детьми усугубляются отсутствием знаний, умений и навыков педагогической деятельности, что отрицательно сказывается на развитии положительного отношения к деятельности и на формировании устойчивого профессионального интереса, а, следовательно, не способствует творческой самореализации личности.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5" y="3436053"/>
            <a:ext cx="4631257" cy="3275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818193"/>
            <a:ext cx="399695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5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" y="-16779"/>
            <a:ext cx="9170177" cy="6874779"/>
          </a:xfrm>
        </p:spPr>
      </p:pic>
      <p:sp>
        <p:nvSpPr>
          <p:cNvPr id="2" name="TextBox 1"/>
          <p:cNvSpPr txBox="1"/>
          <p:nvPr/>
        </p:nvSpPr>
        <p:spPr>
          <a:xfrm>
            <a:off x="872623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3251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проблемы отсутствия педагогических кадров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40897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педагогических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Обеспечение  условиями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творческого роста, повышения квалификации, аттестации работников  ДОУ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наставничества как метода адаптации молодого специалиста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Использование 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молодым специалистам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существующих педагогических вузов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служебным жильем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методистов в комитетах, различных организациях по повышению квалификации педагогов и отправить их в школы и детские сады.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80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85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29363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отсутствия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24" y="1628800"/>
            <a:ext cx="881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педагоги не принимают игровую форму обучения, которая преобладает у детей первого класса. Это влечет стрессовую ситуацию первоклассника, сопутствующие заболевания, дисбаланс в учебе, и, как правило, нежелание посещать школьное заведение.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" y="3140968"/>
            <a:ext cx="9144000" cy="24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5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871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</cp:revision>
  <dcterms:created xsi:type="dcterms:W3CDTF">2020-02-02T10:47:03Z</dcterms:created>
  <dcterms:modified xsi:type="dcterms:W3CDTF">2021-04-06T05:42:49Z</dcterms:modified>
</cp:coreProperties>
</file>