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9" r:id="rId10"/>
    <p:sldId id="268" r:id="rId11"/>
  </p:sldIdLst>
  <p:sldSz cx="5854700" cy="3295650"/>
  <p:notesSz cx="5854700" cy="32956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656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BBB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74C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12" y="0"/>
            <a:ext cx="1026160" cy="846455"/>
          </a:xfrm>
          <a:custGeom>
            <a:avLst/>
            <a:gdLst/>
            <a:ahLst/>
            <a:cxnLst/>
            <a:rect l="l" t="t" r="r" b="b"/>
            <a:pathLst>
              <a:path w="1026160" h="846455">
                <a:moveTo>
                  <a:pt x="0" y="648390"/>
                </a:moveTo>
                <a:lnTo>
                  <a:pt x="0" y="800507"/>
                </a:lnTo>
                <a:lnTo>
                  <a:pt x="68453" y="822255"/>
                </a:lnTo>
                <a:lnTo>
                  <a:pt x="111945" y="832311"/>
                </a:lnTo>
                <a:lnTo>
                  <a:pt x="155921" y="839817"/>
                </a:lnTo>
                <a:lnTo>
                  <a:pt x="200258" y="844757"/>
                </a:lnTo>
                <a:lnTo>
                  <a:pt x="223780" y="845999"/>
                </a:lnTo>
                <a:lnTo>
                  <a:pt x="303058" y="845999"/>
                </a:lnTo>
                <a:lnTo>
                  <a:pt x="378799" y="838503"/>
                </a:lnTo>
                <a:lnTo>
                  <a:pt x="423126" y="830351"/>
                </a:lnTo>
                <a:lnTo>
                  <a:pt x="467088" y="819530"/>
                </a:lnTo>
                <a:lnTo>
                  <a:pt x="510562" y="806022"/>
                </a:lnTo>
                <a:lnTo>
                  <a:pt x="553428" y="789810"/>
                </a:lnTo>
                <a:lnTo>
                  <a:pt x="595565" y="770878"/>
                </a:lnTo>
                <a:lnTo>
                  <a:pt x="636851" y="749208"/>
                </a:lnTo>
                <a:lnTo>
                  <a:pt x="677165" y="724783"/>
                </a:lnTo>
                <a:lnTo>
                  <a:pt x="703627" y="706433"/>
                </a:lnTo>
                <a:lnTo>
                  <a:pt x="242875" y="706433"/>
                </a:lnTo>
                <a:lnTo>
                  <a:pt x="197903" y="703369"/>
                </a:lnTo>
                <a:lnTo>
                  <a:pt x="153290" y="697081"/>
                </a:lnTo>
                <a:lnTo>
                  <a:pt x="109224" y="687597"/>
                </a:lnTo>
                <a:lnTo>
                  <a:pt x="65891" y="674942"/>
                </a:lnTo>
                <a:lnTo>
                  <a:pt x="23480" y="659144"/>
                </a:lnTo>
                <a:lnTo>
                  <a:pt x="0" y="648390"/>
                </a:lnTo>
                <a:close/>
              </a:path>
              <a:path w="1026160" h="846455">
                <a:moveTo>
                  <a:pt x="1020764" y="0"/>
                </a:moveTo>
                <a:lnTo>
                  <a:pt x="879047" y="0"/>
                </a:lnTo>
                <a:lnTo>
                  <a:pt x="882214" y="23704"/>
                </a:lnTo>
                <a:lnTo>
                  <a:pt x="884923" y="68880"/>
                </a:lnTo>
                <a:lnTo>
                  <a:pt x="884355" y="114020"/>
                </a:lnTo>
                <a:lnTo>
                  <a:pt x="880541" y="158935"/>
                </a:lnTo>
                <a:lnTo>
                  <a:pt x="873511" y="203436"/>
                </a:lnTo>
                <a:lnTo>
                  <a:pt x="863293" y="247339"/>
                </a:lnTo>
                <a:lnTo>
                  <a:pt x="849917" y="290455"/>
                </a:lnTo>
                <a:lnTo>
                  <a:pt x="833413" y="332597"/>
                </a:lnTo>
                <a:lnTo>
                  <a:pt x="813811" y="373578"/>
                </a:lnTo>
                <a:lnTo>
                  <a:pt x="791140" y="413211"/>
                </a:lnTo>
                <a:lnTo>
                  <a:pt x="765429" y="451309"/>
                </a:lnTo>
                <a:lnTo>
                  <a:pt x="736708" y="487683"/>
                </a:lnTo>
                <a:lnTo>
                  <a:pt x="705007" y="522147"/>
                </a:lnTo>
                <a:lnTo>
                  <a:pt x="670355" y="554514"/>
                </a:lnTo>
                <a:lnTo>
                  <a:pt x="632782" y="584597"/>
                </a:lnTo>
                <a:lnTo>
                  <a:pt x="593030" y="611733"/>
                </a:lnTo>
                <a:lnTo>
                  <a:pt x="551948" y="635408"/>
                </a:lnTo>
                <a:lnTo>
                  <a:pt x="509722" y="655648"/>
                </a:lnTo>
                <a:lnTo>
                  <a:pt x="466541" y="672479"/>
                </a:lnTo>
                <a:lnTo>
                  <a:pt x="422592" y="685928"/>
                </a:lnTo>
                <a:lnTo>
                  <a:pt x="378064" y="696022"/>
                </a:lnTo>
                <a:lnTo>
                  <a:pt x="333143" y="702786"/>
                </a:lnTo>
                <a:lnTo>
                  <a:pt x="288017" y="706248"/>
                </a:lnTo>
                <a:lnTo>
                  <a:pt x="242875" y="706433"/>
                </a:lnTo>
                <a:lnTo>
                  <a:pt x="703627" y="706433"/>
                </a:lnTo>
                <a:lnTo>
                  <a:pt x="753862" y="668029"/>
                </a:lnTo>
                <a:lnTo>
                  <a:pt x="789007" y="636616"/>
                </a:lnTo>
                <a:lnTo>
                  <a:pt x="821801" y="603469"/>
                </a:lnTo>
                <a:lnTo>
                  <a:pt x="852226" y="568707"/>
                </a:lnTo>
                <a:lnTo>
                  <a:pt x="880262" y="532453"/>
                </a:lnTo>
                <a:lnTo>
                  <a:pt x="905890" y="494826"/>
                </a:lnTo>
                <a:lnTo>
                  <a:pt x="929091" y="455949"/>
                </a:lnTo>
                <a:lnTo>
                  <a:pt x="949846" y="415941"/>
                </a:lnTo>
                <a:lnTo>
                  <a:pt x="968136" y="374924"/>
                </a:lnTo>
                <a:lnTo>
                  <a:pt x="983942" y="333019"/>
                </a:lnTo>
                <a:lnTo>
                  <a:pt x="997245" y="290346"/>
                </a:lnTo>
                <a:lnTo>
                  <a:pt x="1008025" y="247028"/>
                </a:lnTo>
                <a:lnTo>
                  <a:pt x="1016264" y="203183"/>
                </a:lnTo>
                <a:lnTo>
                  <a:pt x="1021942" y="158934"/>
                </a:lnTo>
                <a:lnTo>
                  <a:pt x="1025041" y="114402"/>
                </a:lnTo>
                <a:lnTo>
                  <a:pt x="1025541" y="69708"/>
                </a:lnTo>
                <a:lnTo>
                  <a:pt x="1023423" y="24971"/>
                </a:lnTo>
                <a:lnTo>
                  <a:pt x="1020764" y="0"/>
                </a:lnTo>
                <a:close/>
              </a:path>
            </a:pathLst>
          </a:custGeom>
          <a:solidFill>
            <a:srgbClr val="818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10312" y="2364332"/>
            <a:ext cx="1036955" cy="923925"/>
          </a:xfrm>
          <a:custGeom>
            <a:avLst/>
            <a:gdLst/>
            <a:ahLst/>
            <a:cxnLst/>
            <a:rect l="l" t="t" r="r" b="b"/>
            <a:pathLst>
              <a:path w="1036954" h="923925">
                <a:moveTo>
                  <a:pt x="998054" y="0"/>
                </a:moveTo>
                <a:lnTo>
                  <a:pt x="949620" y="1152"/>
                </a:lnTo>
                <a:lnTo>
                  <a:pt x="901697" y="4582"/>
                </a:lnTo>
                <a:lnTo>
                  <a:pt x="854423" y="10233"/>
                </a:lnTo>
                <a:lnTo>
                  <a:pt x="807850" y="18055"/>
                </a:lnTo>
                <a:lnTo>
                  <a:pt x="762030" y="27993"/>
                </a:lnTo>
                <a:lnTo>
                  <a:pt x="717015" y="39997"/>
                </a:lnTo>
                <a:lnTo>
                  <a:pt x="672859" y="54013"/>
                </a:lnTo>
                <a:lnTo>
                  <a:pt x="629614" y="69988"/>
                </a:lnTo>
                <a:lnTo>
                  <a:pt x="587332" y="87871"/>
                </a:lnTo>
                <a:lnTo>
                  <a:pt x="546066" y="107609"/>
                </a:lnTo>
                <a:lnTo>
                  <a:pt x="505868" y="129150"/>
                </a:lnTo>
                <a:lnTo>
                  <a:pt x="466790" y="152441"/>
                </a:lnTo>
                <a:lnTo>
                  <a:pt x="428886" y="177429"/>
                </a:lnTo>
                <a:lnTo>
                  <a:pt x="392207" y="204062"/>
                </a:lnTo>
                <a:lnTo>
                  <a:pt x="356805" y="232288"/>
                </a:lnTo>
                <a:lnTo>
                  <a:pt x="322735" y="262054"/>
                </a:lnTo>
                <a:lnTo>
                  <a:pt x="290047" y="293308"/>
                </a:lnTo>
                <a:lnTo>
                  <a:pt x="258794" y="325998"/>
                </a:lnTo>
                <a:lnTo>
                  <a:pt x="229029" y="360070"/>
                </a:lnTo>
                <a:lnTo>
                  <a:pt x="200804" y="395472"/>
                </a:lnTo>
                <a:lnTo>
                  <a:pt x="174172" y="432153"/>
                </a:lnTo>
                <a:lnTo>
                  <a:pt x="149185" y="470059"/>
                </a:lnTo>
                <a:lnTo>
                  <a:pt x="125895" y="509138"/>
                </a:lnTo>
                <a:lnTo>
                  <a:pt x="104356" y="549337"/>
                </a:lnTo>
                <a:lnTo>
                  <a:pt x="84618" y="590605"/>
                </a:lnTo>
                <a:lnTo>
                  <a:pt x="66736" y="632888"/>
                </a:lnTo>
                <a:lnTo>
                  <a:pt x="50761" y="676134"/>
                </a:lnTo>
                <a:lnTo>
                  <a:pt x="36746" y="720291"/>
                </a:lnTo>
                <a:lnTo>
                  <a:pt x="24743" y="765307"/>
                </a:lnTo>
                <a:lnTo>
                  <a:pt x="14805" y="811128"/>
                </a:lnTo>
                <a:lnTo>
                  <a:pt x="6984" y="857702"/>
                </a:lnTo>
                <a:lnTo>
                  <a:pt x="1331" y="905001"/>
                </a:lnTo>
                <a:lnTo>
                  <a:pt x="0" y="923614"/>
                </a:lnTo>
                <a:lnTo>
                  <a:pt x="175313" y="923614"/>
                </a:lnTo>
                <a:lnTo>
                  <a:pt x="176935" y="904977"/>
                </a:lnTo>
                <a:lnTo>
                  <a:pt x="183768" y="857978"/>
                </a:lnTo>
                <a:lnTo>
                  <a:pt x="193206" y="811848"/>
                </a:lnTo>
                <a:lnTo>
                  <a:pt x="205166" y="766691"/>
                </a:lnTo>
                <a:lnTo>
                  <a:pt x="219571" y="722583"/>
                </a:lnTo>
                <a:lnTo>
                  <a:pt x="236344" y="679602"/>
                </a:lnTo>
                <a:lnTo>
                  <a:pt x="255407" y="637826"/>
                </a:lnTo>
                <a:lnTo>
                  <a:pt x="276682" y="597332"/>
                </a:lnTo>
                <a:lnTo>
                  <a:pt x="300093" y="558197"/>
                </a:lnTo>
                <a:lnTo>
                  <a:pt x="325560" y="520499"/>
                </a:lnTo>
                <a:lnTo>
                  <a:pt x="353008" y="484316"/>
                </a:lnTo>
                <a:lnTo>
                  <a:pt x="382358" y="449725"/>
                </a:lnTo>
                <a:lnTo>
                  <a:pt x="413533" y="416804"/>
                </a:lnTo>
                <a:lnTo>
                  <a:pt x="446454" y="385630"/>
                </a:lnTo>
                <a:lnTo>
                  <a:pt x="481046" y="356281"/>
                </a:lnTo>
                <a:lnTo>
                  <a:pt x="517229" y="328835"/>
                </a:lnTo>
                <a:lnTo>
                  <a:pt x="554927" y="303368"/>
                </a:lnTo>
                <a:lnTo>
                  <a:pt x="594062" y="279958"/>
                </a:lnTo>
                <a:lnTo>
                  <a:pt x="634556" y="258684"/>
                </a:lnTo>
                <a:lnTo>
                  <a:pt x="676332" y="239622"/>
                </a:lnTo>
                <a:lnTo>
                  <a:pt x="719312" y="222850"/>
                </a:lnTo>
                <a:lnTo>
                  <a:pt x="763419" y="208446"/>
                </a:lnTo>
                <a:lnTo>
                  <a:pt x="808575" y="196486"/>
                </a:lnTo>
                <a:lnTo>
                  <a:pt x="854703" y="187050"/>
                </a:lnTo>
                <a:lnTo>
                  <a:pt x="901724" y="180213"/>
                </a:lnTo>
                <a:lnTo>
                  <a:pt x="949562" y="176054"/>
                </a:lnTo>
                <a:lnTo>
                  <a:pt x="998139" y="174651"/>
                </a:lnTo>
                <a:lnTo>
                  <a:pt x="1036437" y="174651"/>
                </a:lnTo>
                <a:lnTo>
                  <a:pt x="1036437" y="947"/>
                </a:lnTo>
                <a:lnTo>
                  <a:pt x="998054" y="0"/>
                </a:lnTo>
                <a:close/>
              </a:path>
              <a:path w="1036954" h="923925">
                <a:moveTo>
                  <a:pt x="1036437" y="174651"/>
                </a:moveTo>
                <a:lnTo>
                  <a:pt x="998139" y="174651"/>
                </a:lnTo>
                <a:lnTo>
                  <a:pt x="1036437" y="175757"/>
                </a:lnTo>
                <a:lnTo>
                  <a:pt x="1036437" y="174651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4103" y="243876"/>
            <a:ext cx="4940300" cy="2776855"/>
          </a:xfrm>
          <a:custGeom>
            <a:avLst/>
            <a:gdLst/>
            <a:ahLst/>
            <a:cxnLst/>
            <a:rect l="l" t="t" r="r" b="b"/>
            <a:pathLst>
              <a:path w="4940300" h="2776855">
                <a:moveTo>
                  <a:pt x="4940033" y="0"/>
                </a:moveTo>
                <a:lnTo>
                  <a:pt x="0" y="0"/>
                </a:lnTo>
                <a:lnTo>
                  <a:pt x="0" y="2314038"/>
                </a:lnTo>
                <a:lnTo>
                  <a:pt x="2953" y="2366262"/>
                </a:lnTo>
                <a:lnTo>
                  <a:pt x="11690" y="2417417"/>
                </a:lnTo>
                <a:lnTo>
                  <a:pt x="26022" y="2467050"/>
                </a:lnTo>
                <a:lnTo>
                  <a:pt x="45761" y="2514708"/>
                </a:lnTo>
                <a:lnTo>
                  <a:pt x="70721" y="2559938"/>
                </a:lnTo>
                <a:lnTo>
                  <a:pt x="100714" y="2602288"/>
                </a:lnTo>
                <a:lnTo>
                  <a:pt x="135553" y="2641305"/>
                </a:lnTo>
                <a:lnTo>
                  <a:pt x="174570" y="2676144"/>
                </a:lnTo>
                <a:lnTo>
                  <a:pt x="216919" y="2706137"/>
                </a:lnTo>
                <a:lnTo>
                  <a:pt x="262149" y="2731096"/>
                </a:lnTo>
                <a:lnTo>
                  <a:pt x="309806" y="2750836"/>
                </a:lnTo>
                <a:lnTo>
                  <a:pt x="359436" y="2765167"/>
                </a:lnTo>
                <a:lnTo>
                  <a:pt x="410588" y="2773904"/>
                </a:lnTo>
                <a:lnTo>
                  <a:pt x="462808" y="2776858"/>
                </a:lnTo>
                <a:lnTo>
                  <a:pt x="4940033" y="2776858"/>
                </a:lnTo>
                <a:lnTo>
                  <a:pt x="494003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53848" y="488417"/>
            <a:ext cx="543560" cy="1090295"/>
          </a:xfrm>
          <a:custGeom>
            <a:avLst/>
            <a:gdLst/>
            <a:ahLst/>
            <a:cxnLst/>
            <a:rect l="l" t="t" r="r" b="b"/>
            <a:pathLst>
              <a:path w="543560" h="1090295">
                <a:moveTo>
                  <a:pt x="540776" y="0"/>
                </a:moveTo>
                <a:lnTo>
                  <a:pt x="491585" y="2583"/>
                </a:lnTo>
                <a:lnTo>
                  <a:pt x="443646" y="9416"/>
                </a:lnTo>
                <a:lnTo>
                  <a:pt x="397145" y="20311"/>
                </a:lnTo>
                <a:lnTo>
                  <a:pt x="352272" y="35080"/>
                </a:lnTo>
                <a:lnTo>
                  <a:pt x="309213" y="53533"/>
                </a:lnTo>
                <a:lnTo>
                  <a:pt x="268156" y="75483"/>
                </a:lnTo>
                <a:lnTo>
                  <a:pt x="229289" y="100740"/>
                </a:lnTo>
                <a:lnTo>
                  <a:pt x="192800" y="129117"/>
                </a:lnTo>
                <a:lnTo>
                  <a:pt x="158876" y="160425"/>
                </a:lnTo>
                <a:lnTo>
                  <a:pt x="127706" y="194475"/>
                </a:lnTo>
                <a:lnTo>
                  <a:pt x="99478" y="231079"/>
                </a:lnTo>
                <a:lnTo>
                  <a:pt x="74377" y="270049"/>
                </a:lnTo>
                <a:lnTo>
                  <a:pt x="52594" y="311195"/>
                </a:lnTo>
                <a:lnTo>
                  <a:pt x="34315" y="354330"/>
                </a:lnTo>
                <a:lnTo>
                  <a:pt x="19729" y="399265"/>
                </a:lnTo>
                <a:lnTo>
                  <a:pt x="9022" y="445812"/>
                </a:lnTo>
                <a:lnTo>
                  <a:pt x="2383" y="493781"/>
                </a:lnTo>
                <a:lnTo>
                  <a:pt x="0" y="542985"/>
                </a:lnTo>
                <a:lnTo>
                  <a:pt x="2001" y="592206"/>
                </a:lnTo>
                <a:lnTo>
                  <a:pt x="8266" y="640226"/>
                </a:lnTo>
                <a:lnTo>
                  <a:pt x="18610" y="686855"/>
                </a:lnTo>
                <a:lnTo>
                  <a:pt x="32846" y="731902"/>
                </a:lnTo>
                <a:lnTo>
                  <a:pt x="50787" y="775179"/>
                </a:lnTo>
                <a:lnTo>
                  <a:pt x="72248" y="816494"/>
                </a:lnTo>
                <a:lnTo>
                  <a:pt x="97043" y="855659"/>
                </a:lnTo>
                <a:lnTo>
                  <a:pt x="124984" y="892482"/>
                </a:lnTo>
                <a:lnTo>
                  <a:pt x="155886" y="926775"/>
                </a:lnTo>
                <a:lnTo>
                  <a:pt x="189562" y="958347"/>
                </a:lnTo>
                <a:lnTo>
                  <a:pt x="225827" y="987008"/>
                </a:lnTo>
                <a:lnTo>
                  <a:pt x="264494" y="1012568"/>
                </a:lnTo>
                <a:lnTo>
                  <a:pt x="305376" y="1034837"/>
                </a:lnTo>
                <a:lnTo>
                  <a:pt x="348288" y="1053625"/>
                </a:lnTo>
                <a:lnTo>
                  <a:pt x="393044" y="1068743"/>
                </a:lnTo>
                <a:lnTo>
                  <a:pt x="439457" y="1080000"/>
                </a:lnTo>
                <a:lnTo>
                  <a:pt x="487340" y="1087206"/>
                </a:lnTo>
                <a:lnTo>
                  <a:pt x="536508" y="1090172"/>
                </a:lnTo>
                <a:lnTo>
                  <a:pt x="540806" y="817339"/>
                </a:lnTo>
                <a:lnTo>
                  <a:pt x="492335" y="812258"/>
                </a:lnTo>
                <a:lnTo>
                  <a:pt x="446802" y="799086"/>
                </a:lnTo>
                <a:lnTo>
                  <a:pt x="404952" y="778579"/>
                </a:lnTo>
                <a:lnTo>
                  <a:pt x="367529" y="751499"/>
                </a:lnTo>
                <a:lnTo>
                  <a:pt x="335277" y="718602"/>
                </a:lnTo>
                <a:lnTo>
                  <a:pt x="308939" y="680650"/>
                </a:lnTo>
                <a:lnTo>
                  <a:pt x="289261" y="638400"/>
                </a:lnTo>
                <a:lnTo>
                  <a:pt x="276985" y="592611"/>
                </a:lnTo>
                <a:lnTo>
                  <a:pt x="272856" y="544043"/>
                </a:lnTo>
                <a:lnTo>
                  <a:pt x="277362" y="495513"/>
                </a:lnTo>
                <a:lnTo>
                  <a:pt x="289993" y="449825"/>
                </a:lnTo>
                <a:lnTo>
                  <a:pt x="310000" y="407732"/>
                </a:lnTo>
                <a:lnTo>
                  <a:pt x="336633" y="369988"/>
                </a:lnTo>
                <a:lnTo>
                  <a:pt x="369142" y="337346"/>
                </a:lnTo>
                <a:lnTo>
                  <a:pt x="406777" y="310559"/>
                </a:lnTo>
                <a:lnTo>
                  <a:pt x="448788" y="290379"/>
                </a:lnTo>
                <a:lnTo>
                  <a:pt x="494425" y="277561"/>
                </a:lnTo>
                <a:lnTo>
                  <a:pt x="542940" y="272856"/>
                </a:lnTo>
                <a:lnTo>
                  <a:pt x="540776" y="0"/>
                </a:lnTo>
                <a:close/>
              </a:path>
            </a:pathLst>
          </a:custGeom>
          <a:solidFill>
            <a:srgbClr val="818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BBB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BBB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BBB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74C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12" y="0"/>
            <a:ext cx="1245870" cy="1192530"/>
          </a:xfrm>
          <a:custGeom>
            <a:avLst/>
            <a:gdLst/>
            <a:ahLst/>
            <a:cxnLst/>
            <a:rect l="l" t="t" r="r" b="b"/>
            <a:pathLst>
              <a:path w="1245870" h="1192530">
                <a:moveTo>
                  <a:pt x="0" y="1019645"/>
                </a:moveTo>
                <a:lnTo>
                  <a:pt x="0" y="1191080"/>
                </a:lnTo>
                <a:lnTo>
                  <a:pt x="15348" y="1192005"/>
                </a:lnTo>
                <a:lnTo>
                  <a:pt x="126633" y="1192005"/>
                </a:lnTo>
                <a:lnTo>
                  <a:pt x="173451" y="1188860"/>
                </a:lnTo>
                <a:lnTo>
                  <a:pt x="222741" y="1183451"/>
                </a:lnTo>
                <a:lnTo>
                  <a:pt x="271700" y="1175980"/>
                </a:lnTo>
                <a:lnTo>
                  <a:pt x="320260" y="1166463"/>
                </a:lnTo>
                <a:lnTo>
                  <a:pt x="368359" y="1154919"/>
                </a:lnTo>
                <a:lnTo>
                  <a:pt x="415929" y="1141363"/>
                </a:lnTo>
                <a:lnTo>
                  <a:pt x="462907" y="1125813"/>
                </a:lnTo>
                <a:lnTo>
                  <a:pt x="509227" y="1108287"/>
                </a:lnTo>
                <a:lnTo>
                  <a:pt x="554823" y="1088800"/>
                </a:lnTo>
                <a:lnTo>
                  <a:pt x="599631" y="1067371"/>
                </a:lnTo>
                <a:lnTo>
                  <a:pt x="643586" y="1044017"/>
                </a:lnTo>
                <a:lnTo>
                  <a:pt x="680777" y="1022184"/>
                </a:lnTo>
                <a:lnTo>
                  <a:pt x="57831" y="1022184"/>
                </a:lnTo>
                <a:lnTo>
                  <a:pt x="8429" y="1020372"/>
                </a:lnTo>
                <a:lnTo>
                  <a:pt x="0" y="1019645"/>
                </a:lnTo>
                <a:close/>
              </a:path>
              <a:path w="1245870" h="1192530">
                <a:moveTo>
                  <a:pt x="1245485" y="0"/>
                </a:moveTo>
                <a:lnTo>
                  <a:pt x="1074246" y="0"/>
                </a:lnTo>
                <a:lnTo>
                  <a:pt x="1074601" y="31003"/>
                </a:lnTo>
                <a:lnTo>
                  <a:pt x="1072711" y="80595"/>
                </a:lnTo>
                <a:lnTo>
                  <a:pt x="1068394" y="129842"/>
                </a:lnTo>
                <a:lnTo>
                  <a:pt x="1061683" y="178660"/>
                </a:lnTo>
                <a:lnTo>
                  <a:pt x="1052611" y="226967"/>
                </a:lnTo>
                <a:lnTo>
                  <a:pt x="1041212" y="274680"/>
                </a:lnTo>
                <a:lnTo>
                  <a:pt x="1027519" y="321715"/>
                </a:lnTo>
                <a:lnTo>
                  <a:pt x="1011564" y="367989"/>
                </a:lnTo>
                <a:lnTo>
                  <a:pt x="993382" y="413421"/>
                </a:lnTo>
                <a:lnTo>
                  <a:pt x="973005" y="457925"/>
                </a:lnTo>
                <a:lnTo>
                  <a:pt x="950467" y="501420"/>
                </a:lnTo>
                <a:lnTo>
                  <a:pt x="925801" y="543823"/>
                </a:lnTo>
                <a:lnTo>
                  <a:pt x="899039" y="585050"/>
                </a:lnTo>
                <a:lnTo>
                  <a:pt x="870216" y="625018"/>
                </a:lnTo>
                <a:lnTo>
                  <a:pt x="839365" y="663644"/>
                </a:lnTo>
                <a:lnTo>
                  <a:pt x="806518" y="700846"/>
                </a:lnTo>
                <a:lnTo>
                  <a:pt x="771710" y="736540"/>
                </a:lnTo>
                <a:lnTo>
                  <a:pt x="734973" y="770644"/>
                </a:lnTo>
                <a:lnTo>
                  <a:pt x="696583" y="802878"/>
                </a:lnTo>
                <a:lnTo>
                  <a:pt x="656855" y="833001"/>
                </a:lnTo>
                <a:lnTo>
                  <a:pt x="615873" y="860991"/>
                </a:lnTo>
                <a:lnTo>
                  <a:pt x="573724" y="886824"/>
                </a:lnTo>
                <a:lnTo>
                  <a:pt x="530496" y="910479"/>
                </a:lnTo>
                <a:lnTo>
                  <a:pt x="486274" y="931931"/>
                </a:lnTo>
                <a:lnTo>
                  <a:pt x="441145" y="951160"/>
                </a:lnTo>
                <a:lnTo>
                  <a:pt x="395195" y="968141"/>
                </a:lnTo>
                <a:lnTo>
                  <a:pt x="348511" y="982852"/>
                </a:lnTo>
                <a:lnTo>
                  <a:pt x="301179" y="995271"/>
                </a:lnTo>
                <a:lnTo>
                  <a:pt x="253286" y="1005375"/>
                </a:lnTo>
                <a:lnTo>
                  <a:pt x="204918" y="1013141"/>
                </a:lnTo>
                <a:lnTo>
                  <a:pt x="156162" y="1018546"/>
                </a:lnTo>
                <a:lnTo>
                  <a:pt x="107104" y="1021568"/>
                </a:lnTo>
                <a:lnTo>
                  <a:pt x="57831" y="1022184"/>
                </a:lnTo>
                <a:lnTo>
                  <a:pt x="680777" y="1022184"/>
                </a:lnTo>
                <a:lnTo>
                  <a:pt x="728673" y="991599"/>
                </a:lnTo>
                <a:lnTo>
                  <a:pt x="769676" y="962570"/>
                </a:lnTo>
                <a:lnTo>
                  <a:pt x="809564" y="931684"/>
                </a:lnTo>
                <a:lnTo>
                  <a:pt x="848273" y="898958"/>
                </a:lnTo>
                <a:lnTo>
                  <a:pt x="885537" y="864598"/>
                </a:lnTo>
                <a:lnTo>
                  <a:pt x="921121" y="828839"/>
                </a:lnTo>
                <a:lnTo>
                  <a:pt x="955001" y="791744"/>
                </a:lnTo>
                <a:lnTo>
                  <a:pt x="987151" y="753376"/>
                </a:lnTo>
                <a:lnTo>
                  <a:pt x="1017546" y="713798"/>
                </a:lnTo>
                <a:lnTo>
                  <a:pt x="1046162" y="673072"/>
                </a:lnTo>
                <a:lnTo>
                  <a:pt x="1072972" y="631261"/>
                </a:lnTo>
                <a:lnTo>
                  <a:pt x="1097953" y="588427"/>
                </a:lnTo>
                <a:lnTo>
                  <a:pt x="1121078" y="544632"/>
                </a:lnTo>
                <a:lnTo>
                  <a:pt x="1142324" y="499940"/>
                </a:lnTo>
                <a:lnTo>
                  <a:pt x="1161664" y="454413"/>
                </a:lnTo>
                <a:lnTo>
                  <a:pt x="1179074" y="408113"/>
                </a:lnTo>
                <a:lnTo>
                  <a:pt x="1194529" y="361104"/>
                </a:lnTo>
                <a:lnTo>
                  <a:pt x="1208003" y="313446"/>
                </a:lnTo>
                <a:lnTo>
                  <a:pt x="1219472" y="265205"/>
                </a:lnTo>
                <a:lnTo>
                  <a:pt x="1228911" y="216441"/>
                </a:lnTo>
                <a:lnTo>
                  <a:pt x="1236294" y="167217"/>
                </a:lnTo>
                <a:lnTo>
                  <a:pt x="1241597" y="117596"/>
                </a:lnTo>
                <a:lnTo>
                  <a:pt x="1244794" y="67641"/>
                </a:lnTo>
                <a:lnTo>
                  <a:pt x="1245861" y="17413"/>
                </a:lnTo>
                <a:lnTo>
                  <a:pt x="1245485" y="0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4091" y="255532"/>
            <a:ext cx="4940300" cy="2777490"/>
          </a:xfrm>
          <a:custGeom>
            <a:avLst/>
            <a:gdLst/>
            <a:ahLst/>
            <a:cxnLst/>
            <a:rect l="l" t="t" r="r" b="b"/>
            <a:pathLst>
              <a:path w="4940300" h="2777490">
                <a:moveTo>
                  <a:pt x="4940045" y="0"/>
                </a:moveTo>
                <a:lnTo>
                  <a:pt x="0" y="0"/>
                </a:lnTo>
                <a:lnTo>
                  <a:pt x="0" y="2314050"/>
                </a:lnTo>
                <a:lnTo>
                  <a:pt x="2953" y="2366275"/>
                </a:lnTo>
                <a:lnTo>
                  <a:pt x="11690" y="2417430"/>
                </a:lnTo>
                <a:lnTo>
                  <a:pt x="26023" y="2467063"/>
                </a:lnTo>
                <a:lnTo>
                  <a:pt x="45763" y="2514722"/>
                </a:lnTo>
                <a:lnTo>
                  <a:pt x="70723" y="2559952"/>
                </a:lnTo>
                <a:lnTo>
                  <a:pt x="100715" y="2602301"/>
                </a:lnTo>
                <a:lnTo>
                  <a:pt x="135553" y="2641317"/>
                </a:lnTo>
                <a:lnTo>
                  <a:pt x="174570" y="2676156"/>
                </a:lnTo>
                <a:lnTo>
                  <a:pt x="216920" y="2706149"/>
                </a:lnTo>
                <a:lnTo>
                  <a:pt x="262150" y="2731109"/>
                </a:lnTo>
                <a:lnTo>
                  <a:pt x="309808" y="2750848"/>
                </a:lnTo>
                <a:lnTo>
                  <a:pt x="359441" y="2765180"/>
                </a:lnTo>
                <a:lnTo>
                  <a:pt x="410596" y="2773916"/>
                </a:lnTo>
                <a:lnTo>
                  <a:pt x="462820" y="2776870"/>
                </a:lnTo>
                <a:lnTo>
                  <a:pt x="4940045" y="2776870"/>
                </a:lnTo>
                <a:lnTo>
                  <a:pt x="49400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57380" y="2497418"/>
            <a:ext cx="1090295" cy="543560"/>
          </a:xfrm>
          <a:custGeom>
            <a:avLst/>
            <a:gdLst/>
            <a:ahLst/>
            <a:cxnLst/>
            <a:rect l="l" t="t" r="r" b="b"/>
            <a:pathLst>
              <a:path w="1090295" h="543560">
                <a:moveTo>
                  <a:pt x="543001" y="0"/>
                </a:moveTo>
                <a:lnTo>
                  <a:pt x="493796" y="2384"/>
                </a:lnTo>
                <a:lnTo>
                  <a:pt x="445827" y="9024"/>
                </a:lnTo>
                <a:lnTo>
                  <a:pt x="399280" y="19731"/>
                </a:lnTo>
                <a:lnTo>
                  <a:pt x="354344" y="34318"/>
                </a:lnTo>
                <a:lnTo>
                  <a:pt x="311209" y="52597"/>
                </a:lnTo>
                <a:lnTo>
                  <a:pt x="270061" y="74380"/>
                </a:lnTo>
                <a:lnTo>
                  <a:pt x="231091" y="99479"/>
                </a:lnTo>
                <a:lnTo>
                  <a:pt x="194486" y="127708"/>
                </a:lnTo>
                <a:lnTo>
                  <a:pt x="160435" y="158877"/>
                </a:lnTo>
                <a:lnTo>
                  <a:pt x="129126" y="192800"/>
                </a:lnTo>
                <a:lnTo>
                  <a:pt x="100748" y="229289"/>
                </a:lnTo>
                <a:lnTo>
                  <a:pt x="75489" y="268156"/>
                </a:lnTo>
                <a:lnTo>
                  <a:pt x="53539" y="309213"/>
                </a:lnTo>
                <a:lnTo>
                  <a:pt x="35084" y="352272"/>
                </a:lnTo>
                <a:lnTo>
                  <a:pt x="20315" y="397147"/>
                </a:lnTo>
                <a:lnTo>
                  <a:pt x="9418" y="443648"/>
                </a:lnTo>
                <a:lnTo>
                  <a:pt x="2584" y="491590"/>
                </a:lnTo>
                <a:lnTo>
                  <a:pt x="0" y="540782"/>
                </a:lnTo>
                <a:lnTo>
                  <a:pt x="272856" y="542937"/>
                </a:lnTo>
                <a:lnTo>
                  <a:pt x="277561" y="494428"/>
                </a:lnTo>
                <a:lnTo>
                  <a:pt x="290381" y="448793"/>
                </a:lnTo>
                <a:lnTo>
                  <a:pt x="310562" y="406783"/>
                </a:lnTo>
                <a:lnTo>
                  <a:pt x="337351" y="369149"/>
                </a:lnTo>
                <a:lnTo>
                  <a:pt x="369995" y="336639"/>
                </a:lnTo>
                <a:lnTo>
                  <a:pt x="407738" y="310005"/>
                </a:lnTo>
                <a:lnTo>
                  <a:pt x="449829" y="289996"/>
                </a:lnTo>
                <a:lnTo>
                  <a:pt x="495513" y="277363"/>
                </a:lnTo>
                <a:lnTo>
                  <a:pt x="544037" y="272856"/>
                </a:lnTo>
                <a:lnTo>
                  <a:pt x="592612" y="276984"/>
                </a:lnTo>
                <a:lnTo>
                  <a:pt x="638405" y="289260"/>
                </a:lnTo>
                <a:lnTo>
                  <a:pt x="680659" y="308940"/>
                </a:lnTo>
                <a:lnTo>
                  <a:pt x="718613" y="335279"/>
                </a:lnTo>
                <a:lnTo>
                  <a:pt x="751510" y="367534"/>
                </a:lnTo>
                <a:lnTo>
                  <a:pt x="778591" y="404960"/>
                </a:lnTo>
                <a:lnTo>
                  <a:pt x="799097" y="446812"/>
                </a:lnTo>
                <a:lnTo>
                  <a:pt x="812270" y="492346"/>
                </a:lnTo>
                <a:lnTo>
                  <a:pt x="817351" y="540818"/>
                </a:lnTo>
                <a:lnTo>
                  <a:pt x="1090178" y="536532"/>
                </a:lnTo>
                <a:lnTo>
                  <a:pt x="1087212" y="487361"/>
                </a:lnTo>
                <a:lnTo>
                  <a:pt x="1080006" y="439476"/>
                </a:lnTo>
                <a:lnTo>
                  <a:pt x="1068749" y="393061"/>
                </a:lnTo>
                <a:lnTo>
                  <a:pt x="1053632" y="348303"/>
                </a:lnTo>
                <a:lnTo>
                  <a:pt x="1034844" y="305389"/>
                </a:lnTo>
                <a:lnTo>
                  <a:pt x="1012576" y="264504"/>
                </a:lnTo>
                <a:lnTo>
                  <a:pt x="987016" y="225835"/>
                </a:lnTo>
                <a:lnTo>
                  <a:pt x="958357" y="189568"/>
                </a:lnTo>
                <a:lnTo>
                  <a:pt x="926786" y="155890"/>
                </a:lnTo>
                <a:lnTo>
                  <a:pt x="892494" y="124986"/>
                </a:lnTo>
                <a:lnTo>
                  <a:pt x="855672" y="97043"/>
                </a:lnTo>
                <a:lnTo>
                  <a:pt x="816508" y="72248"/>
                </a:lnTo>
                <a:lnTo>
                  <a:pt x="775193" y="50786"/>
                </a:lnTo>
                <a:lnTo>
                  <a:pt x="731917" y="32844"/>
                </a:lnTo>
                <a:lnTo>
                  <a:pt x="686870" y="18608"/>
                </a:lnTo>
                <a:lnTo>
                  <a:pt x="640242" y="8264"/>
                </a:lnTo>
                <a:lnTo>
                  <a:pt x="592222" y="1999"/>
                </a:lnTo>
                <a:lnTo>
                  <a:pt x="543001" y="0"/>
                </a:lnTo>
                <a:close/>
              </a:path>
            </a:pathLst>
          </a:custGeom>
          <a:solidFill>
            <a:srgbClr val="818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753" y="542149"/>
            <a:ext cx="4717193" cy="334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BBB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56" y="-11316"/>
            <a:ext cx="5854700" cy="3295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4"/>
          <a:stretch/>
        </p:blipFill>
        <p:spPr>
          <a:xfrm>
            <a:off x="25907" y="1337484"/>
            <a:ext cx="5863856" cy="195816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89305" y="1038460"/>
            <a:ext cx="4047490" cy="598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1000"/>
              </a:lnSpc>
              <a:spcBef>
                <a:spcPts val="100"/>
              </a:spcBef>
            </a:pPr>
            <a:r>
              <a:rPr lang="ru-RU" sz="1200" b="1" spc="-40" dirty="0" smtClean="0">
                <a:solidFill>
                  <a:srgbClr val="26306F"/>
                </a:solidFill>
                <a:latin typeface="Bookman Old Style" pitchFamily="18" charset="0"/>
                <a:cs typeface="Verdana"/>
              </a:rPr>
              <a:t>КРЕАТИВНОЕ МЫШЛЕНИЕ </a:t>
            </a:r>
          </a:p>
          <a:p>
            <a:pPr marL="12065" marR="5080" algn="ctr">
              <a:lnSpc>
                <a:spcPct val="101000"/>
              </a:lnSpc>
              <a:spcBef>
                <a:spcPts val="100"/>
              </a:spcBef>
            </a:pPr>
            <a:r>
              <a:rPr lang="ru-RU" sz="1200" b="1" spc="-40" dirty="0" smtClean="0">
                <a:solidFill>
                  <a:srgbClr val="26306F"/>
                </a:solidFill>
                <a:latin typeface="Bookman Old Style" pitchFamily="18" charset="0"/>
                <a:cs typeface="Verdana"/>
              </a:rPr>
              <a:t>КАК КОМПОНЕНТ ФУНКЦИОНАЛЬНОЙ </a:t>
            </a:r>
          </a:p>
          <a:p>
            <a:pPr marL="12065" marR="5080" algn="ctr">
              <a:lnSpc>
                <a:spcPct val="101000"/>
              </a:lnSpc>
              <a:spcBef>
                <a:spcPts val="100"/>
              </a:spcBef>
            </a:pPr>
            <a:r>
              <a:rPr lang="ru-RU" sz="1200" b="1" spc="-40" dirty="0" smtClean="0">
                <a:solidFill>
                  <a:srgbClr val="26306F"/>
                </a:solidFill>
                <a:latin typeface="Bookman Old Style" pitchFamily="18" charset="0"/>
                <a:cs typeface="Verdana"/>
              </a:rPr>
              <a:t>ГРАМОТНОСТИ</a:t>
            </a:r>
            <a:endParaRPr lang="ru-RU" sz="1200" dirty="0">
              <a:latin typeface="Bookman Old Style" pitchFamily="18" charset="0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127" y="142875"/>
            <a:ext cx="434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Муниципальное бюджетное общеобразовательное учреждение </a:t>
            </a:r>
            <a:endParaRPr lang="ru-RU" sz="6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Средняя общеобразовательная школа №16 с углубленным изучением </a:t>
            </a:r>
            <a:endParaRPr lang="ru-RU" sz="6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отдельных </a:t>
            </a:r>
            <a:r>
              <a:rPr lang="ru-RU" sz="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предметов» Нижнекамского муниципального района </a:t>
            </a:r>
            <a:endParaRPr lang="ru-RU" sz="6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Республики </a:t>
            </a:r>
            <a:r>
              <a:rPr lang="ru-RU" sz="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Татарстан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15004" r="14821" b="13847"/>
          <a:stretch/>
        </p:blipFill>
        <p:spPr>
          <a:xfrm>
            <a:off x="184150" y="142875"/>
            <a:ext cx="838200" cy="484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97" y="88591"/>
            <a:ext cx="515949" cy="515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86182" y="2181225"/>
            <a:ext cx="968518" cy="1114425"/>
          </a:xfrm>
          <a:custGeom>
            <a:avLst/>
            <a:gdLst/>
            <a:ahLst/>
            <a:cxnLst/>
            <a:rect l="l" t="t" r="r" b="b"/>
            <a:pathLst>
              <a:path w="1049020" h="1221739">
                <a:moveTo>
                  <a:pt x="1048459" y="0"/>
                </a:moveTo>
                <a:lnTo>
                  <a:pt x="978146" y="11487"/>
                </a:lnTo>
                <a:lnTo>
                  <a:pt x="928940" y="22105"/>
                </a:lnTo>
                <a:lnTo>
                  <a:pt x="880316" y="34600"/>
                </a:lnTo>
                <a:lnTo>
                  <a:pt x="832336" y="48940"/>
                </a:lnTo>
                <a:lnTo>
                  <a:pt x="785059" y="65093"/>
                </a:lnTo>
                <a:lnTo>
                  <a:pt x="738546" y="83028"/>
                </a:lnTo>
                <a:lnTo>
                  <a:pt x="692857" y="102713"/>
                </a:lnTo>
                <a:lnTo>
                  <a:pt x="648051" y="124115"/>
                </a:lnTo>
                <a:lnTo>
                  <a:pt x="604190" y="147204"/>
                </a:lnTo>
                <a:lnTo>
                  <a:pt x="561334" y="171948"/>
                </a:lnTo>
                <a:lnTo>
                  <a:pt x="519542" y="198315"/>
                </a:lnTo>
                <a:lnTo>
                  <a:pt x="478875" y="226273"/>
                </a:lnTo>
                <a:lnTo>
                  <a:pt x="439394" y="255791"/>
                </a:lnTo>
                <a:lnTo>
                  <a:pt x="401158" y="286837"/>
                </a:lnTo>
                <a:lnTo>
                  <a:pt x="364228" y="319379"/>
                </a:lnTo>
                <a:lnTo>
                  <a:pt x="328663" y="353386"/>
                </a:lnTo>
                <a:lnTo>
                  <a:pt x="294525" y="388826"/>
                </a:lnTo>
                <a:lnTo>
                  <a:pt x="261873" y="425667"/>
                </a:lnTo>
                <a:lnTo>
                  <a:pt x="229247" y="465841"/>
                </a:lnTo>
                <a:lnTo>
                  <a:pt x="198692" y="507084"/>
                </a:lnTo>
                <a:lnTo>
                  <a:pt x="170230" y="549324"/>
                </a:lnTo>
                <a:lnTo>
                  <a:pt x="143884" y="592488"/>
                </a:lnTo>
                <a:lnTo>
                  <a:pt x="119676" y="636506"/>
                </a:lnTo>
                <a:lnTo>
                  <a:pt x="97627" y="681305"/>
                </a:lnTo>
                <a:lnTo>
                  <a:pt x="77760" y="726813"/>
                </a:lnTo>
                <a:lnTo>
                  <a:pt x="60096" y="772959"/>
                </a:lnTo>
                <a:lnTo>
                  <a:pt x="44658" y="819671"/>
                </a:lnTo>
                <a:lnTo>
                  <a:pt x="31467" y="866876"/>
                </a:lnTo>
                <a:lnTo>
                  <a:pt x="20546" y="914502"/>
                </a:lnTo>
                <a:lnTo>
                  <a:pt x="11917" y="962479"/>
                </a:lnTo>
                <a:lnTo>
                  <a:pt x="5602" y="1010734"/>
                </a:lnTo>
                <a:lnTo>
                  <a:pt x="1622" y="1059195"/>
                </a:lnTo>
                <a:lnTo>
                  <a:pt x="0" y="1107790"/>
                </a:lnTo>
                <a:lnTo>
                  <a:pt x="757" y="1156447"/>
                </a:lnTo>
                <a:lnTo>
                  <a:pt x="3916" y="1205095"/>
                </a:lnTo>
                <a:lnTo>
                  <a:pt x="5782" y="1221325"/>
                </a:lnTo>
                <a:lnTo>
                  <a:pt x="183337" y="1221325"/>
                </a:lnTo>
                <a:lnTo>
                  <a:pt x="178675" y="1176977"/>
                </a:lnTo>
                <a:lnTo>
                  <a:pt x="176506" y="1128290"/>
                </a:lnTo>
                <a:lnTo>
                  <a:pt x="177244" y="1079618"/>
                </a:lnTo>
                <a:lnTo>
                  <a:pt x="180857" y="1031064"/>
                </a:lnTo>
                <a:lnTo>
                  <a:pt x="187313" y="982730"/>
                </a:lnTo>
                <a:lnTo>
                  <a:pt x="196578" y="934721"/>
                </a:lnTo>
                <a:lnTo>
                  <a:pt x="208621" y="887139"/>
                </a:lnTo>
                <a:lnTo>
                  <a:pt x="223408" y="840087"/>
                </a:lnTo>
                <a:lnTo>
                  <a:pt x="240908" y="793668"/>
                </a:lnTo>
                <a:lnTo>
                  <a:pt x="261088" y="747985"/>
                </a:lnTo>
                <a:lnTo>
                  <a:pt x="283915" y="703141"/>
                </a:lnTo>
                <a:lnTo>
                  <a:pt x="309356" y="659239"/>
                </a:lnTo>
                <a:lnTo>
                  <a:pt x="337380" y="616382"/>
                </a:lnTo>
                <a:lnTo>
                  <a:pt x="367954" y="574673"/>
                </a:lnTo>
                <a:lnTo>
                  <a:pt x="401045" y="534215"/>
                </a:lnTo>
                <a:lnTo>
                  <a:pt x="434147" y="497713"/>
                </a:lnTo>
                <a:lnTo>
                  <a:pt x="468998" y="462851"/>
                </a:lnTo>
                <a:lnTo>
                  <a:pt x="505513" y="429674"/>
                </a:lnTo>
                <a:lnTo>
                  <a:pt x="543608" y="398226"/>
                </a:lnTo>
                <a:lnTo>
                  <a:pt x="583198" y="368553"/>
                </a:lnTo>
                <a:lnTo>
                  <a:pt x="624198" y="340698"/>
                </a:lnTo>
                <a:lnTo>
                  <a:pt x="666522" y="314706"/>
                </a:lnTo>
                <a:lnTo>
                  <a:pt x="710086" y="290622"/>
                </a:lnTo>
                <a:lnTo>
                  <a:pt x="754804" y="268490"/>
                </a:lnTo>
                <a:lnTo>
                  <a:pt x="800593" y="248354"/>
                </a:lnTo>
                <a:lnTo>
                  <a:pt x="847366" y="230259"/>
                </a:lnTo>
                <a:lnTo>
                  <a:pt x="895040" y="214249"/>
                </a:lnTo>
                <a:lnTo>
                  <a:pt x="943528" y="200370"/>
                </a:lnTo>
                <a:lnTo>
                  <a:pt x="992746" y="188664"/>
                </a:lnTo>
                <a:lnTo>
                  <a:pt x="1042609" y="179178"/>
                </a:lnTo>
                <a:lnTo>
                  <a:pt x="1048459" y="178340"/>
                </a:lnTo>
                <a:lnTo>
                  <a:pt x="1048459" y="0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25"/>
            <a:ext cx="1750210" cy="15716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7535" y="798602"/>
            <a:ext cx="3850640" cy="138262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16799"/>
              </a:lnSpc>
              <a:spcBef>
                <a:spcPts val="85"/>
              </a:spcBef>
            </a:pPr>
            <a:r>
              <a:rPr lang="ru-RU" sz="1100" dirty="0">
                <a:latin typeface="Bookman Old Style" pitchFamily="18" charset="0"/>
              </a:rPr>
              <a:t>Таким образом, креативное мышление на уроках изобразительного искусства не только способствует развитию художественных навыков, но и играет важную роль в формировании функциональной грамотности учащихся, помогая им стать более гибкими, креативными и успешными в современном мире.</a:t>
            </a:r>
            <a:endParaRPr sz="1100" dirty="0">
              <a:latin typeface="Bookman Old Style" pitchFamily="18" charset="0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7019" y="276225"/>
            <a:ext cx="4717193" cy="3340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38935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ЗАКЛЮЧЕНИЕ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2" y="0"/>
            <a:ext cx="772160" cy="755650"/>
          </a:xfrm>
          <a:custGeom>
            <a:avLst/>
            <a:gdLst/>
            <a:ahLst/>
            <a:cxnLst/>
            <a:rect l="l" t="t" r="r" b="b"/>
            <a:pathLst>
              <a:path w="772160" h="755650">
                <a:moveTo>
                  <a:pt x="771565" y="0"/>
                </a:moveTo>
                <a:lnTo>
                  <a:pt x="635602" y="0"/>
                </a:lnTo>
                <a:lnTo>
                  <a:pt x="634265" y="39227"/>
                </a:lnTo>
                <a:lnTo>
                  <a:pt x="628557" y="88986"/>
                </a:lnTo>
                <a:lnTo>
                  <a:pt x="618951" y="137904"/>
                </a:lnTo>
                <a:lnTo>
                  <a:pt x="605537" y="185760"/>
                </a:lnTo>
                <a:lnTo>
                  <a:pt x="588405" y="232335"/>
                </a:lnTo>
                <a:lnTo>
                  <a:pt x="567647" y="277411"/>
                </a:lnTo>
                <a:lnTo>
                  <a:pt x="543353" y="320767"/>
                </a:lnTo>
                <a:lnTo>
                  <a:pt x="515614" y="362185"/>
                </a:lnTo>
                <a:lnTo>
                  <a:pt x="484521" y="401446"/>
                </a:lnTo>
                <a:lnTo>
                  <a:pt x="450164" y="438329"/>
                </a:lnTo>
                <a:lnTo>
                  <a:pt x="412956" y="472334"/>
                </a:lnTo>
                <a:lnTo>
                  <a:pt x="373402" y="503052"/>
                </a:lnTo>
                <a:lnTo>
                  <a:pt x="331722" y="530395"/>
                </a:lnTo>
                <a:lnTo>
                  <a:pt x="288137" y="554273"/>
                </a:lnTo>
                <a:lnTo>
                  <a:pt x="242867" y="574599"/>
                </a:lnTo>
                <a:lnTo>
                  <a:pt x="196133" y="591284"/>
                </a:lnTo>
                <a:lnTo>
                  <a:pt x="148154" y="604238"/>
                </a:lnTo>
                <a:lnTo>
                  <a:pt x="99151" y="613375"/>
                </a:lnTo>
                <a:lnTo>
                  <a:pt x="49343" y="618604"/>
                </a:lnTo>
                <a:lnTo>
                  <a:pt x="0" y="619812"/>
                </a:lnTo>
                <a:lnTo>
                  <a:pt x="0" y="755212"/>
                </a:lnTo>
                <a:lnTo>
                  <a:pt x="26326" y="755212"/>
                </a:lnTo>
                <a:lnTo>
                  <a:pt x="47954" y="754827"/>
                </a:lnTo>
                <a:lnTo>
                  <a:pt x="98626" y="750529"/>
                </a:lnTo>
                <a:lnTo>
                  <a:pt x="148680" y="742905"/>
                </a:lnTo>
                <a:lnTo>
                  <a:pt x="197962" y="732016"/>
                </a:lnTo>
                <a:lnTo>
                  <a:pt x="246316" y="717925"/>
                </a:lnTo>
                <a:lnTo>
                  <a:pt x="293588" y="700694"/>
                </a:lnTo>
                <a:lnTo>
                  <a:pt x="339623" y="680387"/>
                </a:lnTo>
                <a:lnTo>
                  <a:pt x="384265" y="657066"/>
                </a:lnTo>
                <a:lnTo>
                  <a:pt x="427359" y="630793"/>
                </a:lnTo>
                <a:lnTo>
                  <a:pt x="468750" y="601630"/>
                </a:lnTo>
                <a:lnTo>
                  <a:pt x="508284" y="569641"/>
                </a:lnTo>
                <a:lnTo>
                  <a:pt x="545805" y="534887"/>
                </a:lnTo>
                <a:lnTo>
                  <a:pt x="580914" y="497701"/>
                </a:lnTo>
                <a:lnTo>
                  <a:pt x="613278" y="458475"/>
                </a:lnTo>
                <a:lnTo>
                  <a:pt x="642833" y="417364"/>
                </a:lnTo>
                <a:lnTo>
                  <a:pt x="669516" y="374522"/>
                </a:lnTo>
                <a:lnTo>
                  <a:pt x="693262" y="330104"/>
                </a:lnTo>
                <a:lnTo>
                  <a:pt x="714008" y="284264"/>
                </a:lnTo>
                <a:lnTo>
                  <a:pt x="731689" y="237156"/>
                </a:lnTo>
                <a:lnTo>
                  <a:pt x="746242" y="188936"/>
                </a:lnTo>
                <a:lnTo>
                  <a:pt x="757603" y="139758"/>
                </a:lnTo>
                <a:lnTo>
                  <a:pt x="765707" y="89776"/>
                </a:lnTo>
                <a:lnTo>
                  <a:pt x="770492" y="39146"/>
                </a:lnTo>
                <a:lnTo>
                  <a:pt x="771565" y="0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2253104" y="307934"/>
            <a:ext cx="4717193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12085">
              <a:lnSpc>
                <a:spcPct val="100000"/>
              </a:lnSpc>
              <a:spcBef>
                <a:spcPts val="125"/>
              </a:spcBef>
            </a:pPr>
            <a:r>
              <a:rPr sz="1650" spc="-10" dirty="0">
                <a:solidFill>
                  <a:srgbClr val="26306F"/>
                </a:solidFill>
                <a:latin typeface="Bookman Old Style" pitchFamily="18" charset="0"/>
              </a:rPr>
              <a:t>ВВЕДЕНИЕ</a:t>
            </a:r>
            <a:endParaRPr sz="1650" dirty="0"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447" y="0"/>
            <a:ext cx="3305174" cy="32956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241" y="903163"/>
            <a:ext cx="2469909" cy="11212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8700"/>
              </a:lnSpc>
              <a:spcBef>
                <a:spcPts val="75"/>
              </a:spcBef>
            </a:pPr>
            <a:r>
              <a:rPr lang="ru-RU" sz="1000" b="1" i="1" spc="-10" dirty="0" smtClean="0">
                <a:solidFill>
                  <a:srgbClr val="FFC000"/>
                </a:solidFill>
                <a:latin typeface="Bookman Old Style" pitchFamily="18" charset="0"/>
                <a:cs typeface="Verdana"/>
              </a:rPr>
              <a:t>РАЗВИТИЕ</a:t>
            </a:r>
            <a:r>
              <a:rPr lang="ru-RU" sz="1000" b="1" i="1" spc="500" dirty="0" smtClean="0">
                <a:solidFill>
                  <a:srgbClr val="FFC000"/>
                </a:solidFill>
                <a:latin typeface="Bookman Old Style" pitchFamily="18" charset="0"/>
                <a:cs typeface="Verdana"/>
              </a:rPr>
              <a:t> </a:t>
            </a:r>
            <a:r>
              <a:rPr lang="ru-RU" sz="1000" b="1" i="1" spc="10" dirty="0" smtClean="0">
                <a:solidFill>
                  <a:srgbClr val="FFC000"/>
                </a:solidFill>
                <a:latin typeface="Bookman Old Style" pitchFamily="18" charset="0"/>
                <a:cs typeface="Verdana"/>
              </a:rPr>
              <a:t>КРЕАТИВНОГО</a:t>
            </a:r>
            <a:r>
              <a:rPr lang="ru-RU" sz="1000" b="1" i="1" dirty="0" smtClean="0">
                <a:solidFill>
                  <a:srgbClr val="FFC000"/>
                </a:solidFill>
                <a:latin typeface="Bookman Old Style" pitchFamily="18" charset="0"/>
                <a:cs typeface="Verdana"/>
              </a:rPr>
              <a:t> </a:t>
            </a:r>
            <a:r>
              <a:rPr lang="ru-RU" sz="1000" b="1" i="1" spc="10" dirty="0" smtClean="0">
                <a:solidFill>
                  <a:srgbClr val="FFC000"/>
                </a:solidFill>
                <a:latin typeface="Bookman Old Style" pitchFamily="18" charset="0"/>
                <a:cs typeface="Verdana"/>
              </a:rPr>
              <a:t>МЫШЛЕНИЯ</a:t>
            </a:r>
            <a:r>
              <a:rPr lang="ru-RU" sz="1000" b="1" i="1" dirty="0" smtClean="0">
                <a:solidFill>
                  <a:srgbClr val="FFC000"/>
                </a:solidFill>
                <a:latin typeface="Bookman Old Style" pitchFamily="18" charset="0"/>
                <a:cs typeface="Verdana"/>
              </a:rPr>
              <a:t>  </a:t>
            </a:r>
            <a:r>
              <a:rPr sz="1000" spc="1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на</a:t>
            </a:r>
            <a:r>
              <a:rPr sz="1000" spc="5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sz="1000" spc="-1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уроках </a:t>
            </a:r>
            <a:r>
              <a:rPr sz="1000" spc="1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изобразительного</a:t>
            </a:r>
            <a:r>
              <a:rPr sz="1000" spc="-15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sz="1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искусства</a:t>
            </a:r>
            <a:r>
              <a:rPr sz="1000" spc="-1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играет </a:t>
            </a:r>
            <a:r>
              <a:rPr sz="1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важную</a:t>
            </a:r>
            <a:r>
              <a:rPr sz="1000" spc="-2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sz="1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роль</a:t>
            </a:r>
            <a:r>
              <a:rPr sz="1000" spc="-15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sz="1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в</a:t>
            </a:r>
            <a:r>
              <a:rPr sz="1000" spc="-2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sz="1000" spc="-1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формировании </a:t>
            </a:r>
            <a:r>
              <a:rPr sz="10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личности</a:t>
            </a:r>
            <a:r>
              <a:rPr sz="1000" spc="-25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sz="1000" spc="-1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ученика.</a:t>
            </a:r>
            <a:r>
              <a:rPr sz="1000" spc="-2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endParaRPr lang="ru-RU" sz="1000" spc="-2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Verdana"/>
            </a:endParaRPr>
          </a:p>
          <a:p>
            <a:pPr marL="12700" marR="5080">
              <a:lnSpc>
                <a:spcPct val="118700"/>
              </a:lnSpc>
              <a:spcBef>
                <a:spcPts val="75"/>
              </a:spcBef>
            </a:pP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5475" y="3778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Bookman Old Style" pitchFamily="18" charset="0"/>
              </a:rPr>
              <a:t>видеть вещи с разных точек зрения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1650" y="778620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Bookman Old Style" pitchFamily="18" charset="0"/>
              </a:rPr>
              <a:t>понимать и использовать различные техники и материалы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475" y="128645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Bookman Old Style" pitchFamily="18" charset="0"/>
              </a:rPr>
              <a:t>развивать свою индивидуальность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5475" y="1702555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Bookman Old Style" pitchFamily="18" charset="0"/>
              </a:rPr>
              <a:t>развивать свой художественный почерк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41" y="1933387"/>
            <a:ext cx="2463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Путем применения креативного мышления учащиеся учатся :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Verdana"/>
            </a:endParaRPr>
          </a:p>
          <a:p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H="1">
            <a:off x="5092700" y="0"/>
            <a:ext cx="762000" cy="755650"/>
          </a:xfrm>
          <a:custGeom>
            <a:avLst/>
            <a:gdLst/>
            <a:ahLst/>
            <a:cxnLst/>
            <a:rect l="l" t="t" r="r" b="b"/>
            <a:pathLst>
              <a:path w="772160" h="755650">
                <a:moveTo>
                  <a:pt x="771565" y="0"/>
                </a:moveTo>
                <a:lnTo>
                  <a:pt x="635602" y="0"/>
                </a:lnTo>
                <a:lnTo>
                  <a:pt x="634265" y="39227"/>
                </a:lnTo>
                <a:lnTo>
                  <a:pt x="628557" y="88986"/>
                </a:lnTo>
                <a:lnTo>
                  <a:pt x="618951" y="137904"/>
                </a:lnTo>
                <a:lnTo>
                  <a:pt x="605537" y="185760"/>
                </a:lnTo>
                <a:lnTo>
                  <a:pt x="588405" y="232335"/>
                </a:lnTo>
                <a:lnTo>
                  <a:pt x="567647" y="277411"/>
                </a:lnTo>
                <a:lnTo>
                  <a:pt x="543353" y="320767"/>
                </a:lnTo>
                <a:lnTo>
                  <a:pt x="515614" y="362185"/>
                </a:lnTo>
                <a:lnTo>
                  <a:pt x="484521" y="401446"/>
                </a:lnTo>
                <a:lnTo>
                  <a:pt x="450164" y="438329"/>
                </a:lnTo>
                <a:lnTo>
                  <a:pt x="412956" y="472334"/>
                </a:lnTo>
                <a:lnTo>
                  <a:pt x="373402" y="503052"/>
                </a:lnTo>
                <a:lnTo>
                  <a:pt x="331722" y="530395"/>
                </a:lnTo>
                <a:lnTo>
                  <a:pt x="288137" y="554273"/>
                </a:lnTo>
                <a:lnTo>
                  <a:pt x="242867" y="574599"/>
                </a:lnTo>
                <a:lnTo>
                  <a:pt x="196133" y="591284"/>
                </a:lnTo>
                <a:lnTo>
                  <a:pt x="148154" y="604238"/>
                </a:lnTo>
                <a:lnTo>
                  <a:pt x="99151" y="613375"/>
                </a:lnTo>
                <a:lnTo>
                  <a:pt x="49343" y="618604"/>
                </a:lnTo>
                <a:lnTo>
                  <a:pt x="0" y="619812"/>
                </a:lnTo>
                <a:lnTo>
                  <a:pt x="0" y="755212"/>
                </a:lnTo>
                <a:lnTo>
                  <a:pt x="26326" y="755212"/>
                </a:lnTo>
                <a:lnTo>
                  <a:pt x="47954" y="754827"/>
                </a:lnTo>
                <a:lnTo>
                  <a:pt x="98626" y="750529"/>
                </a:lnTo>
                <a:lnTo>
                  <a:pt x="148680" y="742905"/>
                </a:lnTo>
                <a:lnTo>
                  <a:pt x="197962" y="732016"/>
                </a:lnTo>
                <a:lnTo>
                  <a:pt x="246316" y="717925"/>
                </a:lnTo>
                <a:lnTo>
                  <a:pt x="293588" y="700694"/>
                </a:lnTo>
                <a:lnTo>
                  <a:pt x="339623" y="680387"/>
                </a:lnTo>
                <a:lnTo>
                  <a:pt x="384265" y="657066"/>
                </a:lnTo>
                <a:lnTo>
                  <a:pt x="427359" y="630793"/>
                </a:lnTo>
                <a:lnTo>
                  <a:pt x="468750" y="601630"/>
                </a:lnTo>
                <a:lnTo>
                  <a:pt x="508284" y="569641"/>
                </a:lnTo>
                <a:lnTo>
                  <a:pt x="545805" y="534887"/>
                </a:lnTo>
                <a:lnTo>
                  <a:pt x="580914" y="497701"/>
                </a:lnTo>
                <a:lnTo>
                  <a:pt x="613278" y="458475"/>
                </a:lnTo>
                <a:lnTo>
                  <a:pt x="642833" y="417364"/>
                </a:lnTo>
                <a:lnTo>
                  <a:pt x="669516" y="374522"/>
                </a:lnTo>
                <a:lnTo>
                  <a:pt x="693262" y="330104"/>
                </a:lnTo>
                <a:lnTo>
                  <a:pt x="714008" y="284264"/>
                </a:lnTo>
                <a:lnTo>
                  <a:pt x="731689" y="237156"/>
                </a:lnTo>
                <a:lnTo>
                  <a:pt x="746242" y="188936"/>
                </a:lnTo>
                <a:lnTo>
                  <a:pt x="757603" y="139758"/>
                </a:lnTo>
                <a:lnTo>
                  <a:pt x="765707" y="89776"/>
                </a:lnTo>
                <a:lnTo>
                  <a:pt x="770492" y="39146"/>
                </a:lnTo>
                <a:lnTo>
                  <a:pt x="771565" y="0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44" y="28574"/>
            <a:ext cx="3321847" cy="32670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5150" y="379925"/>
            <a:ext cx="4717193" cy="33400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712085" marR="5080">
              <a:lnSpc>
                <a:spcPts val="1080"/>
              </a:lnSpc>
              <a:spcBef>
                <a:spcPts val="315"/>
              </a:spcBef>
            </a:pPr>
            <a:r>
              <a:rPr sz="1050" spc="-10" dirty="0">
                <a:solidFill>
                  <a:srgbClr val="26306F"/>
                </a:solidFill>
                <a:latin typeface="Bookman Old Style" pitchFamily="18" charset="0"/>
              </a:rPr>
              <a:t>ЗНАЧЕНИЕ</a:t>
            </a:r>
            <a:r>
              <a:rPr sz="1050" spc="-30" dirty="0">
                <a:solidFill>
                  <a:srgbClr val="26306F"/>
                </a:solidFill>
                <a:latin typeface="Bookman Old Style" pitchFamily="18" charset="0"/>
              </a:rPr>
              <a:t> </a:t>
            </a:r>
            <a:r>
              <a:rPr sz="1050" spc="-20" dirty="0">
                <a:solidFill>
                  <a:srgbClr val="26306F"/>
                </a:solidFill>
                <a:latin typeface="Bookman Old Style" pitchFamily="18" charset="0"/>
              </a:rPr>
              <a:t>КРЕАТИВНОГО </a:t>
            </a:r>
            <a:r>
              <a:rPr sz="1050" spc="-10" dirty="0">
                <a:solidFill>
                  <a:srgbClr val="26306F"/>
                </a:solidFill>
                <a:latin typeface="Bookman Old Style" pitchFamily="18" charset="0"/>
              </a:rPr>
              <a:t>МЫШЛЕНИЯ</a:t>
            </a:r>
            <a:endParaRPr sz="1050" dirty="0">
              <a:latin typeface="Bookman Old Style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1344" y="885825"/>
            <a:ext cx="2323006" cy="19728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Креативное мышление — </a:t>
            </a: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компонент функциональный грамотности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под которым понимают </a:t>
            </a: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умение человека использовать свое воображение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для выработки и совершенствования идей, формирования нового знания, решения задач, с которыми он не сталкивался раньше. По версии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PISA, 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креативное мышление также способствует критически осмысливать свои разработки, совершенствовать их. </a:t>
            </a:r>
            <a:endParaRPr sz="9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60" b="82343"/>
          <a:stretch/>
        </p:blipFill>
        <p:spPr>
          <a:xfrm>
            <a:off x="0" y="0"/>
            <a:ext cx="5854700" cy="3295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13559"/>
          <a:stretch/>
        </p:blipFill>
        <p:spPr>
          <a:xfrm>
            <a:off x="382173" y="-1"/>
            <a:ext cx="5090353" cy="32956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9550" y="200025"/>
            <a:ext cx="2971800" cy="3231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320"/>
              </a:spcBef>
            </a:pPr>
            <a:r>
              <a:rPr lang="ru-RU" sz="1200" dirty="0" smtClean="0">
                <a:latin typeface="Bookman Old Style" pitchFamily="18" charset="0"/>
              </a:rPr>
              <a:t>КАК НАУЧИТЬ КРЕАТИВНОМУ МЫШЛЕНИЮ?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225" y="1209675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Подбирать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ассоциации</a:t>
            </a: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350" y="120967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Иллюстри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-</a:t>
            </a:r>
          </a:p>
          <a:p>
            <a:pPr algn="ctr"/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ровать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4825" y="1094259"/>
            <a:ext cx="110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Читать, разговаривать и придумывать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0350" y="1209675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Инсцени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-</a:t>
            </a:r>
          </a:p>
          <a:p>
            <a:pPr algn="ctr"/>
            <a:r>
              <a:rPr lang="ru-RU" sz="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ровать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 </a:t>
            </a:r>
          </a:p>
          <a:p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50" y="22574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Играть </a:t>
            </a: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312" y="2134314"/>
            <a:ext cx="108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Решать головоломки и ребусы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6325" y="2203563"/>
            <a:ext cx="10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Использовать задачи ТРИЗ</a:t>
            </a: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Verdana"/>
            </a:endParaRPr>
          </a:p>
          <a:p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501650" y="8"/>
            <a:ext cx="2916555" cy="3295642"/>
          </a:xfrm>
          <a:custGeom>
            <a:avLst/>
            <a:gdLst/>
            <a:ahLst/>
            <a:cxnLst/>
            <a:rect l="l" t="t" r="r" b="b"/>
            <a:pathLst>
              <a:path w="2916555" h="3288029">
                <a:moveTo>
                  <a:pt x="2916149" y="0"/>
                </a:moveTo>
                <a:lnTo>
                  <a:pt x="0" y="0"/>
                </a:lnTo>
                <a:lnTo>
                  <a:pt x="0" y="3287938"/>
                </a:lnTo>
                <a:lnTo>
                  <a:pt x="2916149" y="3287938"/>
                </a:lnTo>
                <a:lnTo>
                  <a:pt x="2916149" y="0"/>
                </a:lnTo>
                <a:close/>
              </a:path>
            </a:pathLst>
          </a:custGeom>
          <a:solidFill>
            <a:srgbClr val="74C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550" y="123825"/>
            <a:ext cx="5263480" cy="4219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63520" marR="5080">
              <a:lnSpc>
                <a:spcPts val="960"/>
              </a:lnSpc>
              <a:spcBef>
                <a:spcPts val="290"/>
              </a:spcBef>
            </a:pPr>
            <a:r>
              <a:rPr lang="ru-RU" sz="1000" dirty="0" smtClean="0">
                <a:solidFill>
                  <a:srgbClr val="E87414"/>
                </a:solidFill>
                <a:latin typeface="Bookman Old Style" pitchFamily="18" charset="0"/>
              </a:rPr>
              <a:t/>
            </a:r>
            <a:br>
              <a:rPr lang="ru-RU" sz="1000" dirty="0" smtClean="0">
                <a:solidFill>
                  <a:srgbClr val="E87414"/>
                </a:solidFill>
                <a:latin typeface="Bookman Old Style" pitchFamily="18" charset="0"/>
              </a:rPr>
            </a:br>
            <a:r>
              <a:rPr lang="ru-RU" sz="1000" dirty="0" smtClean="0">
                <a:solidFill>
                  <a:srgbClr val="E87414"/>
                </a:solidFill>
                <a:latin typeface="Bookman Old Style" pitchFamily="18" charset="0"/>
              </a:rPr>
              <a:t>ТЕОРИЯ РЕШЕНИЯ ИЗОБРЕТАТЕЛЬСКИХ ЗАДАЧ</a:t>
            </a:r>
            <a:endParaRPr lang="ru-RU" sz="950" dirty="0">
              <a:solidFill>
                <a:srgbClr val="E87414"/>
              </a:solidFill>
              <a:latin typeface="Bookman Old Style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9750" y="645891"/>
            <a:ext cx="2438046" cy="26545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800" b="1" dirty="0">
                <a:solidFill>
                  <a:srgbClr val="FFC000"/>
                </a:solidFill>
                <a:latin typeface="Bookman Old Style" pitchFamily="18" charset="0"/>
              </a:rPr>
              <a:t>Мозговой штурм</a:t>
            </a:r>
            <a:r>
              <a:rPr lang="ru-RU" sz="800" dirty="0">
                <a:latin typeface="Bookman Old Style" pitchFamily="18" charset="0"/>
              </a:rPr>
              <a:t> </a:t>
            </a:r>
            <a:r>
              <a:rPr lang="ru-RU" sz="800" dirty="0">
                <a:solidFill>
                  <a:schemeClr val="tx1"/>
                </a:solidFill>
                <a:latin typeface="Bookman Old Style" pitchFamily="18" charset="0"/>
              </a:rPr>
              <a:t>— проблема выносится на обсуждение несколькими участниками в группе. Каждый находит как можно больше решений, в том числе самых неожиданных</a:t>
            </a:r>
            <a:r>
              <a:rPr lang="ru-RU" sz="8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endParaRPr lang="ru-RU" sz="800" dirty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800" b="1" dirty="0">
                <a:solidFill>
                  <a:srgbClr val="FFC000"/>
                </a:solidFill>
                <a:latin typeface="Bookman Old Style" pitchFamily="18" charset="0"/>
              </a:rPr>
              <a:t>Метод аналогий (</a:t>
            </a:r>
            <a:r>
              <a:rPr lang="ru-RU" sz="800" b="1" dirty="0" err="1">
                <a:solidFill>
                  <a:srgbClr val="FFC000"/>
                </a:solidFill>
                <a:latin typeface="Bookman Old Style" pitchFamily="18" charset="0"/>
              </a:rPr>
              <a:t>синектика</a:t>
            </a:r>
            <a:r>
              <a:rPr lang="ru-RU" sz="800" b="1" dirty="0">
                <a:solidFill>
                  <a:srgbClr val="FFC000"/>
                </a:solidFill>
                <a:latin typeface="Bookman Old Style" pitchFamily="18" charset="0"/>
              </a:rPr>
              <a:t>)</a:t>
            </a:r>
            <a:r>
              <a:rPr lang="ru-RU" sz="800" dirty="0">
                <a:latin typeface="Bookman Old Style" pitchFamily="18" charset="0"/>
              </a:rPr>
              <a:t> — поиск отличий и сходств между объектами, включая себя в качестве того ли иного объекта</a:t>
            </a:r>
            <a:r>
              <a:rPr lang="ru-RU" sz="800" dirty="0" smtClean="0">
                <a:latin typeface="Bookman Old Style" pitchFamily="18" charset="0"/>
              </a:rPr>
              <a:t>.</a:t>
            </a:r>
          </a:p>
          <a:p>
            <a:endParaRPr lang="ru-RU" sz="800" dirty="0">
              <a:latin typeface="Bookman Old Style" pitchFamily="18" charset="0"/>
            </a:endParaRPr>
          </a:p>
          <a:p>
            <a:r>
              <a:rPr lang="ru-RU" sz="800" b="1" dirty="0">
                <a:solidFill>
                  <a:srgbClr val="FFC000"/>
                </a:solidFill>
                <a:latin typeface="Bookman Old Style" pitchFamily="18" charset="0"/>
              </a:rPr>
              <a:t>Морфологический анализ</a:t>
            </a:r>
            <a:r>
              <a:rPr lang="ru-RU" sz="800" dirty="0">
                <a:latin typeface="Bookman Old Style" pitchFamily="18" charset="0"/>
              </a:rPr>
              <a:t> — поиск решений для отдельных частей задачи с последующим их сочетанием</a:t>
            </a:r>
            <a:r>
              <a:rPr lang="ru-RU" sz="800" dirty="0" smtClean="0">
                <a:latin typeface="Bookman Old Style" pitchFamily="18" charset="0"/>
              </a:rPr>
              <a:t>.</a:t>
            </a:r>
          </a:p>
          <a:p>
            <a:endParaRPr lang="ru-RU" sz="800" dirty="0">
              <a:latin typeface="Bookman Old Style" pitchFamily="18" charset="0"/>
            </a:endParaRPr>
          </a:p>
          <a:p>
            <a:r>
              <a:rPr lang="ru-RU" sz="800" b="1" dirty="0">
                <a:solidFill>
                  <a:srgbClr val="FFC000"/>
                </a:solidFill>
                <a:latin typeface="Bookman Old Style" pitchFamily="18" charset="0"/>
              </a:rPr>
              <a:t>Метод фокальных объектов</a:t>
            </a:r>
            <a:r>
              <a:rPr lang="ru-RU" sz="800" dirty="0">
                <a:solidFill>
                  <a:srgbClr val="FFC000"/>
                </a:solidFill>
                <a:latin typeface="Bookman Old Style" pitchFamily="18" charset="0"/>
              </a:rPr>
              <a:t> </a:t>
            </a:r>
            <a:r>
              <a:rPr lang="ru-RU" sz="800" dirty="0">
                <a:latin typeface="Bookman Old Style" pitchFamily="18" charset="0"/>
              </a:rPr>
              <a:t>— поиск ассоциаций исследуемого объекта со случайными объектами</a:t>
            </a:r>
            <a:r>
              <a:rPr lang="ru-RU" sz="800" dirty="0" smtClean="0">
                <a:latin typeface="Bookman Old Style" pitchFamily="18" charset="0"/>
              </a:rPr>
              <a:t>.</a:t>
            </a:r>
          </a:p>
          <a:p>
            <a:endParaRPr lang="ru-RU" sz="800" dirty="0">
              <a:latin typeface="Bookman Old Style" pitchFamily="18" charset="0"/>
            </a:endParaRPr>
          </a:p>
          <a:p>
            <a:r>
              <a:rPr lang="ru-RU" sz="800" b="1" dirty="0">
                <a:solidFill>
                  <a:srgbClr val="FFC000"/>
                </a:solidFill>
                <a:latin typeface="Bookman Old Style" pitchFamily="18" charset="0"/>
              </a:rPr>
              <a:t>Метод Робинзона</a:t>
            </a:r>
            <a:r>
              <a:rPr lang="ru-RU" sz="800" dirty="0">
                <a:latin typeface="Bookman Old Style" pitchFamily="18" charset="0"/>
              </a:rPr>
              <a:t> — поиск максимально разнообразных способов применений к предмету.</a:t>
            </a:r>
          </a:p>
          <a:p>
            <a:pPr marL="12700" marR="5080">
              <a:lnSpc>
                <a:spcPct val="125099"/>
              </a:lnSpc>
              <a:spcBef>
                <a:spcPts val="125"/>
              </a:spcBef>
            </a:pPr>
            <a:endParaRPr sz="850" dirty="0">
              <a:latin typeface="Bookman Old Style" pitchFamily="18" charset="0"/>
              <a:cs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050" y="190503"/>
            <a:ext cx="4114800" cy="3010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00025"/>
            <a:ext cx="824593" cy="8171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12" y="0"/>
            <a:ext cx="772160" cy="755650"/>
          </a:xfrm>
          <a:custGeom>
            <a:avLst/>
            <a:gdLst/>
            <a:ahLst/>
            <a:cxnLst/>
            <a:rect l="l" t="t" r="r" b="b"/>
            <a:pathLst>
              <a:path w="772160" h="755650">
                <a:moveTo>
                  <a:pt x="771565" y="0"/>
                </a:moveTo>
                <a:lnTo>
                  <a:pt x="635602" y="0"/>
                </a:lnTo>
                <a:lnTo>
                  <a:pt x="634265" y="39227"/>
                </a:lnTo>
                <a:lnTo>
                  <a:pt x="628557" y="88986"/>
                </a:lnTo>
                <a:lnTo>
                  <a:pt x="618951" y="137904"/>
                </a:lnTo>
                <a:lnTo>
                  <a:pt x="605537" y="185760"/>
                </a:lnTo>
                <a:lnTo>
                  <a:pt x="588405" y="232335"/>
                </a:lnTo>
                <a:lnTo>
                  <a:pt x="567647" y="277411"/>
                </a:lnTo>
                <a:lnTo>
                  <a:pt x="543353" y="320767"/>
                </a:lnTo>
                <a:lnTo>
                  <a:pt x="515614" y="362185"/>
                </a:lnTo>
                <a:lnTo>
                  <a:pt x="484521" y="401446"/>
                </a:lnTo>
                <a:lnTo>
                  <a:pt x="450164" y="438329"/>
                </a:lnTo>
                <a:lnTo>
                  <a:pt x="412956" y="472334"/>
                </a:lnTo>
                <a:lnTo>
                  <a:pt x="373402" y="503052"/>
                </a:lnTo>
                <a:lnTo>
                  <a:pt x="331722" y="530395"/>
                </a:lnTo>
                <a:lnTo>
                  <a:pt x="288137" y="554273"/>
                </a:lnTo>
                <a:lnTo>
                  <a:pt x="242867" y="574599"/>
                </a:lnTo>
                <a:lnTo>
                  <a:pt x="196133" y="591284"/>
                </a:lnTo>
                <a:lnTo>
                  <a:pt x="148154" y="604238"/>
                </a:lnTo>
                <a:lnTo>
                  <a:pt x="99151" y="613375"/>
                </a:lnTo>
                <a:lnTo>
                  <a:pt x="49343" y="618604"/>
                </a:lnTo>
                <a:lnTo>
                  <a:pt x="0" y="619812"/>
                </a:lnTo>
                <a:lnTo>
                  <a:pt x="0" y="755212"/>
                </a:lnTo>
                <a:lnTo>
                  <a:pt x="26326" y="755212"/>
                </a:lnTo>
                <a:lnTo>
                  <a:pt x="47954" y="754827"/>
                </a:lnTo>
                <a:lnTo>
                  <a:pt x="98626" y="750529"/>
                </a:lnTo>
                <a:lnTo>
                  <a:pt x="148680" y="742905"/>
                </a:lnTo>
                <a:lnTo>
                  <a:pt x="197962" y="732016"/>
                </a:lnTo>
                <a:lnTo>
                  <a:pt x="246316" y="717925"/>
                </a:lnTo>
                <a:lnTo>
                  <a:pt x="293588" y="700694"/>
                </a:lnTo>
                <a:lnTo>
                  <a:pt x="339623" y="680387"/>
                </a:lnTo>
                <a:lnTo>
                  <a:pt x="384265" y="657066"/>
                </a:lnTo>
                <a:lnTo>
                  <a:pt x="427359" y="630793"/>
                </a:lnTo>
                <a:lnTo>
                  <a:pt x="468750" y="601630"/>
                </a:lnTo>
                <a:lnTo>
                  <a:pt x="508284" y="569641"/>
                </a:lnTo>
                <a:lnTo>
                  <a:pt x="545805" y="534887"/>
                </a:lnTo>
                <a:lnTo>
                  <a:pt x="580914" y="497701"/>
                </a:lnTo>
                <a:lnTo>
                  <a:pt x="613278" y="458475"/>
                </a:lnTo>
                <a:lnTo>
                  <a:pt x="642833" y="417364"/>
                </a:lnTo>
                <a:lnTo>
                  <a:pt x="669516" y="374522"/>
                </a:lnTo>
                <a:lnTo>
                  <a:pt x="693262" y="330104"/>
                </a:lnTo>
                <a:lnTo>
                  <a:pt x="714008" y="284264"/>
                </a:lnTo>
                <a:lnTo>
                  <a:pt x="731689" y="237156"/>
                </a:lnTo>
                <a:lnTo>
                  <a:pt x="746242" y="188936"/>
                </a:lnTo>
                <a:lnTo>
                  <a:pt x="757603" y="139758"/>
                </a:lnTo>
                <a:lnTo>
                  <a:pt x="765707" y="89776"/>
                </a:lnTo>
                <a:lnTo>
                  <a:pt x="770492" y="39146"/>
                </a:lnTo>
                <a:lnTo>
                  <a:pt x="771565" y="0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5234" r="22124" b="13514"/>
          <a:stretch/>
        </p:blipFill>
        <p:spPr bwMode="auto">
          <a:xfrm>
            <a:off x="2413345" y="814641"/>
            <a:ext cx="3441355" cy="24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304437" y="1343025"/>
            <a:ext cx="2170611" cy="123072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Креативное мышление развивается в безопасной и расслабленной обстановке, поэтому стрессовые периоды перед ВПР или окончанием четверти — точно не время для креативных уроков. </a:t>
            </a: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263650" y="755650"/>
            <a:ext cx="4717193" cy="18928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712085" marR="5080">
              <a:lnSpc>
                <a:spcPts val="1100"/>
              </a:lnSpc>
              <a:spcBef>
                <a:spcPts val="320"/>
              </a:spcBef>
            </a:pPr>
            <a:r>
              <a:rPr lang="ru-RU" sz="1100" spc="-35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ВАЖНО!</a:t>
            </a:r>
            <a:endParaRPr sz="11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r="18070"/>
          <a:stretch/>
        </p:blipFill>
        <p:spPr>
          <a:xfrm>
            <a:off x="107950" y="-2"/>
            <a:ext cx="5746750" cy="26384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63819" y="2436330"/>
            <a:ext cx="2463165" cy="554355"/>
          </a:xfrm>
          <a:custGeom>
            <a:avLst/>
            <a:gdLst/>
            <a:ahLst/>
            <a:cxnLst/>
            <a:rect l="l" t="t" r="r" b="b"/>
            <a:pathLst>
              <a:path w="2463165" h="554355">
                <a:moveTo>
                  <a:pt x="2462905" y="0"/>
                </a:moveTo>
                <a:lnTo>
                  <a:pt x="0" y="0"/>
                </a:lnTo>
                <a:lnTo>
                  <a:pt x="0" y="554071"/>
                </a:lnTo>
                <a:lnTo>
                  <a:pt x="2327727" y="554071"/>
                </a:lnTo>
                <a:lnTo>
                  <a:pt x="2354217" y="552281"/>
                </a:lnTo>
                <a:lnTo>
                  <a:pt x="2402719" y="538561"/>
                </a:lnTo>
                <a:lnTo>
                  <a:pt x="2440197" y="512965"/>
                </a:lnTo>
                <a:lnTo>
                  <a:pt x="2460285" y="479829"/>
                </a:lnTo>
                <a:lnTo>
                  <a:pt x="2462905" y="461729"/>
                </a:lnTo>
                <a:lnTo>
                  <a:pt x="2462905" y="0"/>
                </a:lnTo>
                <a:close/>
              </a:path>
            </a:pathLst>
          </a:custGeom>
          <a:solidFill>
            <a:srgbClr val="74C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7978" y="2490689"/>
            <a:ext cx="1934845" cy="4456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ru-RU" spc="-35" dirty="0" smtClean="0">
                <a:solidFill>
                  <a:srgbClr val="FFFFFF"/>
                </a:solidFill>
                <a:latin typeface="Bookman Old Style" pitchFamily="18" charset="0"/>
              </a:rPr>
              <a:t>КРЕАТИВНЫЕ ЗАДАНИЯ</a:t>
            </a:r>
            <a:endParaRPr spc="-45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550" y="1038225"/>
            <a:ext cx="2286000" cy="2209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Коллаж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Творческий портрет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Эксперименты с техникой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Изображение звуков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Verdana"/>
              </a:rPr>
              <a:t>Иллюстрация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Создание карты своего города, села, близкого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пространства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Изображение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условными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знаками</a:t>
            </a: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Нейрография</a:t>
            </a:r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marL="184150" marR="5080" indent="-171450">
              <a:lnSpc>
                <a:spcPct val="1264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Ниткография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900" b="1" dirty="0" smtClean="0"/>
              <a:t/>
            </a:r>
            <a:br>
              <a:rPr lang="ru-RU" sz="900" b="1" dirty="0" smtClean="0"/>
            </a:br>
            <a:endParaRPr sz="900" b="1" dirty="0">
              <a:latin typeface="Bookman Old Style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2" y="0"/>
            <a:ext cx="772160" cy="755650"/>
          </a:xfrm>
          <a:custGeom>
            <a:avLst/>
            <a:gdLst/>
            <a:ahLst/>
            <a:cxnLst/>
            <a:rect l="l" t="t" r="r" b="b"/>
            <a:pathLst>
              <a:path w="772160" h="755650">
                <a:moveTo>
                  <a:pt x="771565" y="0"/>
                </a:moveTo>
                <a:lnTo>
                  <a:pt x="635602" y="0"/>
                </a:lnTo>
                <a:lnTo>
                  <a:pt x="634265" y="39227"/>
                </a:lnTo>
                <a:lnTo>
                  <a:pt x="628557" y="88986"/>
                </a:lnTo>
                <a:lnTo>
                  <a:pt x="618951" y="137904"/>
                </a:lnTo>
                <a:lnTo>
                  <a:pt x="605537" y="185760"/>
                </a:lnTo>
                <a:lnTo>
                  <a:pt x="588405" y="232335"/>
                </a:lnTo>
                <a:lnTo>
                  <a:pt x="567647" y="277411"/>
                </a:lnTo>
                <a:lnTo>
                  <a:pt x="543353" y="320767"/>
                </a:lnTo>
                <a:lnTo>
                  <a:pt x="515614" y="362185"/>
                </a:lnTo>
                <a:lnTo>
                  <a:pt x="484521" y="401446"/>
                </a:lnTo>
                <a:lnTo>
                  <a:pt x="450164" y="438329"/>
                </a:lnTo>
                <a:lnTo>
                  <a:pt x="412956" y="472334"/>
                </a:lnTo>
                <a:lnTo>
                  <a:pt x="373402" y="503052"/>
                </a:lnTo>
                <a:lnTo>
                  <a:pt x="331722" y="530395"/>
                </a:lnTo>
                <a:lnTo>
                  <a:pt x="288137" y="554273"/>
                </a:lnTo>
                <a:lnTo>
                  <a:pt x="242867" y="574599"/>
                </a:lnTo>
                <a:lnTo>
                  <a:pt x="196133" y="591284"/>
                </a:lnTo>
                <a:lnTo>
                  <a:pt x="148154" y="604238"/>
                </a:lnTo>
                <a:lnTo>
                  <a:pt x="99151" y="613375"/>
                </a:lnTo>
                <a:lnTo>
                  <a:pt x="49343" y="618604"/>
                </a:lnTo>
                <a:lnTo>
                  <a:pt x="0" y="619812"/>
                </a:lnTo>
                <a:lnTo>
                  <a:pt x="0" y="755212"/>
                </a:lnTo>
                <a:lnTo>
                  <a:pt x="26326" y="755212"/>
                </a:lnTo>
                <a:lnTo>
                  <a:pt x="47954" y="754827"/>
                </a:lnTo>
                <a:lnTo>
                  <a:pt x="98626" y="750529"/>
                </a:lnTo>
                <a:lnTo>
                  <a:pt x="148680" y="742905"/>
                </a:lnTo>
                <a:lnTo>
                  <a:pt x="197962" y="732016"/>
                </a:lnTo>
                <a:lnTo>
                  <a:pt x="246316" y="717925"/>
                </a:lnTo>
                <a:lnTo>
                  <a:pt x="293588" y="700694"/>
                </a:lnTo>
                <a:lnTo>
                  <a:pt x="339623" y="680387"/>
                </a:lnTo>
                <a:lnTo>
                  <a:pt x="384265" y="657066"/>
                </a:lnTo>
                <a:lnTo>
                  <a:pt x="427359" y="630793"/>
                </a:lnTo>
                <a:lnTo>
                  <a:pt x="468750" y="601630"/>
                </a:lnTo>
                <a:lnTo>
                  <a:pt x="508284" y="569641"/>
                </a:lnTo>
                <a:lnTo>
                  <a:pt x="545805" y="534887"/>
                </a:lnTo>
                <a:lnTo>
                  <a:pt x="580914" y="497701"/>
                </a:lnTo>
                <a:lnTo>
                  <a:pt x="613278" y="458475"/>
                </a:lnTo>
                <a:lnTo>
                  <a:pt x="642833" y="417364"/>
                </a:lnTo>
                <a:lnTo>
                  <a:pt x="669516" y="374522"/>
                </a:lnTo>
                <a:lnTo>
                  <a:pt x="693262" y="330104"/>
                </a:lnTo>
                <a:lnTo>
                  <a:pt x="714008" y="284264"/>
                </a:lnTo>
                <a:lnTo>
                  <a:pt x="731689" y="237156"/>
                </a:lnTo>
                <a:lnTo>
                  <a:pt x="746242" y="188936"/>
                </a:lnTo>
                <a:lnTo>
                  <a:pt x="757603" y="139758"/>
                </a:lnTo>
                <a:lnTo>
                  <a:pt x="765707" y="89776"/>
                </a:lnTo>
                <a:lnTo>
                  <a:pt x="770492" y="39146"/>
                </a:lnTo>
                <a:lnTo>
                  <a:pt x="771565" y="0"/>
                </a:lnTo>
                <a:close/>
              </a:path>
            </a:pathLst>
          </a:custGeom>
          <a:solidFill>
            <a:srgbClr val="FB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200025"/>
            <a:ext cx="4525437" cy="296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6" y="-1"/>
            <a:ext cx="4978991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243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ВВЕДЕНИЕ</vt:lpstr>
      <vt:lpstr>ЗНАЧЕНИЕ КРЕАТИВНОГО МЫШЛЕНИЯ</vt:lpstr>
      <vt:lpstr>КАК НАУЧИТЬ КРЕАТИВНОМУ МЫШЛЕНИЮ?</vt:lpstr>
      <vt:lpstr> ТЕОРИЯ РЕШЕНИЯ ИЗОБРЕТАТЕЛЬСКИХ ЗАДАЧ</vt:lpstr>
      <vt:lpstr>ВАЖНО!</vt:lpstr>
      <vt:lpstr>КРЕАТИВНЫЕ ЗАДАНИЯ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29</cp:revision>
  <dcterms:created xsi:type="dcterms:W3CDTF">2023-11-23T09:18:29Z</dcterms:created>
  <dcterms:modified xsi:type="dcterms:W3CDTF">2024-08-19T12:41:49Z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2023-11-23T00:00:00Z</vt:filetime>
  </property>
  <property fmtid="{D5CDD505-2E9C-101B-9397-08002B2CF9AE}" pid="3" name="LastSaved">
    <vt:filetime>2023-11-23T00:00:00Z</vt:filetime>
  </property>
  <property fmtid="{D5CDD505-2E9C-101B-9397-08002B2CF9AE}" pid="4" name="Producer">
    <vt:lpwstr>GPL Ghostscript 10.01.2</vt:lpwstr>
  </property>
</Properties>
</file>