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notesMasterIdLst>
    <p:notesMasterId r:id="rId13"/>
  </p:notesMasterIdLst>
  <p:sldIdLst>
    <p:sldId id="256" r:id="rId2"/>
    <p:sldId id="259" r:id="rId3"/>
    <p:sldId id="258" r:id="rId4"/>
    <p:sldId id="260" r:id="rId5"/>
    <p:sldId id="274" r:id="rId6"/>
    <p:sldId id="275" r:id="rId7"/>
    <p:sldId id="276" r:id="rId8"/>
    <p:sldId id="273" r:id="rId9"/>
    <p:sldId id="262" r:id="rId10"/>
    <p:sldId id="263" r:id="rId11"/>
    <p:sldId id="27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9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6D0B3-12BD-4341-8CA7-6ABCEBE89C26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00EB1-90B1-476A-BF3D-872C0919BE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00EB1-90B1-476A-BF3D-872C0919BE3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457BEB-9AAA-49A0-9F00-34EDC1DDA97E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01B57E-B480-4C4D-800D-6FF54415F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457BEB-9AAA-49A0-9F00-34EDC1DDA97E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01B57E-B480-4C4D-800D-6FF54415F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457BEB-9AAA-49A0-9F00-34EDC1DDA97E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01B57E-B480-4C4D-800D-6FF54415F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457BEB-9AAA-49A0-9F00-34EDC1DDA97E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01B57E-B480-4C4D-800D-6FF54415F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457BEB-9AAA-49A0-9F00-34EDC1DDA97E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01B57E-B480-4C4D-800D-6FF54415F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457BEB-9AAA-49A0-9F00-34EDC1DDA97E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01B57E-B480-4C4D-800D-6FF54415F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457BEB-9AAA-49A0-9F00-34EDC1DDA97E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01B57E-B480-4C4D-800D-6FF54415F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457BEB-9AAA-49A0-9F00-34EDC1DDA97E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01B57E-B480-4C4D-800D-6FF54415F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457BEB-9AAA-49A0-9F00-34EDC1DDA97E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01B57E-B480-4C4D-800D-6FF54415F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457BEB-9AAA-49A0-9F00-34EDC1DDA97E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01B57E-B480-4C4D-800D-6FF54415F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457BEB-9AAA-49A0-9F00-34EDC1DDA97E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01B57E-B480-4C4D-800D-6FF54415FE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A457BEB-9AAA-49A0-9F00-34EDC1DDA97E}" type="datetimeFigureOut">
              <a:rPr lang="ru-RU" smtClean="0"/>
              <a:pPr/>
              <a:t>25.03.2024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601B57E-B480-4C4D-800D-6FF54415FE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1268760"/>
            <a:ext cx="7632848" cy="230425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dirty="0" smtClean="0">
                <a:solidFill>
                  <a:schemeClr val="tx1"/>
                </a:solidFill>
              </a:rPr>
              <a:t>Использование игровых технологий в коррекционно-развивающей работе с обучающимися с ОВЗ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11560" y="2780928"/>
            <a:ext cx="8075240" cy="334523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ru-RU" sz="4100" dirty="0" smtClean="0"/>
          </a:p>
          <a:p>
            <a:pPr marL="0" indent="0" algn="ctr">
              <a:buNone/>
            </a:pPr>
            <a:r>
              <a:rPr lang="ru-RU" sz="4100" dirty="0" smtClean="0"/>
              <a:t> 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sz="2900" dirty="0" smtClean="0"/>
              <a:t>Выполнили:</a:t>
            </a:r>
          </a:p>
          <a:p>
            <a:pPr marL="0" indent="0" algn="r">
              <a:buNone/>
            </a:pPr>
            <a:r>
              <a:rPr lang="ru-RU" sz="2900" dirty="0" smtClean="0"/>
              <a:t>Учителя-логопеды: Коновалова Д.И,</a:t>
            </a:r>
          </a:p>
          <a:p>
            <a:pPr marL="0" indent="0" algn="r">
              <a:buNone/>
            </a:pPr>
            <a:r>
              <a:rPr lang="ru-RU" sz="2900" dirty="0" err="1" smtClean="0"/>
              <a:t>Тригуб</a:t>
            </a:r>
            <a:r>
              <a:rPr lang="ru-RU" sz="2900" dirty="0" smtClean="0"/>
              <a:t> О.В, Гафарова А.И</a:t>
            </a:r>
          </a:p>
          <a:p>
            <a:pPr marL="0" indent="0" algn="r">
              <a:buNone/>
            </a:pPr>
            <a:endParaRPr lang="ru-RU" sz="2900" dirty="0" smtClean="0"/>
          </a:p>
          <a:p>
            <a:pPr marL="0" indent="0" algn="r">
              <a:buNone/>
            </a:pPr>
            <a:r>
              <a:rPr lang="ru-RU" sz="2900" dirty="0" smtClean="0"/>
              <a:t> </a:t>
            </a:r>
          </a:p>
          <a:p>
            <a:pPr marL="0" indent="0" algn="r">
              <a:buNone/>
            </a:pPr>
            <a:r>
              <a:rPr lang="ru-RU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68738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4087" y="692696"/>
            <a:ext cx="8369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Маши кувшин; у Маши кошелек; у Маши каша; у Маши мешок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User\Desktop\Презентация игровые\фото для през\image-13-03-24-10-03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6252453" cy="46893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9241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83880" cy="105156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183880" cy="418795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Таким образом, в процессе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игр, которые мы используем,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начинают понимать, что они могут успешно выполнять игровое действие, они радуются успеху, испытывают удовлетворение от успешного выполнения игровых заданий.                                                                                                                     У них появляется настойчивость, возникает желание повторить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автоматизируется навык произнесения необходимого звука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                                                         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Игровые технологии, которые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используем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логопедических занятиях, увеличивают и расширяют образовательные и коррекционные возможности.                                                                                                               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успешного обучения и воспитания детей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ТНР, данные игры  пробуждают интерес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учебным занятиям,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активизируют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деятельность и творческий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потенциал.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564904"/>
            <a:ext cx="835292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коррекционно-развивающими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задачами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работе с детьми с нарушениями речи являются следующие: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 мышц кистей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координационных способностей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функции дыхания в процессе выполнения игр и игровых упражнений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фонетического слуха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устной речи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четкости артикуляции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зрительно-двигательной координации в процессе выполнения игровых упражнений.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548680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/>
                <a:ea typeface="Calibri"/>
              </a:rPr>
              <a:t>Актуальность</a:t>
            </a:r>
            <a:r>
              <a:rPr lang="ru-RU" sz="2000" dirty="0" smtClean="0">
                <a:latin typeface="Times New Roman"/>
                <a:ea typeface="Calibri"/>
              </a:rPr>
              <a:t> использования игры, как средство коррекции обусловлено тем, что игра, являясь основным и любимым детьми занятием, позволяет быстрее и прочнее сформировать нарушенные психические процессы, личностные качества, моторику, интеллект.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18370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352928" cy="3313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Понятие «игровые технологии» включает достаточно обширную группу методов и приемов организации педагогического процесса в форме различных игр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В данной презентации речь пойдет об опыте использования дидактических игр для автоматизации звуков в МБДОУ №40 «Снегурочка» у детей с ТНР. </a:t>
            </a:r>
            <a:endParaRPr lang="ru-RU" sz="2000" dirty="0" smtClean="0">
              <a:latin typeface="Calibri"/>
              <a:ea typeface="Calibri"/>
              <a:cs typeface="Times New Roman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  <p:pic>
        <p:nvPicPr>
          <p:cNvPr id="5" name="Рисунок 4" descr="2024-03-25_10-59-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05065"/>
            <a:ext cx="8352928" cy="230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938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20891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476672"/>
            <a:ext cx="59766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"Использование дидактических игр в процессе автоматизации и дифференциации звуков у детей с ТНР"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1520" y="1700808"/>
            <a:ext cx="8572560" cy="207170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1" u="sng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Дидактические игры </a:t>
            </a: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–  эффективное средство автоматизации звуков, так как благодаря динамичности, эмоциональности проведения и заинтересованности детей они дают возможность много раз упражнять ребенка в повторении  нужных звуков.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Рисунок 6" descr="2024-03-25_11-02-57.png"/>
          <p:cNvPicPr>
            <a:picLocks noChangeAspect="1"/>
          </p:cNvPicPr>
          <p:nvPr/>
        </p:nvPicPr>
        <p:blipFill>
          <a:blip r:embed="rId3" cstate="print"/>
          <a:srcRect l="34710"/>
          <a:stretch>
            <a:fillRect/>
          </a:stretch>
        </p:blipFill>
        <p:spPr>
          <a:xfrm>
            <a:off x="5004048" y="4005064"/>
            <a:ext cx="3521655" cy="2362931"/>
          </a:xfrm>
          <a:prstGeom prst="rect">
            <a:avLst/>
          </a:prstGeom>
        </p:spPr>
      </p:pic>
      <p:pic>
        <p:nvPicPr>
          <p:cNvPr id="9" name="Рисунок 8" descr="2024-03-18_12-09-10.png"/>
          <p:cNvPicPr>
            <a:picLocks noChangeAspect="1"/>
          </p:cNvPicPr>
          <p:nvPr/>
        </p:nvPicPr>
        <p:blipFill>
          <a:blip r:embed="rId4" cstate="print"/>
          <a:srcRect r="35252"/>
          <a:stretch>
            <a:fillRect/>
          </a:stretch>
        </p:blipFill>
        <p:spPr>
          <a:xfrm>
            <a:off x="755576" y="2996952"/>
            <a:ext cx="367240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625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Презентация игровые\фото для през\image-13-03-24-10-03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36912"/>
            <a:ext cx="4896544" cy="367240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67544" y="1268760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автоматизация звуков в слогах;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Задачи: - закреплять правильную артикуляцию звука в разной позиции;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зрительное восприятие, внимание.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11760" y="692696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«Колечки»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-13-03-24-10-03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052736"/>
            <a:ext cx="7632848" cy="54366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62068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СЫ-СЫ-СЫ»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67744" y="620688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«Улитка»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124744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автоматизация звука  в слогах, словах, фразах;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- закреплять правильную артикуляцию звука в разной позиции;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развивать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зрительное восприятие, внимание;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совершенствовать межполушарное взаимодействие;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age-13-03-24-10-03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996952"/>
            <a:ext cx="4128458" cy="3096344"/>
          </a:xfrm>
          <a:prstGeom prst="rect">
            <a:avLst/>
          </a:prstGeom>
        </p:spPr>
      </p:pic>
      <p:pic>
        <p:nvPicPr>
          <p:cNvPr id="8" name="Рисунок 7" descr="2024-03-25_11-15-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429000"/>
            <a:ext cx="3459951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802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4087" y="764704"/>
            <a:ext cx="75423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Миша; Кошелёк; Мешок; Каша (от большого кольца к маленькому)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image-13-03-24-10-03-6.jpg"/>
          <p:cNvPicPr>
            <a:picLocks noChangeAspect="1"/>
          </p:cNvPicPr>
          <p:nvPr/>
        </p:nvPicPr>
        <p:blipFill>
          <a:blip r:embed="rId2" cstate="print"/>
          <a:srcRect l="14147" t="9431" b="8833"/>
          <a:stretch>
            <a:fillRect/>
          </a:stretch>
        </p:blipFill>
        <p:spPr>
          <a:xfrm>
            <a:off x="1043608" y="1310075"/>
            <a:ext cx="7001471" cy="4999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-13-03-24-10-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2996952"/>
            <a:ext cx="3552395" cy="26642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67744" y="620688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«Жонглеры»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1124744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автоматизация звука  в слогах, словах, фразах; Задачи: - закреплять правильную артикуляцию звука в разной позиции; - развивать зрительное восприятие, внимание; - совершенствовать межполушарное взаимодействие;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2024-03-18_12-00-5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996952"/>
            <a:ext cx="49149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802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519</TotalTime>
  <Words>385</Words>
  <Application>Microsoft Office PowerPoint</Application>
  <PresentationFormat>Экран (4:3)</PresentationFormat>
  <Paragraphs>54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     Использование игровых технологий в коррекционно-развивающей работе с обучающимися с ОВЗ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Вывод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27</cp:revision>
  <dcterms:created xsi:type="dcterms:W3CDTF">2021-11-27T13:59:54Z</dcterms:created>
  <dcterms:modified xsi:type="dcterms:W3CDTF">2024-03-25T06:33:03Z</dcterms:modified>
</cp:coreProperties>
</file>