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3" r:id="rId7"/>
    <p:sldId id="265" r:id="rId8"/>
    <p:sldId id="262" r:id="rId9"/>
    <p:sldId id="264" r:id="rId10"/>
    <p:sldId id="266" r:id="rId11"/>
    <p:sldId id="267" r:id="rId12"/>
    <p:sldId id="268" r:id="rId13"/>
    <p:sldId id="270" r:id="rId14"/>
    <p:sldId id="272" r:id="rId15"/>
    <p:sldId id="275" r:id="rId16"/>
    <p:sldId id="276" r:id="rId17"/>
    <p:sldId id="278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90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769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0546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448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0727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630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5411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6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3962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7204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294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61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5C358-BF7E-498E-A64D-5181F03BBFE5}" type="datetimeFigureOut">
              <a:rPr lang="ru-RU" smtClean="0"/>
              <a:pPr/>
              <a:t>20.11.2022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8DE30-0410-42C7-B723-AEC0EC6B3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4056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13.gif"/><Relationship Id="rId18" Type="http://schemas.openxmlformats.org/officeDocument/2006/relationships/image" Target="../media/image31.jpeg"/><Relationship Id="rId3" Type="http://schemas.openxmlformats.org/officeDocument/2006/relationships/image" Target="../media/image2.gif"/><Relationship Id="rId7" Type="http://schemas.openxmlformats.org/officeDocument/2006/relationships/image" Target="../media/image4.gif"/><Relationship Id="rId12" Type="http://schemas.openxmlformats.org/officeDocument/2006/relationships/image" Target="../media/image14.gif"/><Relationship Id="rId17" Type="http://schemas.openxmlformats.org/officeDocument/2006/relationships/image" Target="../media/image30.jpeg"/><Relationship Id="rId2" Type="http://schemas.openxmlformats.org/officeDocument/2006/relationships/image" Target="../media/image12.gif"/><Relationship Id="rId16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11" Type="http://schemas.openxmlformats.org/officeDocument/2006/relationships/image" Target="../media/image3.gif"/><Relationship Id="rId5" Type="http://schemas.openxmlformats.org/officeDocument/2006/relationships/image" Target="../media/image5.gif"/><Relationship Id="rId15" Type="http://schemas.openxmlformats.org/officeDocument/2006/relationships/image" Target="../media/image11.jpeg"/><Relationship Id="rId10" Type="http://schemas.openxmlformats.org/officeDocument/2006/relationships/image" Target="../media/image29.gif"/><Relationship Id="rId4" Type="http://schemas.openxmlformats.org/officeDocument/2006/relationships/image" Target="../media/image26.jpeg"/><Relationship Id="rId9" Type="http://schemas.openxmlformats.org/officeDocument/2006/relationships/image" Target="../media/image28.gif"/><Relationship Id="rId1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28.gif"/><Relationship Id="rId18" Type="http://schemas.openxmlformats.org/officeDocument/2006/relationships/image" Target="../media/image6.gif"/><Relationship Id="rId3" Type="http://schemas.openxmlformats.org/officeDocument/2006/relationships/image" Target="../media/image30.jpeg"/><Relationship Id="rId7" Type="http://schemas.openxmlformats.org/officeDocument/2006/relationships/image" Target="../media/image5.gif"/><Relationship Id="rId12" Type="http://schemas.openxmlformats.org/officeDocument/2006/relationships/image" Target="../media/image15.gif"/><Relationship Id="rId17" Type="http://schemas.openxmlformats.org/officeDocument/2006/relationships/image" Target="../media/image13.gif"/><Relationship Id="rId2" Type="http://schemas.openxmlformats.org/officeDocument/2006/relationships/image" Target="../media/image31.jpeg"/><Relationship Id="rId16" Type="http://schemas.openxmlformats.org/officeDocument/2006/relationships/image" Target="../media/image14.gif"/><Relationship Id="rId20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3.png"/><Relationship Id="rId5" Type="http://schemas.openxmlformats.org/officeDocument/2006/relationships/image" Target="../media/image2.gif"/><Relationship Id="rId15" Type="http://schemas.openxmlformats.org/officeDocument/2006/relationships/image" Target="../media/image3.gif"/><Relationship Id="rId10" Type="http://schemas.openxmlformats.org/officeDocument/2006/relationships/image" Target="../media/image4.gif"/><Relationship Id="rId19" Type="http://schemas.openxmlformats.org/officeDocument/2006/relationships/image" Target="../media/image11.jpeg"/><Relationship Id="rId4" Type="http://schemas.openxmlformats.org/officeDocument/2006/relationships/image" Target="../media/image12.gif"/><Relationship Id="rId9" Type="http://schemas.openxmlformats.org/officeDocument/2006/relationships/image" Target="../media/image32.png"/><Relationship Id="rId14" Type="http://schemas.openxmlformats.org/officeDocument/2006/relationships/image" Target="../media/image2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gif"/><Relationship Id="rId3" Type="http://schemas.openxmlformats.org/officeDocument/2006/relationships/image" Target="../media/image7.gif"/><Relationship Id="rId7" Type="http://schemas.openxmlformats.org/officeDocument/2006/relationships/image" Target="../media/image11.jpeg"/><Relationship Id="rId12" Type="http://schemas.openxmlformats.org/officeDocument/2006/relationships/image" Target="../media/image1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gif"/><Relationship Id="rId9" Type="http://schemas.openxmlformats.org/officeDocument/2006/relationships/image" Target="../media/image13.gif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gif"/><Relationship Id="rId3" Type="http://schemas.openxmlformats.org/officeDocument/2006/relationships/image" Target="../media/image7.gif"/><Relationship Id="rId7" Type="http://schemas.openxmlformats.org/officeDocument/2006/relationships/image" Target="../media/image11.jpeg"/><Relationship Id="rId12" Type="http://schemas.openxmlformats.org/officeDocument/2006/relationships/image" Target="../media/image1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gif"/><Relationship Id="rId9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gif"/><Relationship Id="rId3" Type="http://schemas.openxmlformats.org/officeDocument/2006/relationships/image" Target="../media/image7.gif"/><Relationship Id="rId7" Type="http://schemas.openxmlformats.org/officeDocument/2006/relationships/image" Target="../media/image11.jpeg"/><Relationship Id="rId12" Type="http://schemas.openxmlformats.org/officeDocument/2006/relationships/image" Target="../media/image1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gif"/><Relationship Id="rId9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599" y="0"/>
            <a:ext cx="11150851" cy="696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211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Ex.2. Chit-Chat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6026" y="2913236"/>
            <a:ext cx="3746029" cy="27271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9774" y="715224"/>
            <a:ext cx="2758532" cy="25481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4799" y="2522465"/>
            <a:ext cx="889217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Can I have some meat and potatoes, please?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Here you are. 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Thank you.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257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Head Shoulders Knees &amp; Toes (Speeding Up) _ Nursery Rhyme _ Super Simple Songs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275" cy="6858000"/>
          </a:xfrm>
        </p:spPr>
      </p:pic>
    </p:spTree>
    <p:extLst>
      <p:ext uri="{BB962C8B-B14F-4D97-AF65-F5344CB8AC3E}">
        <p14:creationId xmlns:p14="http://schemas.microsoft.com/office/powerpoint/2010/main" xmlns="" val="238437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I’ve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got </a:t>
            </a:r>
            <a:r>
              <a:rPr lang="en-US" sz="5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sz="5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potatoes. </a:t>
            </a: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got </a:t>
            </a:r>
            <a:r>
              <a:rPr lang="en-US" sz="5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biscuits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I have 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 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Coke, please?</a:t>
            </a: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32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documents.infourok.ru/abd66932-bc1a-43f8-b5c3-df521aa8cefe/2/image022.gif"/>
          <p:cNvPicPr/>
          <p:nvPr/>
        </p:nvPicPr>
        <p:blipFill rotWithShape="1">
          <a:blip r:embed="rId2"/>
          <a:srcRect t="7229"/>
          <a:stretch/>
        </p:blipFill>
        <p:spPr bwMode="auto">
          <a:xfrm>
            <a:off x="4330757" y="1657226"/>
            <a:ext cx="2670175" cy="17595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41" name="Рисунок 49" descr="https://documents.infourok.ru/abd66932-bc1a-43f8-b5c3-df521aa8cefe/2/image00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84" t="10738" r="8038" b="16824"/>
          <a:stretch>
            <a:fillRect/>
          </a:stretch>
        </p:blipFill>
        <p:spPr bwMode="auto">
          <a:xfrm>
            <a:off x="7681477" y="5119622"/>
            <a:ext cx="2027238" cy="124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Рисунок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24" t="15492" r="20886" b="16426"/>
          <a:stretch>
            <a:fillRect/>
          </a:stretch>
        </p:blipFill>
        <p:spPr bwMode="auto">
          <a:xfrm>
            <a:off x="4889783" y="147805"/>
            <a:ext cx="230187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Рисунок 51" descr="https://documents.infourok.ru/abd66932-bc1a-43f8-b5c3-df521aa8cefe/2/image003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38" t="1051" r="31396" b="51175"/>
          <a:stretch>
            <a:fillRect/>
          </a:stretch>
        </p:blipFill>
        <p:spPr bwMode="auto">
          <a:xfrm>
            <a:off x="8364614" y="436890"/>
            <a:ext cx="922338" cy="153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Рисунок 52" descr="https://documents.infourok.ru/abd66932-bc1a-43f8-b5c3-df521aa8cefe/2/image004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21" t="16943" r="9889" b="41409"/>
          <a:stretch>
            <a:fillRect/>
          </a:stretch>
        </p:blipFill>
        <p:spPr bwMode="auto">
          <a:xfrm rot="5400000" flipV="1">
            <a:off x="6977622" y="828661"/>
            <a:ext cx="16764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Рисунок 1" descr="https://documents.infourok.ru/abd66932-bc1a-43f8-b5c3-df521aa8cefe/2/image003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8" t="60579" r="12039" b="1607"/>
          <a:stretch>
            <a:fillRect/>
          </a:stretch>
        </p:blipFill>
        <p:spPr bwMode="auto">
          <a:xfrm>
            <a:off x="9572640" y="449263"/>
            <a:ext cx="1820863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Рисунок 54" descr="https://documents.infourok.ru/abd66932-bc1a-43f8-b5c3-df521aa8cefe/2/image006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70" r="18243" b="50156"/>
          <a:stretch>
            <a:fillRect/>
          </a:stretch>
        </p:blipFill>
        <p:spPr bwMode="auto">
          <a:xfrm>
            <a:off x="10630477" y="1480812"/>
            <a:ext cx="1493838" cy="150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Рисунок 2" descr="https://documents.infourok.ru/abd66932-bc1a-43f8-b5c3-df521aa8cefe/2/image006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36" t="59718" r="20872" b="3647"/>
          <a:stretch>
            <a:fillRect/>
          </a:stretch>
        </p:blipFill>
        <p:spPr bwMode="auto">
          <a:xfrm>
            <a:off x="8868179" y="1759392"/>
            <a:ext cx="1508125" cy="12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Рисунок 63" descr="https://documents.infourok.ru/abd66932-bc1a-43f8-b5c3-df521aa8cefe/2/image015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6" t="2090" r="2258" b="10762"/>
          <a:stretch>
            <a:fillRect/>
          </a:stretch>
        </p:blipFill>
        <p:spPr bwMode="auto">
          <a:xfrm>
            <a:off x="6563991" y="4056306"/>
            <a:ext cx="1692275" cy="99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57" descr="https://documents.infourok.ru/abd66932-bc1a-43f8-b5c3-df521aa8cefe/2/image009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72290" y="4471661"/>
            <a:ext cx="1622425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Рисунок 58" descr="https://documents.infourok.ru/abd66932-bc1a-43f8-b5c3-df521aa8cefe/2/image010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8931" y="3663172"/>
            <a:ext cx="1393825" cy="121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60" descr="https://documents.infourok.ru/abd66932-bc1a-43f8-b5c3-df521aa8cefe/2/image012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08715" y="5961290"/>
            <a:ext cx="2286000" cy="77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72" descr="https://documents.infourok.ru/abd66932-bc1a-43f8-b5c3-df521aa8cefe/2/image024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01" r="17291" b="58749"/>
          <a:stretch>
            <a:fillRect/>
          </a:stretch>
        </p:blipFill>
        <p:spPr bwMode="auto">
          <a:xfrm rot="5400000">
            <a:off x="7272928" y="2655615"/>
            <a:ext cx="1467065" cy="71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71" descr="https://documents.infourok.ru/abd66932-bc1a-43f8-b5c3-df521aa8cefe/2/image023.g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60" t="2005" r="15392" b="18163"/>
          <a:stretch>
            <a:fillRect/>
          </a:stretch>
        </p:blipFill>
        <p:spPr bwMode="auto">
          <a:xfrm>
            <a:off x="10016147" y="3192594"/>
            <a:ext cx="1582404" cy="116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64" descr="https://documents.infourok.ru/abd66932-bc1a-43f8-b5c3-df521aa8cefe/2/image016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5132" y="5359628"/>
            <a:ext cx="1066800" cy="137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69" descr="https://documents.infourok.ru/abd66932-bc1a-43f8-b5c3-df521aa8cefe/2/image02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64186" y="5569177"/>
            <a:ext cx="1447800" cy="89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66" descr="https://documents.infourok.ru/abd66932-bc1a-43f8-b5c3-df521aa8cefe/2/image018.g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0362" y="2190650"/>
            <a:ext cx="1127125" cy="164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7650178" y="-8148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7650178" y="106706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7650178" y="129106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7650178" y="16522182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7650178" y="179017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7650178" y="242342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03" t="17321" r="22654" b="17015"/>
          <a:stretch/>
        </p:blipFill>
        <p:spPr>
          <a:xfrm>
            <a:off x="8552215" y="3497799"/>
            <a:ext cx="1322675" cy="1589433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02" t="8269" r="10243" b="7031"/>
          <a:stretch/>
        </p:blipFill>
        <p:spPr>
          <a:xfrm>
            <a:off x="282319" y="1425540"/>
            <a:ext cx="4260161" cy="4535750"/>
          </a:xfrm>
        </p:spPr>
      </p:pic>
    </p:spTree>
    <p:extLst>
      <p:ext uri="{BB962C8B-B14F-4D97-AF65-F5344CB8AC3E}">
        <p14:creationId xmlns:p14="http://schemas.microsoft.com/office/powerpoint/2010/main" xmlns="" val="319893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Объект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02" t="8269" r="10243" b="7031"/>
          <a:stretch/>
        </p:blipFill>
        <p:spPr>
          <a:xfrm>
            <a:off x="282319" y="1425540"/>
            <a:ext cx="4260161" cy="45357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03" t="17321" r="22654" b="17015"/>
          <a:stretch/>
        </p:blipFill>
        <p:spPr>
          <a:xfrm>
            <a:off x="10426604" y="670240"/>
            <a:ext cx="1322675" cy="1589433"/>
          </a:xfrm>
          <a:prstGeom prst="rect">
            <a:avLst/>
          </a:prstGeom>
        </p:spPr>
      </p:pic>
      <p:pic>
        <p:nvPicPr>
          <p:cNvPr id="5" name="Рисунок 4" descr="https://documents.infourok.ru/abd66932-bc1a-43f8-b5c3-df521aa8cefe/2/image022.gif"/>
          <p:cNvPicPr/>
          <p:nvPr/>
        </p:nvPicPr>
        <p:blipFill rotWithShape="1">
          <a:blip r:embed="rId4"/>
          <a:srcRect t="7229"/>
          <a:stretch/>
        </p:blipFill>
        <p:spPr bwMode="auto">
          <a:xfrm>
            <a:off x="4574765" y="1606982"/>
            <a:ext cx="2670175" cy="17595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41" name="Рисунок 49" descr="https://documents.infourok.ru/abd66932-bc1a-43f8-b5c3-df521aa8cefe/2/image00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84" t="10738" r="8038" b="16824"/>
          <a:stretch>
            <a:fillRect/>
          </a:stretch>
        </p:blipFill>
        <p:spPr bwMode="auto">
          <a:xfrm>
            <a:off x="7681477" y="5119622"/>
            <a:ext cx="2027238" cy="124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Рисунок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24" t="15492" r="20886" b="16426"/>
          <a:stretch>
            <a:fillRect/>
          </a:stretch>
        </p:blipFill>
        <p:spPr bwMode="auto">
          <a:xfrm>
            <a:off x="4889783" y="147805"/>
            <a:ext cx="230187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Рисунок 51" descr="https://documents.infourok.ru/abd66932-bc1a-43f8-b5c3-df521aa8cefe/2/image003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38" t="1051" r="31396" b="51175"/>
          <a:stretch>
            <a:fillRect/>
          </a:stretch>
        </p:blipFill>
        <p:spPr bwMode="auto">
          <a:xfrm>
            <a:off x="8364614" y="436890"/>
            <a:ext cx="922338" cy="153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Рисунок 52" descr="https://documents.infourok.ru/abd66932-bc1a-43f8-b5c3-df521aa8cefe/2/image004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21" t="16943" r="9889" b="41409"/>
          <a:stretch>
            <a:fillRect/>
          </a:stretch>
        </p:blipFill>
        <p:spPr bwMode="auto">
          <a:xfrm rot="5637007" flipV="1">
            <a:off x="8618859" y="1401638"/>
            <a:ext cx="2441097" cy="83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Рисунок 1" descr="https://documents.infourok.ru/abd66932-bc1a-43f8-b5c3-df521aa8cefe/2/image003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8" t="60579" r="12039" b="1607"/>
          <a:stretch>
            <a:fillRect/>
          </a:stretch>
        </p:blipFill>
        <p:spPr bwMode="auto">
          <a:xfrm>
            <a:off x="1688543" y="3852749"/>
            <a:ext cx="1820863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Рисунок 54" descr="https://documents.infourok.ru/abd66932-bc1a-43f8-b5c3-df521aa8cefe/2/image006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70" r="18243" b="50156"/>
          <a:stretch>
            <a:fillRect/>
          </a:stretch>
        </p:blipFill>
        <p:spPr bwMode="auto">
          <a:xfrm>
            <a:off x="10472330" y="2615680"/>
            <a:ext cx="1493838" cy="150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Рисунок 2" descr="https://documents.infourok.ru/abd66932-bc1a-43f8-b5c3-df521aa8cefe/2/image006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36" t="59718" r="20872" b="3647"/>
          <a:stretch>
            <a:fillRect/>
          </a:stretch>
        </p:blipFill>
        <p:spPr bwMode="auto">
          <a:xfrm>
            <a:off x="3105648" y="3949176"/>
            <a:ext cx="1211358" cy="98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Рисунок 63" descr="https://documents.infourok.ru/abd66932-bc1a-43f8-b5c3-df521aa8cefe/2/image015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6" t="2090" r="2258" b="10762"/>
          <a:stretch>
            <a:fillRect/>
          </a:stretch>
        </p:blipFill>
        <p:spPr bwMode="auto">
          <a:xfrm>
            <a:off x="6563991" y="4056306"/>
            <a:ext cx="1692275" cy="99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57" descr="https://documents.infourok.ru/abd66932-bc1a-43f8-b5c3-df521aa8cefe/2/image009.g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841" y="3693414"/>
            <a:ext cx="1622425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Рисунок 58" descr="https://documents.infourok.ru/abd66932-bc1a-43f8-b5c3-df521aa8cefe/2/image010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8931" y="3663172"/>
            <a:ext cx="1393825" cy="121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60" descr="https://documents.infourok.ru/abd66932-bc1a-43f8-b5c3-df521aa8cefe/2/image012.g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08715" y="5961290"/>
            <a:ext cx="2286000" cy="77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72" descr="https://documents.infourok.ru/abd66932-bc1a-43f8-b5c3-df521aa8cefe/2/image024.gif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01" r="17291" b="58749"/>
          <a:stretch>
            <a:fillRect/>
          </a:stretch>
        </p:blipFill>
        <p:spPr bwMode="auto">
          <a:xfrm rot="5400000">
            <a:off x="8331249" y="3674884"/>
            <a:ext cx="1622425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71" descr="https://documents.infourok.ru/abd66932-bc1a-43f8-b5c3-df521aa8cefe/2/image023.gi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60" t="2005" r="15392" b="18163"/>
          <a:stretch>
            <a:fillRect/>
          </a:stretch>
        </p:blipFill>
        <p:spPr bwMode="auto">
          <a:xfrm>
            <a:off x="10198829" y="4473462"/>
            <a:ext cx="1582404" cy="116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64" descr="https://documents.infourok.ru/abd66932-bc1a-43f8-b5c3-df521aa8cefe/2/image016.gif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3921" y="5459703"/>
            <a:ext cx="1066800" cy="137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69" descr="https://documents.infourok.ru/abd66932-bc1a-43f8-b5c3-df521aa8cefe/2/image021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64186" y="5569177"/>
            <a:ext cx="1447800" cy="89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66" descr="https://documents.infourok.ru/abd66932-bc1a-43f8-b5c3-df521aa8cefe/2/image018.gif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4448" y="2102094"/>
            <a:ext cx="1127125" cy="164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7650178" y="-8148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7650178" y="106706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7650178" y="129106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7650178" y="16522182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7650178" y="179017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7650178" y="242342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2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Объект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02" t="8269" r="10243" b="7031"/>
          <a:stretch/>
        </p:blipFill>
        <p:spPr>
          <a:xfrm>
            <a:off x="282319" y="1425540"/>
            <a:ext cx="4260161" cy="4535750"/>
          </a:xfrm>
          <a:prstGeom prst="rect">
            <a:avLst/>
          </a:prstGeom>
        </p:spPr>
      </p:pic>
      <p:pic>
        <p:nvPicPr>
          <p:cNvPr id="1037" name="Рисунок 1" descr="https://documents.infourok.ru/abd66932-bc1a-43f8-b5c3-df521aa8cefe/2/image00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8" t="60579" r="12039" b="1607"/>
          <a:stretch>
            <a:fillRect/>
          </a:stretch>
        </p:blipFill>
        <p:spPr bwMode="auto">
          <a:xfrm>
            <a:off x="1688543" y="3852749"/>
            <a:ext cx="1820863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Рисунок 2" descr="https://documents.infourok.ru/abd66932-bc1a-43f8-b5c3-df521aa8cefe/2/image006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36" t="59718" r="20872" b="3647"/>
          <a:stretch>
            <a:fillRect/>
          </a:stretch>
        </p:blipFill>
        <p:spPr bwMode="auto">
          <a:xfrm>
            <a:off x="3105648" y="3949176"/>
            <a:ext cx="1211358" cy="98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57" descr="https://documents.infourok.ru/abd66932-bc1a-43f8-b5c3-df521aa8cefe/2/image009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841" y="3693414"/>
            <a:ext cx="1622425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7650178" y="-8148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7650178" y="106706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7650178" y="129106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7650178" y="16522182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7650178" y="179017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7650178" y="242342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5353388" y="3116444"/>
            <a:ext cx="6239172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got some sandwiches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got some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chocolate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got some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cheese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734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47, ex. 6. </a:t>
            </a:r>
          </a:p>
        </p:txBody>
      </p:sp>
    </p:spTree>
    <p:extLst>
      <p:ext uri="{BB962C8B-B14F-4D97-AF65-F5344CB8AC3E}">
        <p14:creationId xmlns:p14="http://schemas.microsoft.com/office/powerpoint/2010/main" xmlns="" val="50519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Объект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02" t="8269" r="10243" b="7031"/>
          <a:stretch/>
        </p:blipFill>
        <p:spPr>
          <a:xfrm>
            <a:off x="282319" y="1425540"/>
            <a:ext cx="4260161" cy="4535750"/>
          </a:xfrm>
          <a:prstGeom prst="rect">
            <a:avLst/>
          </a:prstGeom>
        </p:spPr>
      </p:pic>
      <p:pic>
        <p:nvPicPr>
          <p:cNvPr id="1037" name="Рисунок 1" descr="https://documents.infourok.ru/abd66932-bc1a-43f8-b5c3-df521aa8cefe/2/image003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38" t="60579" r="12039" b="1607"/>
          <a:stretch>
            <a:fillRect/>
          </a:stretch>
        </p:blipFill>
        <p:spPr bwMode="auto">
          <a:xfrm>
            <a:off x="1688543" y="3852749"/>
            <a:ext cx="1820863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Рисунок 2" descr="https://documents.infourok.ru/abd66932-bc1a-43f8-b5c3-df521aa8cefe/2/image006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36" t="59718" r="20872" b="3647"/>
          <a:stretch>
            <a:fillRect/>
          </a:stretch>
        </p:blipFill>
        <p:spPr bwMode="auto">
          <a:xfrm>
            <a:off x="3105648" y="3949176"/>
            <a:ext cx="1211358" cy="98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57" descr="https://documents.infourok.ru/abd66932-bc1a-43f8-b5c3-df521aa8cefe/2/image009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841" y="3693414"/>
            <a:ext cx="1622425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7650178" y="-8148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7650178" y="106706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7650178" y="129106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7650178" y="16522182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7650178" y="17901719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0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7650178" y="24234257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1818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 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5353388" y="3116444"/>
            <a:ext cx="6239172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got any rice.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haven’t got any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biscuits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got any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878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0238" y="1389342"/>
            <a:ext cx="7188451" cy="4787621"/>
          </a:xfrm>
        </p:spPr>
      </p:pic>
    </p:spTree>
    <p:extLst>
      <p:ext uri="{BB962C8B-B14F-4D97-AF65-F5344CB8AC3E}">
        <p14:creationId xmlns:p14="http://schemas.microsoft.com/office/powerpoint/2010/main" xmlns="" val="4207216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ocuments.infourok.ru/abd66932-bc1a-43f8-b5c3-df521aa8cefe/2/image001.gif"/>
          <p:cNvPicPr>
            <a:picLocks noGrp="1"/>
          </p:cNvPicPr>
          <p:nvPr>
            <p:ph idx="1"/>
          </p:nvPr>
        </p:nvPicPr>
        <p:blipFill rotWithShape="1">
          <a:blip r:embed="rId2"/>
          <a:srcRect b="11157"/>
          <a:stretch/>
        </p:blipFill>
        <p:spPr bwMode="auto">
          <a:xfrm>
            <a:off x="571855" y="0"/>
            <a:ext cx="5729357" cy="3440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cuments.infourok.ru/abd66932-bc1a-43f8-b5c3-df521aa8cefe/2/image012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1212" y="1197227"/>
            <a:ext cx="5151186" cy="198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ocuments.infourok.ru/abd66932-bc1a-43f8-b5c3-df521aa8cefe/2/image006.gif"/>
          <p:cNvPicPr/>
          <p:nvPr/>
        </p:nvPicPr>
        <p:blipFill rotWithShape="1">
          <a:blip r:embed="rId4"/>
          <a:srcRect l="13188" t="59879" r="14970" b="2121"/>
          <a:stretch/>
        </p:blipFill>
        <p:spPr bwMode="auto">
          <a:xfrm>
            <a:off x="805759" y="3612333"/>
            <a:ext cx="4753069" cy="331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ocuments.infourok.ru/abd66932-bc1a-43f8-b5c3-df521aa8cefe/2/image003.gif"/>
          <p:cNvPicPr/>
          <p:nvPr/>
        </p:nvPicPr>
        <p:blipFill rotWithShape="1">
          <a:blip r:embed="rId5"/>
          <a:srcRect l="6148" t="59451" r="5308" b="913"/>
          <a:stretch/>
        </p:blipFill>
        <p:spPr bwMode="auto">
          <a:xfrm>
            <a:off x="5928299" y="3440316"/>
            <a:ext cx="5660138" cy="325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0673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ocuments.infourok.ru/abd66932-bc1a-43f8-b5c3-df521aa8cefe/2/image016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136" y="1"/>
            <a:ext cx="1883413" cy="22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cuments.infourok.ru/abd66932-bc1a-43f8-b5c3-df521aa8cefe/2/image017.gif"/>
          <p:cNvPicPr/>
          <p:nvPr/>
        </p:nvPicPr>
        <p:blipFill rotWithShape="1">
          <a:blip r:embed="rId3"/>
          <a:srcRect l="9981" b="6309"/>
          <a:stretch/>
        </p:blipFill>
        <p:spPr bwMode="auto">
          <a:xfrm>
            <a:off x="8863343" y="0"/>
            <a:ext cx="3429612" cy="268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ocuments.infourok.ru/abd66932-bc1a-43f8-b5c3-df521aa8cefe/2/image018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5260" y="45173"/>
            <a:ext cx="1158843" cy="1982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ocuments.infourok.ru/abd66932-bc1a-43f8-b5c3-df521aa8cefe/2/image019.gif"/>
          <p:cNvPicPr/>
          <p:nvPr/>
        </p:nvPicPr>
        <p:blipFill rotWithShape="1">
          <a:blip r:embed="rId5"/>
          <a:srcRect b="7244"/>
          <a:stretch/>
        </p:blipFill>
        <p:spPr bwMode="auto">
          <a:xfrm>
            <a:off x="3493271" y="243490"/>
            <a:ext cx="3775295" cy="22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ocuments.infourok.ru/abd66932-bc1a-43f8-b5c3-df521aa8cefe/2/image020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762" y="2851842"/>
            <a:ext cx="2599759" cy="188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documents.infourok.ru/abd66932-bc1a-43f8-b5c3-df521aa8cefe/2/image021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2367" y="5178583"/>
            <a:ext cx="2659597" cy="155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ocuments.infourok.ru/abd66932-bc1a-43f8-b5c3-df521aa8cefe/2/image022.gif"/>
          <p:cNvPicPr/>
          <p:nvPr/>
        </p:nvPicPr>
        <p:blipFill rotWithShape="1">
          <a:blip r:embed="rId8"/>
          <a:srcRect t="6968"/>
          <a:stretch/>
        </p:blipFill>
        <p:spPr bwMode="auto">
          <a:xfrm>
            <a:off x="3897424" y="4608214"/>
            <a:ext cx="2766376" cy="210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documents.infourok.ru/abd66932-bc1a-43f8-b5c3-df521aa8cefe/2/image023.gif"/>
          <p:cNvPicPr/>
          <p:nvPr/>
        </p:nvPicPr>
        <p:blipFill rotWithShape="1">
          <a:blip r:embed="rId9"/>
          <a:srcRect b="9478"/>
          <a:stretch/>
        </p:blipFill>
        <p:spPr bwMode="auto">
          <a:xfrm>
            <a:off x="3493271" y="2560103"/>
            <a:ext cx="2898477" cy="207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documents.infourok.ru/abd66932-bc1a-43f8-b5c3-df521aa8cefe/2/image024.gif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6559237" y="2820155"/>
            <a:ext cx="1756372" cy="181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documents.infourok.ru/abd66932-bc1a-43f8-b5c3-df521aa8cefe/2/image015.gif"/>
          <p:cNvPicPr/>
          <p:nvPr/>
        </p:nvPicPr>
        <p:blipFill rotWithShape="1">
          <a:blip r:embed="rId11"/>
          <a:srcRect l="3479" r="1864" b="10396"/>
          <a:stretch/>
        </p:blipFill>
        <p:spPr bwMode="auto">
          <a:xfrm>
            <a:off x="7268566" y="4777047"/>
            <a:ext cx="3702867" cy="195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documents.infourok.ru/abd66932-bc1a-43f8-b5c3-df521aa8cefe/2/image014.gif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35852" y="452390"/>
            <a:ext cx="1870436" cy="210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documents.infourok.ru/abd66932-bc1a-43f8-b5c3-df521aa8cefe/2/image013.gif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226824" y="3227797"/>
            <a:ext cx="2702650" cy="140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1972" y="154207"/>
            <a:ext cx="8950464" cy="671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7461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5576" y="701342"/>
            <a:ext cx="5633559" cy="5520889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58" r="16850"/>
          <a:stretch/>
        </p:blipFill>
        <p:spPr>
          <a:xfrm>
            <a:off x="887240" y="255244"/>
            <a:ext cx="3802455" cy="641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9930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61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IN MY LUNCH BOX</a:t>
            </a:r>
            <a:endParaRPr lang="ru-RU" sz="6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9722" y="1206791"/>
            <a:ext cx="5513380" cy="55133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04224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ocuments.infourok.ru/abd66932-bc1a-43f8-b5c3-df521aa8cefe/2/image016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3012" y="59919"/>
            <a:ext cx="1349258" cy="17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cuments.infourok.ru/abd66932-bc1a-43f8-b5c3-df521aa8cefe/2/image017.gif"/>
          <p:cNvPicPr/>
          <p:nvPr/>
        </p:nvPicPr>
        <p:blipFill rotWithShape="1">
          <a:blip r:embed="rId3"/>
          <a:srcRect l="9981" b="6309"/>
          <a:stretch/>
        </p:blipFill>
        <p:spPr bwMode="auto">
          <a:xfrm>
            <a:off x="9945693" y="1"/>
            <a:ext cx="2343197" cy="162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ocuments.infourok.ru/abd66932-bc1a-43f8-b5c3-df521aa8cefe/2/image018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9488" y="151067"/>
            <a:ext cx="896292" cy="151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ocuments.infourok.ru/abd66932-bc1a-43f8-b5c3-df521aa8cefe/2/image019.gif"/>
          <p:cNvPicPr/>
          <p:nvPr/>
        </p:nvPicPr>
        <p:blipFill rotWithShape="1">
          <a:blip r:embed="rId5"/>
          <a:srcRect b="7244"/>
          <a:stretch/>
        </p:blipFill>
        <p:spPr bwMode="auto">
          <a:xfrm>
            <a:off x="5072059" y="244029"/>
            <a:ext cx="2264733" cy="1467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ocuments.infourok.ru/abd66932-bc1a-43f8-b5c3-df521aa8cefe/2/image020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42" y="4498399"/>
            <a:ext cx="1974509" cy="142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documents.infourok.ru/abd66932-bc1a-43f8-b5c3-df521aa8cefe/2/image021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6443" y="4847971"/>
            <a:ext cx="1899106" cy="10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ocuments.infourok.ru/abd66932-bc1a-43f8-b5c3-df521aa8cefe/2/image022.gif"/>
          <p:cNvPicPr/>
          <p:nvPr/>
        </p:nvPicPr>
        <p:blipFill rotWithShape="1">
          <a:blip r:embed="rId8"/>
          <a:srcRect t="6968"/>
          <a:stretch/>
        </p:blipFill>
        <p:spPr bwMode="auto">
          <a:xfrm>
            <a:off x="358556" y="2100758"/>
            <a:ext cx="2202572" cy="18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documents.infourok.ru/abd66932-bc1a-43f8-b5c3-df521aa8cefe/2/image023.gif"/>
          <p:cNvPicPr/>
          <p:nvPr/>
        </p:nvPicPr>
        <p:blipFill rotWithShape="1">
          <a:blip r:embed="rId9"/>
          <a:srcRect b="9478"/>
          <a:stretch/>
        </p:blipFill>
        <p:spPr bwMode="auto">
          <a:xfrm>
            <a:off x="3286253" y="2358953"/>
            <a:ext cx="2418642" cy="173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documents.infourok.ru/abd66932-bc1a-43f8-b5c3-df521aa8cefe/2/image024.gif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6595506" y="2602418"/>
            <a:ext cx="1659978" cy="132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documents.infourok.ru/abd66932-bc1a-43f8-b5c3-df521aa8cefe/2/image015.gif"/>
          <p:cNvPicPr/>
          <p:nvPr/>
        </p:nvPicPr>
        <p:blipFill rotWithShape="1">
          <a:blip r:embed="rId11"/>
          <a:srcRect l="3479" r="1864" b="10396"/>
          <a:stretch/>
        </p:blipFill>
        <p:spPr bwMode="auto">
          <a:xfrm>
            <a:off x="7942773" y="4679952"/>
            <a:ext cx="3115417" cy="150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documents.infourok.ru/abd66932-bc1a-43f8-b5c3-df521aa8cefe/2/image014.gif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 rot="5400000">
            <a:off x="7958535" y="204394"/>
            <a:ext cx="1388372" cy="1593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documents.infourok.ru/abd66932-bc1a-43f8-b5c3-df521aa8cefe/2/image013.gif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146095" y="2721687"/>
            <a:ext cx="2261680" cy="1209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412822" y="3852068"/>
            <a:ext cx="1159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3012" y="1629625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1128" y="1570128"/>
            <a:ext cx="2855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orange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juice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3434" y="1557038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pasta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81942" y="1492044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potatoes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46568" y="1515130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cake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87372" y="6072119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biscuits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17452" y="5925333"/>
            <a:ext cx="1586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carrots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9823" y="5925332"/>
            <a:ext cx="1877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sausages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72624" y="3927059"/>
            <a:ext cx="928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rice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18168" y="3773474"/>
            <a:ext cx="182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popcorn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60425" y="3773314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coke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940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documents.infourok.ru/abd66932-bc1a-43f8-b5c3-df521aa8cefe/2/image016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136" y="1"/>
            <a:ext cx="1883413" cy="22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ocuments.infourok.ru/abd66932-bc1a-43f8-b5c3-df521aa8cefe/2/image017.gif"/>
          <p:cNvPicPr/>
          <p:nvPr/>
        </p:nvPicPr>
        <p:blipFill rotWithShape="1">
          <a:blip r:embed="rId3"/>
          <a:srcRect l="9981" b="6309"/>
          <a:stretch/>
        </p:blipFill>
        <p:spPr bwMode="auto">
          <a:xfrm>
            <a:off x="8863343" y="0"/>
            <a:ext cx="3429612" cy="268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ocuments.infourok.ru/abd66932-bc1a-43f8-b5c3-df521aa8cefe/2/image018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5260" y="45173"/>
            <a:ext cx="1158843" cy="1982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ocuments.infourok.ru/abd66932-bc1a-43f8-b5c3-df521aa8cefe/2/image019.gif"/>
          <p:cNvPicPr/>
          <p:nvPr/>
        </p:nvPicPr>
        <p:blipFill rotWithShape="1">
          <a:blip r:embed="rId5"/>
          <a:srcRect b="7244"/>
          <a:stretch/>
        </p:blipFill>
        <p:spPr bwMode="auto">
          <a:xfrm>
            <a:off x="3493271" y="243490"/>
            <a:ext cx="3775295" cy="224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documents.infourok.ru/abd66932-bc1a-43f8-b5c3-df521aa8cefe/2/image020.gif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762" y="2851842"/>
            <a:ext cx="2599759" cy="188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documents.infourok.ru/abd66932-bc1a-43f8-b5c3-df521aa8cefe/2/image021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2367" y="5178583"/>
            <a:ext cx="2659597" cy="155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ocuments.infourok.ru/abd66932-bc1a-43f8-b5c3-df521aa8cefe/2/image022.gif"/>
          <p:cNvPicPr/>
          <p:nvPr/>
        </p:nvPicPr>
        <p:blipFill rotWithShape="1">
          <a:blip r:embed="rId8"/>
          <a:srcRect t="6968"/>
          <a:stretch/>
        </p:blipFill>
        <p:spPr bwMode="auto">
          <a:xfrm>
            <a:off x="3897424" y="4608214"/>
            <a:ext cx="2766376" cy="210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documents.infourok.ru/abd66932-bc1a-43f8-b5c3-df521aa8cefe/2/image023.gif"/>
          <p:cNvPicPr/>
          <p:nvPr/>
        </p:nvPicPr>
        <p:blipFill rotWithShape="1">
          <a:blip r:embed="rId9"/>
          <a:srcRect b="9478"/>
          <a:stretch/>
        </p:blipFill>
        <p:spPr bwMode="auto">
          <a:xfrm>
            <a:off x="3493271" y="2560103"/>
            <a:ext cx="2898477" cy="207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documents.infourok.ru/abd66932-bc1a-43f8-b5c3-df521aa8cefe/2/image024.gif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6559237" y="2820155"/>
            <a:ext cx="1756372" cy="181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documents.infourok.ru/abd66932-bc1a-43f8-b5c3-df521aa8cefe/2/image015.gif"/>
          <p:cNvPicPr/>
          <p:nvPr/>
        </p:nvPicPr>
        <p:blipFill rotWithShape="1">
          <a:blip r:embed="rId11"/>
          <a:srcRect l="3479" r="1864" b="10396"/>
          <a:stretch/>
        </p:blipFill>
        <p:spPr bwMode="auto">
          <a:xfrm>
            <a:off x="7268566" y="4777047"/>
            <a:ext cx="3702867" cy="195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documents.infourok.ru/abd66932-bc1a-43f8-b5c3-df521aa8cefe/2/image014.gif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935852" y="452390"/>
            <a:ext cx="1870436" cy="210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documents.infourok.ru/abd66932-bc1a-43f8-b5c3-df521aa8cefe/2/image013.gif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226824" y="3227797"/>
            <a:ext cx="2702650" cy="140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823010" y="38929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937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potlight 3 Module 3 (6a In my lunch box!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end="154862.8906"/>
                </p14:media>
              </p:ext>
            </p:extLst>
          </p:nvPr>
        </p:nvPicPr>
        <p:blipFill rotWithShape="1">
          <a:blip r:embed="rId4"/>
          <a:srcRect r="-176"/>
          <a:stretch>
            <a:fillRect/>
          </a:stretch>
        </p:blipFill>
        <p:spPr>
          <a:xfrm>
            <a:off x="1702051" y="60763"/>
            <a:ext cx="8907799" cy="6599118"/>
          </a:xfrm>
        </p:spPr>
      </p:pic>
    </p:spTree>
    <p:extLst>
      <p:ext uri="{BB962C8B-B14F-4D97-AF65-F5344CB8AC3E}">
        <p14:creationId xmlns:p14="http://schemas.microsoft.com/office/powerpoint/2010/main" xmlns="" val="3631769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58537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04736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Look, read and match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3962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83</Words>
  <Application>Microsoft Office PowerPoint</Application>
  <PresentationFormat>Произвольный</PresentationFormat>
  <Paragraphs>46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IN MY LUNCH BOX</vt:lpstr>
      <vt:lpstr>Слайд 6</vt:lpstr>
      <vt:lpstr>Слайд 7</vt:lpstr>
      <vt:lpstr>Слайд 8</vt:lpstr>
      <vt:lpstr>Look, read and match</vt:lpstr>
      <vt:lpstr>Ex.2. Chit-Chat </vt:lpstr>
      <vt:lpstr>Слайд 11</vt:lpstr>
      <vt:lpstr>Слайд 12</vt:lpstr>
      <vt:lpstr>Слайд 13</vt:lpstr>
      <vt:lpstr>Слайд 14</vt:lpstr>
      <vt:lpstr>I have got some sandwiches. I have got some chocolate. I have got some cheese.</vt:lpstr>
      <vt:lpstr>Homework</vt:lpstr>
      <vt:lpstr>I haven’t got any rice. I haven’t got any biscuits. I haven’t got any milk.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24</cp:revision>
  <dcterms:created xsi:type="dcterms:W3CDTF">2022-11-19T12:13:42Z</dcterms:created>
  <dcterms:modified xsi:type="dcterms:W3CDTF">2022-11-20T14:44:26Z</dcterms:modified>
</cp:coreProperties>
</file>