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54" y="96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EBE8E-5D49-A259-27EC-4A7D8ACDC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D02F03-CE3F-03C0-13F9-563EF5C4E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98522B-21DF-FE71-018E-CCB4E926F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D4A-A0FB-4B80-8E1F-00D935084F32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30560A-1AA3-3683-4759-D16CE2CF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54B805-44E8-23D1-869B-E6B596B2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372D-DA23-4A6E-9A91-1B3E4FBCA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1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5DECE-309B-9273-FDC8-0BBEF2BB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452443-7ACD-0774-D0F4-2E3B392AF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D7AB90-FE66-0920-4147-930DEDE4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D4A-A0FB-4B80-8E1F-00D935084F32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6536D3-0D91-B6F6-58BB-7EC8D19E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C78F4E-87DC-ADC2-A775-5988D325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372D-DA23-4A6E-9A91-1B3E4FBCA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2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20D969-DBCA-4439-9041-1FD4B9362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2D5520-91AB-7C6B-0AD5-210FD5AC6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C091E8-47FB-DABB-80AE-6F4D80BC2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D4A-A0FB-4B80-8E1F-00D935084F32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B16685-5095-7034-9E63-332584B0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745643-6E6D-A149-7452-643FBBC4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372D-DA23-4A6E-9A91-1B3E4FBCA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3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1A440-DD1D-7ABF-F71C-BE74B5B3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0B82F-05FD-9A00-963C-509D03E2E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E2901-F84B-1A40-FF57-8C5574298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D4A-A0FB-4B80-8E1F-00D935084F32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08EFC-FEBA-39D2-1B98-2AAF0CD7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854DA-C2D8-1ACE-B92B-842ECD70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372D-DA23-4A6E-9A91-1B3E4FBCA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73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8C6E3-9CDA-C400-D803-418D351B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B32F5F-B4EF-5B84-D386-84DE100DD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4C9095-810F-62C4-0D07-8746AEC2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D4A-A0FB-4B80-8E1F-00D935084F32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83B026-1188-A005-1752-D40E4E626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07DFD1-6ED4-93F5-76F2-BCF8BFD0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372D-DA23-4A6E-9A91-1B3E4FBCA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9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A8F40-2F00-4A71-6915-FB06CAE7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72E8B1-25CA-1BC0-7BEA-FFC2982FB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525EC6-DB55-A617-16AF-31858E380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5706C2-4952-E5A2-3A72-8B6CD7A4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D4A-A0FB-4B80-8E1F-00D935084F32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D96C46-686E-3DD3-3C39-513919F7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529F4C-E26A-D62D-A44F-0CEA261C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372D-DA23-4A6E-9A91-1B3E4FBCA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9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4C591-507B-A36C-DA26-FE03B5434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D6A466-FC8B-3BC2-7EC7-C9B93AEC3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CD1A20-9345-D768-332B-334AA577B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638202-C312-FCCB-6027-803EA4562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E0234B-979C-D529-6F3C-807DDE812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674B28-7B57-4711-C2E1-89E2963C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D4A-A0FB-4B80-8E1F-00D935084F32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7886A1-18B8-6F5C-FCE0-A779B44E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B05D41-A551-DC48-FED6-1BC6393E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372D-DA23-4A6E-9A91-1B3E4FBCA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22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5595D-D2C5-78E5-424A-C368AFDC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3B12D0-ECCA-0AA8-9504-1F28AB898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D4A-A0FB-4B80-8E1F-00D935084F32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30CAA9-F1AC-8E03-59E5-4CAAC009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69AF6D-4A5E-E5E8-4D29-ABBAA916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372D-DA23-4A6E-9A91-1B3E4FBCA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9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7F4007-CD7D-C911-ECC5-B8685FDB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D4A-A0FB-4B80-8E1F-00D935084F32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1E779A-E5C8-0824-856C-C86862A8A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81143A-4503-76FB-56C2-DC64E5F4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372D-DA23-4A6E-9A91-1B3E4FBCA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35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0760C-A409-9C7D-CDE2-908CA0F7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E36B9-AA54-339A-F1F3-36393E137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CF4445-DC34-04FF-93D6-010C01522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183AE1-4B34-97C8-3079-7CA17220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D4A-A0FB-4B80-8E1F-00D935084F32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EB6E58-921F-E9B1-E97D-31E2565A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3F41DB-B647-5ACE-1975-3A75B12D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372D-DA23-4A6E-9A91-1B3E4FBCA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3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6C8B6-0637-3A59-83F6-F9F382143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7D986A-B7BD-CC50-E2DA-E071FD1C3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48E525-DD37-A6C6-DA68-B12BCE590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7E04C3-7902-44B3-4692-4E2E3C4C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D4A-A0FB-4B80-8E1F-00D935084F32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D799C0-E13E-415F-603E-1A9823AAB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9C58E6-4BAB-1B45-19C8-FC3F4997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372D-DA23-4A6E-9A91-1B3E4FBCA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0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18A7C-986D-894F-DDE3-54F49632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A9B9F6-C18B-8AA0-4E5D-7587391A5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EF4491-BA60-8B52-94E5-8D9FCC86A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A3D4A-A0FB-4B80-8E1F-00D935084F32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E0E907-20B4-5E72-9C81-83EB24093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83AD3A-137A-5DF4-A228-14BF54BF1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0372D-DA23-4A6E-9A91-1B3E4FBCA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86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4FD6B-C0E9-B2AF-6322-C22AF6D13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C82ADA-D942-75F5-8D93-6CFDE45D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73178"/>
            <a:ext cx="6513095" cy="48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3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C56AB-DEB4-722B-3D6D-6CC030121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71132"/>
          </a:xfrm>
        </p:spPr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B11A0F-5733-E9F9-9AD9-F50A31F7D8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4057356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61E77-9A15-980B-293C-4BF4EA5D5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402"/>
            <a:ext cx="10515600" cy="52939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          Перемести знак в нужное место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82FC27-3727-7523-4484-1675FFAB0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5" t="37858" r="7822" b="40929"/>
          <a:stretch/>
        </p:blipFill>
        <p:spPr>
          <a:xfrm>
            <a:off x="7175102" y="2465689"/>
            <a:ext cx="1564107" cy="15280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89C495-1575-D104-2060-F598AAC491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5" t="66312" r="50786" b="11768"/>
          <a:stretch/>
        </p:blipFill>
        <p:spPr>
          <a:xfrm>
            <a:off x="5567175" y="4731949"/>
            <a:ext cx="1607927" cy="16879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4D8190-7C2E-463F-941D-92D91822B5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924" b="64620" l="1111" r="2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1" t="36594" r="76519" b="40570"/>
          <a:stretch/>
        </p:blipFill>
        <p:spPr>
          <a:xfrm>
            <a:off x="838200" y="2061128"/>
            <a:ext cx="1754555" cy="179846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6DBB80-E063-9707-4C99-F1DBBF060B03}"/>
              </a:ext>
            </a:extLst>
          </p:cNvPr>
          <p:cNvSpPr/>
          <p:nvPr/>
        </p:nvSpPr>
        <p:spPr>
          <a:xfrm>
            <a:off x="3751356" y="1474556"/>
            <a:ext cx="2265145" cy="23703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3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Движение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пешеходов запрещено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307A7C8-1544-417F-CC27-7993952E36E8}"/>
              </a:ext>
            </a:extLst>
          </p:cNvPr>
          <p:cNvSpPr/>
          <p:nvPr/>
        </p:nvSpPr>
        <p:spPr>
          <a:xfrm>
            <a:off x="9314667" y="799704"/>
            <a:ext cx="2265146" cy="26495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1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Пешеходный переход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DBC5F28-C583-C856-2C59-6CA926AA0F37}"/>
              </a:ext>
            </a:extLst>
          </p:cNvPr>
          <p:cNvSpPr/>
          <p:nvPr/>
        </p:nvSpPr>
        <p:spPr>
          <a:xfrm>
            <a:off x="2363821" y="4390742"/>
            <a:ext cx="2265146" cy="23703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Подземный переход</a:t>
            </a:r>
          </a:p>
        </p:txBody>
      </p:sp>
    </p:spTree>
    <p:extLst>
      <p:ext uri="{BB962C8B-B14F-4D97-AF65-F5344CB8AC3E}">
        <p14:creationId xmlns:p14="http://schemas.microsoft.com/office/powerpoint/2010/main" val="30580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4.16667E-6 -0.125 C -4.16667E-6 -0.18102 0.06901 -0.25 0.125 -0.25 L 0.25 -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25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F8F9B-630A-8C41-8C12-A305F281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843"/>
          </a:xfrm>
        </p:spPr>
        <p:txBody>
          <a:bodyPr/>
          <a:lstStyle/>
          <a:p>
            <a:r>
              <a:rPr lang="ru-RU" dirty="0"/>
              <a:t>     Найди предупреждающие знаки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EE6E25D-9FC4-E1AA-9AF6-9E81E4A5F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358" y="1407854"/>
            <a:ext cx="2835442" cy="2532995"/>
          </a:xfrm>
          <a:prstGeom prst="rect">
            <a:avLst/>
          </a:prstGeom>
        </p:spPr>
      </p:pic>
      <p:pic>
        <p:nvPicPr>
          <p:cNvPr id="36" name="Объект 35">
            <a:extLst>
              <a:ext uri="{FF2B5EF4-FFF2-40B4-BE49-F238E27FC236}">
                <a16:creationId xmlns:a16="http://schemas.microsoft.com/office/drawing/2014/main" id="{4E52691E-D56B-7E25-7EFD-748536B90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" y="2878637"/>
            <a:ext cx="4121945" cy="2747963"/>
          </a:xfr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F8E1444-36A8-61F8-4BBB-89B0B84C00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10" b="32749" l="50000" r="6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04" t="6972" r="33251" b="68282"/>
          <a:stretch/>
        </p:blipFill>
        <p:spPr>
          <a:xfrm>
            <a:off x="4018545" y="1130968"/>
            <a:ext cx="2610853" cy="269118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DF4124F-BABE-1CA9-0D0A-558791DB5C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620" b="89620" l="57222" r="8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07" t="65948" r="14739" b="8717"/>
          <a:stretch/>
        </p:blipFill>
        <p:spPr>
          <a:xfrm>
            <a:off x="5891206" y="4155817"/>
            <a:ext cx="4121945" cy="25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0BD120-0C7F-CABE-36B3-3323900D29B8}"/>
              </a:ext>
            </a:extLst>
          </p:cNvPr>
          <p:cNvSpPr/>
          <p:nvPr/>
        </p:nvSpPr>
        <p:spPr>
          <a:xfrm>
            <a:off x="8975827" y="3114439"/>
            <a:ext cx="2302476" cy="32498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977478F-B668-18AC-4469-68CB0238D31A}"/>
              </a:ext>
            </a:extLst>
          </p:cNvPr>
          <p:cNvSpPr/>
          <p:nvPr/>
        </p:nvSpPr>
        <p:spPr>
          <a:xfrm>
            <a:off x="5846686" y="1750320"/>
            <a:ext cx="2302476" cy="32498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EB137B5-43C9-4C45-8BAD-7465DC47D69E}"/>
              </a:ext>
            </a:extLst>
          </p:cNvPr>
          <p:cNvSpPr/>
          <p:nvPr/>
        </p:nvSpPr>
        <p:spPr>
          <a:xfrm>
            <a:off x="3047230" y="3114440"/>
            <a:ext cx="2302476" cy="32498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661644B-7925-6009-7E35-F192E884480F}"/>
              </a:ext>
            </a:extLst>
          </p:cNvPr>
          <p:cNvSpPr/>
          <p:nvPr/>
        </p:nvSpPr>
        <p:spPr>
          <a:xfrm>
            <a:off x="228664" y="1690688"/>
            <a:ext cx="2319972" cy="32795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A1EBE-BADB-D3EF-7654-902D684D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053"/>
          </a:xfrm>
        </p:spPr>
        <p:txBody>
          <a:bodyPr/>
          <a:lstStyle/>
          <a:p>
            <a:r>
              <a:rPr lang="ru-RU" b="1" dirty="0"/>
              <a:t>Кто поступил правильно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5C182A-2825-0279-6975-CA4722318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>
          <a:xfrm>
            <a:off x="177476" y="2069873"/>
            <a:ext cx="2163632" cy="29578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6FAFBF-245E-84E9-5974-145821354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1" b="50000"/>
          <a:stretch/>
        </p:blipFill>
        <p:spPr>
          <a:xfrm>
            <a:off x="5707704" y="2069872"/>
            <a:ext cx="2272549" cy="30198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90D23-E04E-DA67-DBCD-0B72DA3E5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>
          <a:xfrm>
            <a:off x="2970242" y="3408225"/>
            <a:ext cx="2256364" cy="3084650"/>
          </a:xfrm>
          <a:prstGeom prst="rect">
            <a:avLst/>
          </a:prstGeom>
        </p:spPr>
      </p:pic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A124BF8E-8649-3635-8EDD-6A7C19566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9" t="51039" b="-1"/>
          <a:stretch/>
        </p:blipFill>
        <p:spPr>
          <a:xfrm>
            <a:off x="8647756" y="3408225"/>
            <a:ext cx="2356495" cy="3019861"/>
          </a:xfrm>
        </p:spPr>
      </p:pic>
    </p:spTree>
    <p:extLst>
      <p:ext uri="{BB962C8B-B14F-4D97-AF65-F5344CB8AC3E}">
        <p14:creationId xmlns:p14="http://schemas.microsoft.com/office/powerpoint/2010/main" val="351641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F4394F1-51DD-E458-7F47-99CA6BDC2E91}"/>
              </a:ext>
            </a:extLst>
          </p:cNvPr>
          <p:cNvSpPr/>
          <p:nvPr/>
        </p:nvSpPr>
        <p:spPr>
          <a:xfrm>
            <a:off x="5872997" y="2170970"/>
            <a:ext cx="2117558" cy="24566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AB93B302-8269-8633-EB42-556C1FD8EEDF}"/>
              </a:ext>
            </a:extLst>
          </p:cNvPr>
          <p:cNvSpPr/>
          <p:nvPr/>
        </p:nvSpPr>
        <p:spPr>
          <a:xfrm>
            <a:off x="2928144" y="2111448"/>
            <a:ext cx="2477074" cy="25162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F54BF-BA6A-F677-0D0F-D547C643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365125"/>
            <a:ext cx="4274260" cy="54779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Создай свой знак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9FDFB2-EB9C-DCC0-9EE8-3DA893CC2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43" y="555058"/>
            <a:ext cx="1903338" cy="13641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5CBF7A1-0811-D7DB-6608-7E48BB8819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" t="12366" r="13053" b="16554"/>
          <a:stretch/>
        </p:blipFill>
        <p:spPr>
          <a:xfrm>
            <a:off x="466725" y="2379861"/>
            <a:ext cx="1688949" cy="15357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5A8DC26-38AF-CAE9-B901-47791E438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50" y="2694141"/>
            <a:ext cx="2007856" cy="14590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0AE055B-AA36-A454-57A2-D39059A721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5" b="6242"/>
          <a:stretch/>
        </p:blipFill>
        <p:spPr>
          <a:xfrm>
            <a:off x="1204005" y="5058333"/>
            <a:ext cx="1903338" cy="153572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F8D0510-8C4B-01FA-B5AB-215C2F7344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49" y="-371690"/>
            <a:ext cx="4022015" cy="321761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264490E-4983-4124-0F8C-FABDF4BFC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37" y="4725275"/>
            <a:ext cx="1894040" cy="186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0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0D622-2227-FA00-90E9-EA9F6D541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136526"/>
            <a:ext cx="8915401" cy="713967"/>
          </a:xfrm>
        </p:spPr>
        <p:txBody>
          <a:bodyPr>
            <a:normAutofit/>
          </a:bodyPr>
          <a:lstStyle/>
          <a:p>
            <a:r>
              <a:rPr lang="ru-RU" b="1" dirty="0"/>
              <a:t>               </a:t>
            </a:r>
            <a:r>
              <a:rPr lang="ru-RU" sz="3100" b="1" dirty="0"/>
              <a:t>Соотнеси сигнал светофора с картинкой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C0EDAE5-FEF6-6544-94F4-AB93FF051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t="56761" r="73425"/>
          <a:stretch/>
        </p:blipFill>
        <p:spPr>
          <a:xfrm>
            <a:off x="8657116" y="2858824"/>
            <a:ext cx="1485638" cy="189656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BCCB76-90F1-2638-D953-DE43A5160B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9" t="55924" r="51712" b="-4336"/>
          <a:stretch/>
        </p:blipFill>
        <p:spPr>
          <a:xfrm>
            <a:off x="8657116" y="850493"/>
            <a:ext cx="1402675" cy="20999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74EE69-07B2-EB5F-FC9F-0B04479DE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6" t="54737" r="24825"/>
          <a:stretch/>
        </p:blipFill>
        <p:spPr>
          <a:xfrm>
            <a:off x="8632273" y="4894475"/>
            <a:ext cx="1452360" cy="1963525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F0E12D43-DCA5-B303-1674-44361032A10E}"/>
              </a:ext>
            </a:extLst>
          </p:cNvPr>
          <p:cNvSpPr/>
          <p:nvPr/>
        </p:nvSpPr>
        <p:spPr>
          <a:xfrm>
            <a:off x="1680542" y="834320"/>
            <a:ext cx="1854344" cy="17566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E5ED832-0A74-73F2-83DF-094491F07B7E}"/>
              </a:ext>
            </a:extLst>
          </p:cNvPr>
          <p:cNvSpPr/>
          <p:nvPr/>
        </p:nvSpPr>
        <p:spPr>
          <a:xfrm>
            <a:off x="1663903" y="4683195"/>
            <a:ext cx="1854344" cy="17566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60AA16F-DF0A-CC57-BF0B-DA5C49BC2815}"/>
              </a:ext>
            </a:extLst>
          </p:cNvPr>
          <p:cNvSpPr/>
          <p:nvPr/>
        </p:nvSpPr>
        <p:spPr>
          <a:xfrm>
            <a:off x="1663903" y="2726082"/>
            <a:ext cx="1854344" cy="17566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F067392-44F0-7AF8-BE4D-0424F41387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3"/>
          <a:stretch/>
        </p:blipFill>
        <p:spPr>
          <a:xfrm>
            <a:off x="3876665" y="1587768"/>
            <a:ext cx="4438671" cy="41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BA38B-F6CC-B63F-2F2E-4C8EE4824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695"/>
            <a:ext cx="10515600" cy="709579"/>
          </a:xfrm>
        </p:spPr>
        <p:txBody>
          <a:bodyPr/>
          <a:lstStyle/>
          <a:p>
            <a:r>
              <a:rPr lang="ru-RU" dirty="0"/>
              <a:t>Найди и объясни, кто нарушил правила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39E0566-B1F2-14F9-FFDC-9710E3C69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275" y="820965"/>
            <a:ext cx="4916904" cy="5970528"/>
          </a:xfr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771234C1-4E2B-ED1D-17B8-3B8375151E3C}"/>
              </a:ext>
            </a:extLst>
          </p:cNvPr>
          <p:cNvSpPr/>
          <p:nvPr/>
        </p:nvSpPr>
        <p:spPr>
          <a:xfrm>
            <a:off x="3485147" y="1824789"/>
            <a:ext cx="505327" cy="5414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E199E8-F180-D568-B682-0DA6A0DD0523}"/>
              </a:ext>
            </a:extLst>
          </p:cNvPr>
          <p:cNvSpPr/>
          <p:nvPr/>
        </p:nvSpPr>
        <p:spPr>
          <a:xfrm>
            <a:off x="5257143" y="6091882"/>
            <a:ext cx="505327" cy="5414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587D04E-F40D-8352-984D-966FD4FFCFAD}"/>
              </a:ext>
            </a:extLst>
          </p:cNvPr>
          <p:cNvSpPr/>
          <p:nvPr/>
        </p:nvSpPr>
        <p:spPr>
          <a:xfrm>
            <a:off x="3152274" y="4491790"/>
            <a:ext cx="505327" cy="5414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561BAB6-CF26-5570-50F4-F8FBF3ED1481}"/>
              </a:ext>
            </a:extLst>
          </p:cNvPr>
          <p:cNvSpPr/>
          <p:nvPr/>
        </p:nvSpPr>
        <p:spPr>
          <a:xfrm>
            <a:off x="5686926" y="3532860"/>
            <a:ext cx="505327" cy="5414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AF564E3-2B56-BF86-65A1-FFCC8EB1ADB9}"/>
              </a:ext>
            </a:extLst>
          </p:cNvPr>
          <p:cNvSpPr/>
          <p:nvPr/>
        </p:nvSpPr>
        <p:spPr>
          <a:xfrm>
            <a:off x="4732420" y="2691063"/>
            <a:ext cx="505327" cy="5414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5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EF421-3DE5-898A-85B8-FBA4C7065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147"/>
          </a:xfrm>
        </p:spPr>
        <p:txBody>
          <a:bodyPr/>
          <a:lstStyle/>
          <a:p>
            <a:r>
              <a:rPr lang="ru-RU" b="1" dirty="0"/>
              <a:t>Кто из пешеходов поступил правильно?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C3E6FA-C54B-6593-F2AF-5A2AACDEA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6" t="14542" r="16584" b="3469"/>
          <a:stretch/>
        </p:blipFill>
        <p:spPr>
          <a:xfrm>
            <a:off x="3132944" y="1127558"/>
            <a:ext cx="5816184" cy="5365317"/>
          </a:xfr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D61267CF-7061-2B7B-7431-C233E98F9EA6}"/>
              </a:ext>
            </a:extLst>
          </p:cNvPr>
          <p:cNvSpPr/>
          <p:nvPr/>
        </p:nvSpPr>
        <p:spPr>
          <a:xfrm>
            <a:off x="5973266" y="1234894"/>
            <a:ext cx="716406" cy="7538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AF8DC8-F908-8D63-D227-EB2F873968B7}"/>
              </a:ext>
            </a:extLst>
          </p:cNvPr>
          <p:cNvSpPr/>
          <p:nvPr/>
        </p:nvSpPr>
        <p:spPr>
          <a:xfrm>
            <a:off x="4382750" y="3563521"/>
            <a:ext cx="716406" cy="7538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2591388-72DB-8B3A-742C-C3D6A6220E1E}"/>
              </a:ext>
            </a:extLst>
          </p:cNvPr>
          <p:cNvSpPr/>
          <p:nvPr/>
        </p:nvSpPr>
        <p:spPr>
          <a:xfrm>
            <a:off x="7817993" y="1818807"/>
            <a:ext cx="716406" cy="7538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5E1DCA0-7A04-ED8E-7567-0370380A0583}"/>
              </a:ext>
            </a:extLst>
          </p:cNvPr>
          <p:cNvSpPr/>
          <p:nvPr/>
        </p:nvSpPr>
        <p:spPr>
          <a:xfrm>
            <a:off x="6689672" y="5730442"/>
            <a:ext cx="716406" cy="7538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295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53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Игра </vt:lpstr>
      <vt:lpstr>Цель:</vt:lpstr>
      <vt:lpstr>           Перемести знак в нужное место</vt:lpstr>
      <vt:lpstr>     Найди предупреждающие знаки</vt:lpstr>
      <vt:lpstr>Кто поступил правильно</vt:lpstr>
      <vt:lpstr>Создай свой знак</vt:lpstr>
      <vt:lpstr>               Соотнеси сигнал светофора с картинкой</vt:lpstr>
      <vt:lpstr>Найди и объясни, кто нарушил правила </vt:lpstr>
      <vt:lpstr>Кто из пешеходов поступил правильно?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ПК</dc:creator>
  <cp:lastModifiedBy>ПК</cp:lastModifiedBy>
  <cp:revision>2</cp:revision>
  <dcterms:created xsi:type="dcterms:W3CDTF">2024-08-17T11:38:51Z</dcterms:created>
  <dcterms:modified xsi:type="dcterms:W3CDTF">2024-08-17T16:11:25Z</dcterms:modified>
</cp:coreProperties>
</file>