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60" r:id="rId8"/>
    <p:sldId id="259" r:id="rId9"/>
    <p:sldId id="267" r:id="rId10"/>
    <p:sldId id="258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68F2-3292-4F16-8479-242E40A1D5C6}" type="datetimeFigureOut">
              <a:rPr lang="ru-RU" smtClean="0"/>
              <a:pPr/>
              <a:t>15.08.2024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9051-9F29-41A8-9CD6-7662E81768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gif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ocuments\1645073595_41-phonoteka-org-p-fon-po-matematike-dlya-doshkolnikov-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661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1142984"/>
            <a:ext cx="6643734" cy="38576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МБДОУ д/с №80 г. Ставрополь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1643050"/>
            <a:ext cx="4714908" cy="3786214"/>
          </a:xfrm>
        </p:spPr>
        <p:txBody>
          <a:bodyPr>
            <a:normAutofit fontScale="77500" lnSpcReduction="20000"/>
          </a:bodyPr>
          <a:lstStyle/>
          <a:p>
            <a:r>
              <a:rPr lang="ru-RU" sz="7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Веселая математика</a:t>
            </a:r>
          </a:p>
          <a:p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Авторское </a:t>
            </a:r>
            <a:r>
              <a:rPr lang="ru-RU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дидактическое многофункциональное пособие для </a:t>
            </a:r>
            <a:r>
              <a:rPr lang="ru-RU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3-4 лет  </a:t>
            </a:r>
            <a:r>
              <a:rPr lang="ru-RU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ОВЗ</a:t>
            </a:r>
            <a:endParaRPr lang="ru-RU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Калмыкова Н.А.</a:t>
            </a:r>
            <a:endParaRPr lang="ru-RU" sz="2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0" y="-1270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28604"/>
            <a:ext cx="4929222" cy="42862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Подсчитайте этажи?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thumbs.dreamstime.com/b/%D0%B2%D0%B7%D0%B3%D0%BB%D1%8F%D0%B4-%D0%BF%D0%B5%D1%80%D0%B5%D0%B4%D0%BD%D0%B5%D0%B9-%D0%B4%D0%BE%D0%BC%D0%B0-%D0%BC%D0%B0%D0%BB%D1%8B%D0%B9-17765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636"/>
            <a:ext cx="1428759" cy="1511570"/>
          </a:xfrm>
          <a:prstGeom prst="rect">
            <a:avLst/>
          </a:prstGeom>
          <a:noFill/>
        </p:spPr>
      </p:pic>
      <p:pic>
        <p:nvPicPr>
          <p:cNvPr id="3076" name="Picture 4" descr="https://domoplans.com/img/for_articles/rahmanov-fasad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286256"/>
            <a:ext cx="1643074" cy="2136750"/>
          </a:xfrm>
          <a:prstGeom prst="rect">
            <a:avLst/>
          </a:prstGeom>
          <a:noFill/>
        </p:spPr>
      </p:pic>
      <p:sp>
        <p:nvSpPr>
          <p:cNvPr id="3080" name="AutoShape 8" descr="https://cdn.create.vista.com/api/media/small/100144040/stock-vector-apartment-building-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https://e7.pngegg.com/pngimages/656/328/png-clipart-refinancing-house-fha-insured-loan-home-affordable-refinance-program-building-home-rectangle-apartm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286124"/>
            <a:ext cx="1571636" cy="3182033"/>
          </a:xfrm>
          <a:prstGeom prst="rect">
            <a:avLst/>
          </a:prstGeom>
          <a:noFill/>
        </p:spPr>
      </p:pic>
      <p:pic>
        <p:nvPicPr>
          <p:cNvPr id="3088" name="Picture 16" descr="https://thumbs.dreamstime.com/b/%D0%B6%D0%B8%D0%BB%D0%BE%D0%B5-%D0%B7%D0%B4%D0%B0%D0%BD%D0%B8%D0%B5-%D1%84%D0%B0%D1%81%D0%B0%D0%B4-%D0%B4%D0%BE%D0%BC%D0%B0-%D0%BF%D0%B5%D1%80%D0%B5%D0%B4%D0%BD%D1%8F%D1%8F-%D0%B2%D0%BD%D0%B5%D1%88%D0%BD%D1%8F%D1%8F-%D1%87%D0%B0%D1%81%D1%82%D1%8C-%D0%B6%D0%B8%D0%BB%D1%8C%D0%B5-%D0%B4%D0%BB%D1%8F-%D0%BB%D1%8E%D0%B4%D0%B5%D0%B9-%D0%B2%D0%BD%D0%B5%D1%88%D0%BD%D0%B8%D0%B9-16384684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0" y="1928802"/>
            <a:ext cx="2143139" cy="4714908"/>
          </a:xfrm>
          <a:prstGeom prst="rect">
            <a:avLst/>
          </a:prstGeom>
          <a:noFill/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714356"/>
            <a:ext cx="1914525" cy="586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3" name="Picture 21" descr="https://img.likeness.ru/21/89/21896/1524685426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28694" y="428604"/>
            <a:ext cx="928694" cy="1196771"/>
          </a:xfrm>
          <a:prstGeom prst="rect">
            <a:avLst/>
          </a:prstGeom>
          <a:noFill/>
        </p:spPr>
      </p:pic>
      <p:pic>
        <p:nvPicPr>
          <p:cNvPr id="3095" name="Picture 23" descr="https://ic.pics.livejournal.com/egor_23/73280836/3223420/3223420_original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01222" y="642918"/>
            <a:ext cx="915963" cy="1208394"/>
          </a:xfrm>
          <a:prstGeom prst="rect">
            <a:avLst/>
          </a:prstGeom>
          <a:noFill/>
        </p:spPr>
      </p:pic>
      <p:sp>
        <p:nvSpPr>
          <p:cNvPr id="3101" name="AutoShape 29" descr="https://ne-kurim.ru/forum/attachments/4-gif.1372427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03" name="AutoShape 31" descr="https://ne-kurim.ru/forum/attachments/4-gif.1372427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05" name="Picture 33" descr="https://tse3.mm.bing.net/th?id=OIP.E4iB5tZMYOoSKObU6Ht-PAHaJi&amp;pid=15.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-1195155"/>
            <a:ext cx="928694" cy="1195155"/>
          </a:xfrm>
          <a:prstGeom prst="rect">
            <a:avLst/>
          </a:prstGeom>
          <a:noFill/>
        </p:spPr>
      </p:pic>
      <p:pic>
        <p:nvPicPr>
          <p:cNvPr id="3107" name="Picture 35" descr="https://avatars.mds.yandex.net/get-pdb/2342895/59994d61-b7de-46e6-8428-439f9a2907e9/orig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34" y="-951097"/>
            <a:ext cx="642942" cy="951097"/>
          </a:xfrm>
          <a:prstGeom prst="rect">
            <a:avLst/>
          </a:prstGeom>
          <a:noFill/>
        </p:spPr>
      </p:pic>
      <p:sp>
        <p:nvSpPr>
          <p:cNvPr id="3109" name="AutoShape 37" descr="https://ne-kurim.ru/forum/attachments/4-gif.1372427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10" name="Picture 38" descr="C:\Users\дом\Documents\4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00694" y="-1124025"/>
            <a:ext cx="642942" cy="112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06383E-6 L 0.00868 0.7784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3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7521E-8 L 0.29079 0.40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47826E-6 L 0.00347 0.48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35985E-6 L 0.02084 0.3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-0.00716 L -0.1717 -0.0386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0" y="-1270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4857784" cy="5111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Какого цвета карандаш?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veter.ru/uploads/posts/2014-08/1407522659_pencil13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2857500" cy="2857500"/>
          </a:xfrm>
          <a:prstGeom prst="rect">
            <a:avLst/>
          </a:prstGeom>
          <a:noFill/>
        </p:spPr>
      </p:pic>
      <p:pic>
        <p:nvPicPr>
          <p:cNvPr id="7172" name="Picture 4" descr="https://sunveter.ru/uploads/posts/2014-08/1407521923_pencil10b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500042"/>
            <a:ext cx="2857500" cy="2857500"/>
          </a:xfrm>
          <a:prstGeom prst="rect">
            <a:avLst/>
          </a:prstGeom>
          <a:noFill/>
        </p:spPr>
      </p:pic>
      <p:pic>
        <p:nvPicPr>
          <p:cNvPr id="7174" name="Picture 6" descr="https://sunveter.ru/uploads/posts/2014-08/1407521804_pencil8b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3429000"/>
            <a:ext cx="2857500" cy="2857500"/>
          </a:xfrm>
          <a:prstGeom prst="rect">
            <a:avLst/>
          </a:prstGeom>
          <a:noFill/>
        </p:spPr>
      </p:pic>
      <p:pic>
        <p:nvPicPr>
          <p:cNvPr id="7176" name="Picture 8" descr="https://sunveter.ru/uploads/posts/2014-08/1407521956_pencil11b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3643314"/>
            <a:ext cx="2857500" cy="2857500"/>
          </a:xfrm>
          <a:prstGeom prst="rect">
            <a:avLst/>
          </a:prstGeom>
          <a:noFill/>
        </p:spPr>
      </p:pic>
      <p:pic>
        <p:nvPicPr>
          <p:cNvPr id="7180" name="Picture 12" descr="https://thumbs.gfycat.com/SpanishDimpledAlpaca-size_restricted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714356"/>
            <a:ext cx="4067179" cy="2770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71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-12700"/>
            <a:ext cx="9127129" cy="6870700"/>
          </a:xfrm>
          <a:prstGeom prst="rect">
            <a:avLst/>
          </a:prstGeom>
          <a:noFill/>
        </p:spPr>
      </p:pic>
      <p:sp>
        <p:nvSpPr>
          <p:cNvPr id="23554" name="AutoShape 2" descr="https://ne-kurim.ru/forum/attachments/3c03081b-dabe-4217-9eb8-b078c4503531-4185-000005df2c75b8fc-gif.613411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https://wdesk.ru/_ph/80/2/19928913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 descr="https://ne-kurim.ru/forum/attachments/3-gif.930386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1" name="Picture 9" descr="C:\Users\дом\Documents\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85794"/>
            <a:ext cx="8429684" cy="2286016"/>
          </a:xfrm>
          <a:prstGeom prst="rect">
            <a:avLst/>
          </a:prstGeom>
          <a:noFill/>
        </p:spPr>
      </p:pic>
      <p:pic>
        <p:nvPicPr>
          <p:cNvPr id="23562" name="Picture 10" descr="C:\Users\дом\Documents\19928913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175672"/>
            <a:ext cx="3309958" cy="368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15404" cy="11430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: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раскрытие основных направлений математического развития детей 3—4 лет в соответствии с требованиями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ФГОС ДО.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57158" y="1643050"/>
            <a:ext cx="8229600" cy="478634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-развивать потребность активно мыслить;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-создавать условия для развития математических способностей;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-приобретать знания о множестве, числе, величине, как основах математического развития дошкольников;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-развивать логическое мышление;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-учить применять полученные знания в разных видах деятельности (игре, общении и т.д.);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-формировать и развивать приемы умственной деятельности (анализ и синтез, сравнение, обобщение, классификация, моделирование);</a:t>
            </a:r>
          </a:p>
          <a:p>
            <a:pPr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-воспитывать самостоятельность и интерес к познанию.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3857652" cy="5111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Назови геометрические фигуры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ом\Documents\Etykiety-termiczne-kolorowe-czerwone-32x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1223" y="372737"/>
            <a:ext cx="2000264" cy="987842"/>
          </a:xfrm>
          <a:prstGeom prst="rect">
            <a:avLst/>
          </a:prstGeom>
          <a:noFill/>
        </p:spPr>
      </p:pic>
      <p:pic>
        <p:nvPicPr>
          <p:cNvPr id="3075" name="Picture 3" descr="C:\Users\дом\Documents\DesertedRichArcticseal-size_restrict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80453" y="-142900"/>
            <a:ext cx="3280453" cy="1333525"/>
          </a:xfrm>
          <a:prstGeom prst="rect">
            <a:avLst/>
          </a:prstGeom>
          <a:noFill/>
        </p:spPr>
      </p:pic>
      <p:pic>
        <p:nvPicPr>
          <p:cNvPr id="3076" name="Picture 4" descr="C:\Users\дом\Documents\profpi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8346" y="1571612"/>
            <a:ext cx="2412988" cy="1357306"/>
          </a:xfrm>
          <a:prstGeom prst="rect">
            <a:avLst/>
          </a:prstGeom>
          <a:noFill/>
        </p:spPr>
      </p:pic>
      <p:pic>
        <p:nvPicPr>
          <p:cNvPr id="3077" name="Picture 5" descr="C:\Users\дом\Documents\shape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71866" y="1285860"/>
            <a:ext cx="2782434" cy="1566846"/>
          </a:xfrm>
          <a:prstGeom prst="rect">
            <a:avLst/>
          </a:prstGeom>
          <a:noFill/>
        </p:spPr>
      </p:pic>
      <p:pic>
        <p:nvPicPr>
          <p:cNvPr id="3078" name="Picture 6" descr="C:\Users\дом\Documents\EvenNimbleAphid-size_restricted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44098" y="3214686"/>
            <a:ext cx="1928826" cy="1928826"/>
          </a:xfrm>
          <a:prstGeom prst="rect">
            <a:avLst/>
          </a:prstGeom>
          <a:noFill/>
        </p:spPr>
      </p:pic>
      <p:pic>
        <p:nvPicPr>
          <p:cNvPr id="3079" name="Picture 7" descr="C:\Users\дом\Documents\pic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309690" y="3000372"/>
            <a:ext cx="1309690" cy="1309690"/>
          </a:xfrm>
          <a:prstGeom prst="rect">
            <a:avLst/>
          </a:prstGeom>
          <a:noFill/>
        </p:spPr>
      </p:pic>
      <p:pic>
        <p:nvPicPr>
          <p:cNvPr id="3080" name="Picture 8" descr="C:\Users\дом\Documents\AngryBelatedIsabellinewheatear-size_restricted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857684" y="3286124"/>
            <a:ext cx="2381250" cy="2381250"/>
          </a:xfrm>
          <a:prstGeom prst="rect">
            <a:avLst/>
          </a:prstGeom>
          <a:noFill/>
        </p:spPr>
      </p:pic>
      <p:pic>
        <p:nvPicPr>
          <p:cNvPr id="3081" name="Picture 9" descr="C:\Users\дом\Documents\i-553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44098" y="5643578"/>
            <a:ext cx="952500" cy="952500"/>
          </a:xfrm>
          <a:prstGeom prst="rect">
            <a:avLst/>
          </a:prstGeom>
          <a:noFill/>
        </p:spPr>
      </p:pic>
      <p:pic>
        <p:nvPicPr>
          <p:cNvPr id="3082" name="Picture 10" descr="C:\Users\дом\Documents\94360221_Blestyaschiyfon26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214610" y="5072074"/>
            <a:ext cx="2047871" cy="2047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5.78035E-7 L 0.34861 0.0455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93064E-6 L -0.25781 -0.2203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0.05249 L 0.60365 0.0094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0" y="-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97 0.23977 L 0.76059 -0.0117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20231E-7 L -0.29965 -0.066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29 -0.2037 L -0.5224 0.0899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0.13642 L 0.66198 -0.1576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9872 L -0.96719 -0.056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12139E-6 L 0.58698 0.2039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0" y="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0" y="-1270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C:\Users\дом\Documents\fullsiz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429000"/>
            <a:ext cx="1190620" cy="1714512"/>
          </a:xfrm>
          <a:prstGeom prst="rect">
            <a:avLst/>
          </a:prstGeom>
          <a:noFill/>
        </p:spPr>
      </p:pic>
      <p:pic>
        <p:nvPicPr>
          <p:cNvPr id="4099" name="Picture 3" descr="C:\Users\дом\Documents\strelk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000372"/>
            <a:ext cx="3286148" cy="791769"/>
          </a:xfrm>
          <a:prstGeom prst="rect">
            <a:avLst/>
          </a:prstGeom>
          <a:noFill/>
        </p:spPr>
      </p:pic>
      <p:pic>
        <p:nvPicPr>
          <p:cNvPr id="4100" name="Picture 4" descr="C:\Users\дом\Documents\left-pointing-animated-red-arrow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500306"/>
            <a:ext cx="3333750" cy="1595442"/>
          </a:xfrm>
          <a:prstGeom prst="rect">
            <a:avLst/>
          </a:prstGeom>
          <a:noFill/>
        </p:spPr>
      </p:pic>
      <p:pic>
        <p:nvPicPr>
          <p:cNvPr id="4101" name="Picture 5" descr="C:\Users\дом\Documents\PassionateAthleticIndianabat-size_restrict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057699" y="2585979"/>
            <a:ext cx="927601" cy="327628"/>
          </a:xfrm>
          <a:prstGeom prst="rect">
            <a:avLst/>
          </a:prstGeom>
          <a:noFill/>
        </p:spPr>
      </p:pic>
      <p:pic>
        <p:nvPicPr>
          <p:cNvPr id="4102" name="Picture 6" descr="C:\Users\дом\Documents\АНИМАЦИИ\numeral1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71668" y="2681002"/>
            <a:ext cx="857256" cy="1512805"/>
          </a:xfrm>
          <a:prstGeom prst="rect">
            <a:avLst/>
          </a:prstGeom>
          <a:noFill/>
        </p:spPr>
      </p:pic>
      <p:pic>
        <p:nvPicPr>
          <p:cNvPr id="4103" name="Picture 7" descr="C:\Users\дом\Documents\АНИМАЦИИ\459461f46ff26bf91d89bff0fe8e01fb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68" y="6858000"/>
            <a:ext cx="2143140" cy="2143140"/>
          </a:xfrm>
          <a:prstGeom prst="rect">
            <a:avLst/>
          </a:prstGeom>
          <a:noFill/>
        </p:spPr>
      </p:pic>
      <p:pic>
        <p:nvPicPr>
          <p:cNvPr id="4104" name="Picture 8" descr="C:\Users\дом\Documents\АНИМАЦИИ\DopeyMinorJerboa-size_restricted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01222" y="4214818"/>
            <a:ext cx="1190625" cy="1552576"/>
          </a:xfrm>
          <a:prstGeom prst="rect">
            <a:avLst/>
          </a:prstGeom>
          <a:noFill/>
        </p:spPr>
      </p:pic>
      <p:pic>
        <p:nvPicPr>
          <p:cNvPr id="4105" name="Picture 9" descr="C:\Users\дом\Documents\АНИМАЦИИ\tsifry-animatsionnaya-kartinka-0053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29784" y="0"/>
            <a:ext cx="1112888" cy="1247783"/>
          </a:xfrm>
          <a:prstGeom prst="rect">
            <a:avLst/>
          </a:prstGeom>
          <a:noFill/>
        </p:spPr>
      </p:pic>
      <p:pic>
        <p:nvPicPr>
          <p:cNvPr id="4106" name="Picture 10" descr="C:\Users\дом\Documents\АНИМАЦИИ\1b5e63da04e5c56eea36cf51b78e9afe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714544" y="0"/>
            <a:ext cx="1500198" cy="1800238"/>
          </a:xfrm>
          <a:prstGeom prst="rect">
            <a:avLst/>
          </a:prstGeom>
          <a:noFill/>
        </p:spPr>
      </p:pic>
      <p:pic>
        <p:nvPicPr>
          <p:cNvPr id="8194" name="Picture 2" descr="https://i.gifer.com/BzY0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8712596">
            <a:off x="4705499" y="2337186"/>
            <a:ext cx="1488724" cy="447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40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4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81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6532E-6 L 0.23125 -0.022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529E-7 L -2.5E-6 -0.3094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3284E-6 L -0.36789 -0.4687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" y="-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1536E-6 L 0.58177 0.085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9334E-6 L -0.20607 0.3982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0" y="-1270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74638"/>
            <a:ext cx="5400684" cy="5111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Какие эмоции у смайликов?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дом\Documents\87997589_216f62c953b51b7de35717211087a98d_8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571876"/>
            <a:ext cx="2857520" cy="2857520"/>
          </a:xfrm>
          <a:prstGeom prst="rect">
            <a:avLst/>
          </a:prstGeom>
          <a:noFill/>
        </p:spPr>
      </p:pic>
      <p:pic>
        <p:nvPicPr>
          <p:cNvPr id="5124" name="Picture 4" descr="C:\Users\дом\Documents\gz08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928670"/>
            <a:ext cx="2928940" cy="2928940"/>
          </a:xfrm>
          <a:prstGeom prst="rect">
            <a:avLst/>
          </a:prstGeom>
          <a:noFill/>
        </p:spPr>
      </p:pic>
      <p:pic>
        <p:nvPicPr>
          <p:cNvPr id="5125" name="Picture 5" descr="C:\Users\дом\Documents\ori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642918"/>
            <a:ext cx="3643338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0" y="-1270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4429156" cy="51115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Когда мы так делаем?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дом\Documents\orig (1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2992504" cy="2171703"/>
          </a:xfrm>
          <a:prstGeom prst="rect">
            <a:avLst/>
          </a:prstGeom>
          <a:noFill/>
        </p:spPr>
      </p:pic>
      <p:pic>
        <p:nvPicPr>
          <p:cNvPr id="6146" name="Picture 2" descr="C:\Users\дом\Documents\u_c4da2d8e7738cfe3b0c7685cb83d6bb6_8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387" y="0"/>
            <a:ext cx="2895613" cy="3619516"/>
          </a:xfrm>
          <a:prstGeom prst="rect">
            <a:avLst/>
          </a:prstGeom>
          <a:noFill/>
        </p:spPr>
      </p:pic>
      <p:pic>
        <p:nvPicPr>
          <p:cNvPr id="6147" name="Picture 3" descr="C:\Users\дом\Documents\handshake-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429114"/>
            <a:ext cx="4857784" cy="2024077"/>
          </a:xfrm>
          <a:prstGeom prst="rect">
            <a:avLst/>
          </a:prstGeom>
          <a:noFill/>
        </p:spPr>
      </p:pic>
      <p:pic>
        <p:nvPicPr>
          <p:cNvPr id="6148" name="Picture 4" descr="C:\Users\дом\Documents\39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1428736"/>
            <a:ext cx="2809883" cy="2809883"/>
          </a:xfrm>
          <a:prstGeom prst="rect">
            <a:avLst/>
          </a:prstGeom>
          <a:noFill/>
        </p:spPr>
      </p:pic>
      <p:pic>
        <p:nvPicPr>
          <p:cNvPr id="6149" name="Picture 5" descr="C:\Users\дом\Documents\350129_original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3357562"/>
            <a:ext cx="2305047" cy="3143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14290"/>
            <a:ext cx="3971924" cy="5111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Сравните  предметы?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hdpic.club/uploads/posts/2022-01/1641866788_15-hdpic-club-p-poezd-dlya-detei-na-prozrachnom-fone-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-5000692" y="0"/>
            <a:ext cx="4572032" cy="1928802"/>
          </a:xfrm>
          <a:prstGeom prst="rect">
            <a:avLst/>
          </a:prstGeom>
          <a:noFill/>
        </p:spPr>
      </p:pic>
      <p:pic>
        <p:nvPicPr>
          <p:cNvPr id="8196" name="Picture 4" descr="https://avatars.mds.yandex.net/i?id=1512906343dbc1685fdf1ec406a66172_l-5289247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8346" y="1000108"/>
            <a:ext cx="2091253" cy="1214446"/>
          </a:xfrm>
          <a:prstGeom prst="rect">
            <a:avLst/>
          </a:prstGeom>
          <a:noFill/>
        </p:spPr>
      </p:pic>
      <p:pic>
        <p:nvPicPr>
          <p:cNvPr id="8198" name="Picture 6" descr="https://i.pinimg.com/originals/f6/d0/e1/f6d0e1c9f066a53f7cd7082367a84d1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2500306"/>
            <a:ext cx="2585327" cy="3643338"/>
          </a:xfrm>
          <a:prstGeom prst="rect">
            <a:avLst/>
          </a:prstGeom>
          <a:noFill/>
        </p:spPr>
      </p:pic>
      <p:sp>
        <p:nvSpPr>
          <p:cNvPr id="8200" name="AutoShape 8" descr="https://catherineasquithgallery.com/uploads/posts/2021-03/1614578235_68-p-kukla-na-belom-fone-7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https://catherineasquithgallery.com/uploads/posts/2021-03/1614578235_68-p-kukla-na-belom-fone-7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https://catherineasquithgallery.com/uploads/posts/2021-03/1614578226_63-p-kukla-na-belom-fone-6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5" name="Picture 13" descr="C:\Users\дом\Documents\1614578226_63-p-kukla-na-belom-fone-6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0" y="6000768"/>
            <a:ext cx="1466748" cy="2374594"/>
          </a:xfrm>
          <a:prstGeom prst="rect">
            <a:avLst/>
          </a:prstGeom>
          <a:noFill/>
        </p:spPr>
      </p:pic>
      <p:sp>
        <p:nvSpPr>
          <p:cNvPr id="8209" name="AutoShape 17" descr="https://catherineasquithgallery.com/uploads/posts/2021-03/1614576774_56-p-lenta-na-belom-fone-7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11" name="AutoShape 19" descr="https://www.pngarts.com/files/3/Yellow-Ribbon-Transparent-Background-P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12" name="Picture 20" descr="C:\Users\дом\Documents\banner-red-decorative-png-clip-art-3735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215006" y="2928934"/>
            <a:ext cx="5215006" cy="2038355"/>
          </a:xfrm>
          <a:prstGeom prst="rect">
            <a:avLst/>
          </a:prstGeom>
          <a:noFill/>
        </p:spPr>
      </p:pic>
      <p:pic>
        <p:nvPicPr>
          <p:cNvPr id="8213" name="Picture 21" descr="C:\Users\дом\Documents\578-5780839_banner-blue-decorative-png-clip-art-image-decorativ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7215214"/>
            <a:ext cx="3786214" cy="50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17919E-6 L 0.63941 0.044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56069E-6 L -0.37777 -0.02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5 0.00648 C 0.07205 0.04972 0.06111 0.08093 0.05035 0.08093 C 0.03976 0.08093 0.03038 0.04972 0.02708 0.00648 C 0.0224 0.04972 0.01337 0.08093 0.0026 0.08093 C -0.00833 0.08093 -0.01771 0.04972 -0.02066 0.00648 C -0.025 0.04972 -0.03455 0.08093 -0.04531 0.08093 C -0.05608 0.08093 -0.06684 0.04972 -0.06997 0.00648 C -0.07309 0.04972 -0.08264 0.08093 -0.09479 0.08093 C -0.10399 0.08093 -0.11476 0.04972 -0.11771 0.00648 C -0.12101 0.04972 -0.13177 0.08093 -0.14254 0.08093 C -0.15313 0.08093 -0.16267 0.04972 -0.16597 0.00648 C -0.17049 0.04972 -0.17969 0.08093 -0.19045 0.08093 C -0.20122 0.08093 -0.21076 0.04972 -0.2151 0.00648 C -0.21806 0.04972 -0.2276 0.08093 -0.23837 0.08093 C -0.24913 0.08093 -0.2599 0.04972 -0.26302 0.00648 C -0.26615 0.04972 -0.27552 0.08093 -0.28785 0.08093 C -0.29861 0.08093 -0.30781 0.04972 -0.31059 0.00648 " pathEditMode="relative" rAng="0" ptsTypes="fffffffffffffffff">
                                      <p:cBhvr>
                                        <p:cTn id="22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44 -0.28532 C 0.06892 -0.18775 0.05573 -0.11746 0.04219 -0.11746 C 0.02899 -0.11746 0.01736 -0.18775 0.01337 -0.28532 C 0.00764 -0.18775 -0.00365 -0.11746 -0.01736 -0.11746 C -0.0309 -0.11746 -0.04236 -0.18775 -0.04601 -0.28532 C -0.05191 -0.18775 -0.06337 -0.11746 -0.07691 -0.11746 C -0.0908 -0.11746 -0.10399 -0.18775 -0.10764 -0.28532 C -0.11163 -0.18775 -0.12327 -0.11746 -0.13837 -0.11746 C -0.15 -0.11746 -0.16302 -0.18775 -0.16684 -0.28532 C -0.17136 -0.18775 -0.18438 -0.11746 -0.19809 -0.11746 C -0.21111 -0.11746 -0.22292 -0.18775 -0.22674 -0.28532 C -0.23247 -0.18775 -0.24393 -0.11746 -0.25747 -0.11746 C -0.27118 -0.11746 -0.28264 -0.18775 -0.28854 -0.28532 C -0.29219 -0.18775 -0.30365 -0.11746 -0.31702 -0.11746 C -0.3309 -0.11746 -0.34427 -0.18775 -0.34774 -0.28532 C -0.35174 -0.18775 -0.36337 -0.11746 -0.37847 -0.11746 C -0.39219 -0.11746 -0.4033 -0.18775 -0.40695 -0.28532 " pathEditMode="relative" rAng="0" ptsTypes="fffffffffffffffff">
                                      <p:cBhvr>
                                        <p:cTn id="26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04 -0.03376 L 0.60677 -0.023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5.78035E-8 L 5E-6 -0.304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274638"/>
            <a:ext cx="3043230" cy="5111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делает?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Users\дом\Documents\69945088_1296335454_baby_playing_with_rat_a_h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57166"/>
            <a:ext cx="1720354" cy="2238379"/>
          </a:xfrm>
          <a:prstGeom prst="rect">
            <a:avLst/>
          </a:prstGeom>
          <a:noFill/>
        </p:spPr>
      </p:pic>
      <p:pic>
        <p:nvPicPr>
          <p:cNvPr id="9218" name="Picture 2" descr="C:\Users\дом\Documents\7c5dab60a0fb6917f96d9c2ac8ac56f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285860"/>
            <a:ext cx="2100275" cy="2537832"/>
          </a:xfrm>
          <a:prstGeom prst="rect">
            <a:avLst/>
          </a:prstGeom>
          <a:noFill/>
        </p:spPr>
      </p:pic>
      <p:pic>
        <p:nvPicPr>
          <p:cNvPr id="9219" name="Picture 3" descr="C:\Users\дом\Documents\0044-109-Risovat-karandashami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2214554"/>
            <a:ext cx="2452693" cy="2109316"/>
          </a:xfrm>
          <a:prstGeom prst="rect">
            <a:avLst/>
          </a:prstGeom>
          <a:noFill/>
        </p:spPr>
      </p:pic>
      <p:pic>
        <p:nvPicPr>
          <p:cNvPr id="9220" name="Picture 4" descr="C:\Users\дом\Documents\47e4bbd5133e276b99e0b11e3a06cde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3786190"/>
            <a:ext cx="2500320" cy="2650339"/>
          </a:xfrm>
          <a:prstGeom prst="rect">
            <a:avLst/>
          </a:prstGeom>
          <a:noFill/>
        </p:spPr>
      </p:pic>
      <p:pic>
        <p:nvPicPr>
          <p:cNvPr id="9221" name="Picture 5" descr="C:\Users\дом\Documents\6ed340d643440af9c15d73a0aa77fff0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714752"/>
            <a:ext cx="2357424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ocuments\1614692228_21-p-fon-s-ramkoi-dlya-slaid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-12700"/>
            <a:ext cx="9127129" cy="68707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4357718" cy="36828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делает ребенок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дом\Documents\medved-animatsionnaya-kartinka-015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8300" y="214290"/>
            <a:ext cx="3695700" cy="2143140"/>
          </a:xfrm>
          <a:prstGeom prst="rect">
            <a:avLst/>
          </a:prstGeom>
          <a:noFill/>
        </p:spPr>
      </p:pic>
      <p:pic>
        <p:nvPicPr>
          <p:cNvPr id="7" name="Picture 2" descr="C:\Users\дом\Documents\45248895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071810"/>
            <a:ext cx="2285984" cy="3267653"/>
          </a:xfrm>
          <a:prstGeom prst="rect">
            <a:avLst/>
          </a:prstGeom>
          <a:noFill/>
        </p:spPr>
      </p:pic>
      <p:pic>
        <p:nvPicPr>
          <p:cNvPr id="8" name="Picture 6" descr="C:\Users\дом\Documents\500_5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294544"/>
            <a:ext cx="2919414" cy="1829774"/>
          </a:xfrm>
          <a:prstGeom prst="rect">
            <a:avLst/>
          </a:prstGeom>
          <a:noFill/>
        </p:spPr>
      </p:pic>
      <p:pic>
        <p:nvPicPr>
          <p:cNvPr id="9" name="Picture 3" descr="C:\Users\дом\Documents\CheerfulIckyCaracal-size_restricted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714356"/>
            <a:ext cx="3095625" cy="2381250"/>
          </a:xfrm>
          <a:prstGeom prst="rect">
            <a:avLst/>
          </a:prstGeom>
          <a:noFill/>
        </p:spPr>
      </p:pic>
      <p:pic>
        <p:nvPicPr>
          <p:cNvPr id="10" name="Picture 4" descr="C:\Users\дом\Documents\crying-10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4214818"/>
            <a:ext cx="2500330" cy="187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149</Words>
  <Application>Microsoft Office PowerPoint</Application>
  <PresentationFormat>Экран (4:3)</PresentationFormat>
  <Paragraphs>23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МБДОУ д/с №80 г. Ставрополь</vt:lpstr>
      <vt:lpstr>Цель : раскрытие основных направлений математического развития детей 3—4 лет в соответствии с требованиями  ФГОС ДО.  </vt:lpstr>
      <vt:lpstr>Назови геометрические фигуры</vt:lpstr>
      <vt:lpstr>Презентация PowerPoint</vt:lpstr>
      <vt:lpstr>Какие эмоции у смайликов?</vt:lpstr>
      <vt:lpstr>Когда мы так делаем?</vt:lpstr>
      <vt:lpstr>Сравните  предметы?</vt:lpstr>
      <vt:lpstr>Что делает?</vt:lpstr>
      <vt:lpstr>Что делает ребенок?</vt:lpstr>
      <vt:lpstr>Подсчитайте этажи?</vt:lpstr>
      <vt:lpstr>Какого цвета карандаш?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ГКУ СО «РЦД и ПОВ Восточного округа»</dc:title>
  <dc:creator>дом</dc:creator>
  <cp:lastModifiedBy>1</cp:lastModifiedBy>
  <cp:revision>43</cp:revision>
  <dcterms:created xsi:type="dcterms:W3CDTF">2022-12-31T11:30:02Z</dcterms:created>
  <dcterms:modified xsi:type="dcterms:W3CDTF">2024-08-15T16:21:31Z</dcterms:modified>
</cp:coreProperties>
</file>