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300" r:id="rId8"/>
    <p:sldId id="274" r:id="rId9"/>
    <p:sldId id="260" r:id="rId10"/>
    <p:sldId id="262" r:id="rId11"/>
    <p:sldId id="263" r:id="rId12"/>
    <p:sldId id="264" r:id="rId13"/>
    <p:sldId id="268" r:id="rId14"/>
    <p:sldId id="277" r:id="rId15"/>
    <p:sldId id="280" r:id="rId16"/>
    <p:sldId id="281" r:id="rId17"/>
    <p:sldId id="291" r:id="rId18"/>
    <p:sldId id="292" r:id="rId19"/>
    <p:sldId id="266" r:id="rId20"/>
    <p:sldId id="267" r:id="rId21"/>
    <p:sldId id="269" r:id="rId22"/>
    <p:sldId id="270" r:id="rId23"/>
    <p:sldId id="278" r:id="rId24"/>
    <p:sldId id="279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ВЕЛИЧЕСТВО</a:t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3200" dirty="0" smtClean="0"/>
              <a:t>?????????????????????????????????????????????????????????????????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модуль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0665" y="139700"/>
            <a:ext cx="11951335" cy="65614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модуль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3225" y="-257810"/>
            <a:ext cx="11384915" cy="71158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модуль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1234420" cy="67094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/>
              <a:t>         </a:t>
            </a:r>
            <a:r>
              <a:rPr lang="ru-RU" altLang="en-US"/>
              <a:t>ГРАФИК ФУНКЦИИ У=</a:t>
            </a:r>
            <a:r>
              <a:rPr lang="en-US" altLang="ru-RU"/>
              <a:t>|</a:t>
            </a:r>
            <a:r>
              <a:rPr lang="ru-RU" altLang="en-US"/>
              <a:t>СО</a:t>
            </a:r>
            <a:r>
              <a:rPr lang="en-US" altLang="ru-RU"/>
              <a:t>S </a:t>
            </a:r>
            <a:r>
              <a:rPr lang="ru-RU" altLang="en-US"/>
              <a:t>Х</a:t>
            </a:r>
            <a:r>
              <a:rPr lang="en-US" altLang="ru-RU"/>
              <a:t>|</a:t>
            </a:r>
            <a:endParaRPr lang="en-US" altLang="ru-RU"/>
          </a:p>
        </p:txBody>
      </p:sp>
      <p:pic>
        <p:nvPicPr>
          <p:cNvPr id="4" name="Замещающее содержимое 3" descr="389836_16762218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9640" y="1854200"/>
            <a:ext cx="10452100" cy="4739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19" y="804519"/>
            <a:ext cx="9603275" cy="1049235"/>
          </a:xfrm>
        </p:spPr>
        <p:txBody>
          <a:bodyPr/>
          <a:p>
            <a:endParaRPr lang="ru-RU" altLang="en-US"/>
          </a:p>
        </p:txBody>
      </p:sp>
      <p:pic>
        <p:nvPicPr>
          <p:cNvPr id="6" name="Замещающее содержимое 5" descr="slide_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645" y="0"/>
            <a:ext cx="11568430" cy="6613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slide17-l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015" y="11430"/>
            <a:ext cx="11944350" cy="68459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slide-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9090" y="146685"/>
            <a:ext cx="11337290" cy="6483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22bf9b2343de2ac81c5ca3a92ceab43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0665" y="0"/>
            <a:ext cx="11476990" cy="66941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модуль катангенса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465" y="0"/>
            <a:ext cx="12273280" cy="72561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модуль катангенса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3840" y="-427355"/>
            <a:ext cx="11730990" cy="7964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 модуля</a:t>
            </a:r>
            <a:br>
              <a:rPr lang="ru-RU" dirty="0" smtClean="0"/>
            </a:br>
            <a:r>
              <a:rPr lang="ru-RU" dirty="0" err="1" smtClean="0"/>
              <a:t>постейшие</a:t>
            </a:r>
            <a:r>
              <a:rPr lang="ru-RU" dirty="0" smtClean="0"/>
              <a:t> упражнения с модулем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1853754"/>
            <a:ext cx="10906539" cy="481208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соответствие графиков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201295"/>
            <a:ext cx="12065000" cy="72256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уравнения с модулем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1695" y="157480"/>
            <a:ext cx="10613390" cy="64738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4c8ab4cfe54be1699da60b6afa982c8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5430" y="182880"/>
            <a:ext cx="11778615" cy="62090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2" name="Замещающее содержимое 11" descr="slide-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640" y="200025"/>
            <a:ext cx="11359515" cy="63557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919" y="316839"/>
            <a:ext cx="9603275" cy="1049235"/>
          </a:xfrm>
        </p:spPr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f0e518a352a7955880614442a23c567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1640" y="316230"/>
            <a:ext cx="11543665" cy="6271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ПРОСТЕЙШИЕ УРАВНЕНИЯ С МОДУЛЕМ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1656522"/>
            <a:ext cx="9899373" cy="48767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755373"/>
          </a:xfrm>
        </p:spPr>
        <p:txBody>
          <a:bodyPr/>
          <a:lstStyle/>
          <a:p>
            <a:pPr algn="ctr"/>
            <a:r>
              <a:rPr lang="ru-RU" dirty="0" smtClean="0"/>
              <a:t>Зашифрованная 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13" y="755374"/>
            <a:ext cx="11542644" cy="589721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.Тема: «Сложение целых чисел .Уравнения с модулем.»6 класс.</a:t>
            </a:r>
            <a:endParaRPr lang="ru-RU" dirty="0"/>
          </a:p>
          <a:p>
            <a:r>
              <a:rPr lang="ru-RU" dirty="0"/>
              <a:t>И	И	И	К	К	В	В	В	Е	Е</a:t>
            </a:r>
            <a:endParaRPr lang="ru-RU" dirty="0"/>
          </a:p>
          <a:p>
            <a:r>
              <a:rPr lang="ru-RU" dirty="0"/>
              <a:t>100	-4	-11 и39	±42	-9	2	-52	±8	-2	±3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Ж	У	Ь	С	Ч	,(ЗАПЯТАЯ)</a:t>
            </a:r>
            <a:endParaRPr lang="ru-RU" dirty="0"/>
          </a:p>
          <a:p>
            <a:r>
              <a:rPr lang="ru-RU" dirty="0"/>
              <a:t>10	±6	-4 и 10	-3 и 15	-2 и 8	12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)-3+5=      ;                     9)|х|  -3 =5;</a:t>
            </a:r>
            <a:endParaRPr lang="ru-RU" dirty="0"/>
          </a:p>
          <a:p>
            <a:r>
              <a:rPr lang="ru-RU" dirty="0"/>
              <a:t>2)8+(-10)=    ;                   10) 7 +|х|=10;</a:t>
            </a:r>
            <a:endParaRPr lang="ru-RU" dirty="0"/>
          </a:p>
          <a:p>
            <a:r>
              <a:rPr lang="ru-RU" dirty="0"/>
              <a:t>3)-4+(-5)=    ;                     11)| х| : 6=7;</a:t>
            </a:r>
            <a:endParaRPr lang="ru-RU" dirty="0"/>
          </a:p>
          <a:p>
            <a:r>
              <a:rPr lang="ru-RU" dirty="0"/>
              <a:t>4)-20+30=    ;                     12)48: | х |=8;</a:t>
            </a:r>
            <a:endParaRPr lang="ru-RU" dirty="0"/>
          </a:p>
          <a:p>
            <a:r>
              <a:rPr lang="ru-RU" dirty="0"/>
              <a:t>5)-200+300=   ;                   13| x-3| =5;</a:t>
            </a:r>
            <a:endParaRPr lang="ru-RU" dirty="0"/>
          </a:p>
          <a:p>
            <a:r>
              <a:rPr lang="ru-RU" dirty="0"/>
              <a:t>6)-25+(-27)=    ;                  14)|х-14|=25;</a:t>
            </a:r>
            <a:endParaRPr lang="ru-RU" dirty="0"/>
          </a:p>
          <a:p>
            <a:r>
              <a:rPr lang="ru-RU" dirty="0"/>
              <a:t>7)-13+9=   ;                          15) |х-6| *4=36;</a:t>
            </a:r>
            <a:endParaRPr lang="ru-RU" dirty="0"/>
          </a:p>
          <a:p>
            <a:r>
              <a:rPr lang="ru-RU" dirty="0"/>
              <a:t>8)-12+24=      ;                    16)56:|х-3| =8. </a:t>
            </a:r>
            <a:endParaRPr lang="ru-RU" dirty="0"/>
          </a:p>
          <a:p>
            <a:r>
              <a:rPr lang="ru-RU" dirty="0"/>
              <a:t>Ответ(Для учителя):ВЕК ЖИВИ,ВЕК УЧИСЬ.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12035"/>
            <a:ext cx="9603275" cy="569843"/>
          </a:xfrm>
        </p:spPr>
        <p:txBody>
          <a:bodyPr/>
          <a:lstStyle/>
          <a:p>
            <a:pPr algn="ctr"/>
            <a:r>
              <a:rPr lang="ru-RU" b="1" dirty="0" smtClean="0"/>
              <a:t>Корень четной степени и модуль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781878"/>
            <a:ext cx="9603274" cy="57514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br>
              <a:rPr lang="ru-RU" altLang="en-US"/>
            </a:br>
            <a:endParaRPr lang="ru-RU" altLang="en-US"/>
          </a:p>
        </p:txBody>
      </p:sp>
      <p:pic>
        <p:nvPicPr>
          <p:cNvPr id="4" name="Замещающее содержимое 3" descr="Рисунок (5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9540" y="635"/>
            <a:ext cx="12063095" cy="6603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screen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850" y="0"/>
            <a:ext cx="116230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98784"/>
            <a:ext cx="9603275" cy="795130"/>
          </a:xfrm>
        </p:spPr>
        <p:txBody>
          <a:bodyPr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ункция у=</a:t>
            </a:r>
            <a:r>
              <a:rPr lang="en-US" dirty="0" smtClean="0"/>
              <a:t>|  </a:t>
            </a:r>
            <a:r>
              <a:rPr lang="ru-RU" dirty="0" smtClean="0"/>
              <a:t>х</a:t>
            </a:r>
            <a:r>
              <a:rPr lang="en-US" dirty="0" smtClean="0"/>
              <a:t> |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821635"/>
            <a:ext cx="9603275" cy="55791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мещающее содержимое 3" descr="график модуль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780" y="635"/>
            <a:ext cx="11861800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0</TotalTime>
  <Words>880</Words>
  <Application>WPS Presentation</Application>
  <PresentationFormat>Широкоэкранный</PresentationFormat>
  <Paragraphs>37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Gill Sans MT</vt:lpstr>
      <vt:lpstr>Microsoft YaHei</vt:lpstr>
      <vt:lpstr>Arial Unicode MS</vt:lpstr>
      <vt:lpstr>Calibri</vt:lpstr>
      <vt:lpstr>Gallery</vt:lpstr>
      <vt:lpstr>ЕГО ВЕЛИЧЕСТВО Модуль</vt:lpstr>
      <vt:lpstr>Определение модуля постейшие упражнения с модулем</vt:lpstr>
      <vt:lpstr>ПРОСТЕЙШИЕ УРАВНЕНИЯ С МОДУЛЕМ</vt:lpstr>
      <vt:lpstr>Зашифрованная Самостоятельная работа</vt:lpstr>
      <vt:lpstr>Корень четной степени и модуль</vt:lpstr>
      <vt:lpstr> </vt:lpstr>
      <vt:lpstr>PowerPoint 演示文稿</vt:lpstr>
      <vt:lpstr>Функция у=|  х |</vt:lpstr>
      <vt:lpstr>PowerPoint 演示文稿</vt:lpstr>
      <vt:lpstr>PowerPoint 演示文稿</vt:lpstr>
      <vt:lpstr>PowerPoint 演示文稿</vt:lpstr>
      <vt:lpstr>PowerPoint 演示文稿</vt:lpstr>
      <vt:lpstr>         ГРАФИК ФУНКЦИИ У=|СОS Х|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</dc:title>
  <dc:creator>Марина</dc:creator>
  <cp:lastModifiedBy>Марина</cp:lastModifiedBy>
  <cp:revision>12</cp:revision>
  <dcterms:created xsi:type="dcterms:W3CDTF">2024-06-21T19:19:00Z</dcterms:created>
  <dcterms:modified xsi:type="dcterms:W3CDTF">2024-08-22T13:42:04Z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16F517DD45C44D9F914F4590677F21D6_12</vt:lpwstr>
  </property>
  <property fmtid="{D5CDD505-2E9C-101B-9397-08002B2CF9AE}" pid="3" name="KSOProductBuildVer">
    <vt:lpwstr>1049-12.2.0.17119</vt:lpwstr>
  </property>
</Properties>
</file>