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305" r:id="rId3"/>
    <p:sldId id="312" r:id="rId4"/>
    <p:sldId id="263" r:id="rId5"/>
    <p:sldId id="301" r:id="rId6"/>
    <p:sldId id="296" r:id="rId7"/>
    <p:sldId id="297" r:id="rId8"/>
    <p:sldId id="299" r:id="rId9"/>
    <p:sldId id="306" r:id="rId10"/>
    <p:sldId id="267" r:id="rId11"/>
    <p:sldId id="311" r:id="rId12"/>
    <p:sldId id="307" r:id="rId13"/>
    <p:sldId id="308" r:id="rId14"/>
    <p:sldId id="309" r:id="rId15"/>
    <p:sldId id="310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94737" autoAdjust="0"/>
  </p:normalViewPr>
  <p:slideViewPr>
    <p:cSldViewPr>
      <p:cViewPr>
        <p:scale>
          <a:sx n="82" d="100"/>
          <a:sy n="82" d="100"/>
        </p:scale>
        <p:origin x="-162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23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18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13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06.04.2021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928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06.04.2021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93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06.04.2021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982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06.04.2021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119042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06.04.2021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9177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06.04.2021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244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06.04.2021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0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06.04.2021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57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272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06.04.2021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254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06.04.2021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66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06.04.2021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45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0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94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66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95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35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72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00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4708F-C56C-4D38-ADCA-200295B6947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0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06.04.2021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32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microsoft.com/office/2007/relationships/hdphoto" Target="../media/hdphoto4.wdp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 </a:t>
            </a:r>
            <a:r>
              <a:rPr lang="ru-RU" sz="36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Прочтите </a:t>
            </a:r>
            <a:r>
              <a:rPr lang="ru-RU" sz="3600" b="1" dirty="0" err="1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чистоговорку</a:t>
            </a:r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:</a:t>
            </a:r>
          </a:p>
          <a:p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Ро-ро-ро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 полу стоит ведро.</a:t>
            </a:r>
          </a:p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Ор-ор-ор – подмели мы двор.</a:t>
            </a:r>
          </a:p>
          <a:p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Арь-арь-арь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 стене висит фонарь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42900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Прочтите </a:t>
            </a:r>
            <a:r>
              <a:rPr lang="ru-RU" sz="36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слоги на одном выдохе:</a:t>
            </a:r>
          </a:p>
          <a:p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на-</a:t>
            </a:r>
            <a:r>
              <a:rPr lang="ru-RU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-ла-ля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-за-</a:t>
            </a:r>
            <a:r>
              <a:rPr lang="ru-RU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 – </a:t>
            </a:r>
            <a:r>
              <a:rPr lang="ru-RU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да – </a:t>
            </a:r>
            <a:r>
              <a:rPr lang="ru-RU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t3.depositphotos.com/1526816/17653/v/1600/depositphotos_176533026-stock-illustration-kids-cleaning-up-the-tr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84"/>
          <a:stretch/>
        </p:blipFill>
        <p:spPr bwMode="auto">
          <a:xfrm>
            <a:off x="5407693" y="4020538"/>
            <a:ext cx="2980731" cy="247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dn3.vectorstock.com/i/1000x1000/55/97/old-lantern-silhouette-vector-10455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32" r="26907" b="8323"/>
          <a:stretch/>
        </p:blipFill>
        <p:spPr bwMode="auto">
          <a:xfrm>
            <a:off x="6950142" y="276781"/>
            <a:ext cx="636609" cy="21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2306" y="294140"/>
            <a:ext cx="63976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8528" y="279052"/>
            <a:ext cx="63976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073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48/00162357-81574098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4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41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Задание 1</a:t>
            </a:r>
            <a:endParaRPr lang="ru-RU" sz="4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196752"/>
            <a:ext cx="8229600" cy="4525963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Назовите тех </a:t>
            </a:r>
            <a:r>
              <a:rPr lang="ru-RU" sz="4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животных, которые </a:t>
            </a: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вели себя неправильно?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pigmir.ru/wp-content/uploads/2012/05/efect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5233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ierbildergalerie.com/data/media/19/bar_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52637" y1="93907" x2="51270" y2="93377"/>
                        <a14:backgroundMark x1="2734" y1="73642" x2="3125" y2="71258"/>
                        <a14:backgroundMark x1="12695" y1="4768" x2="12695" y2="4768"/>
                        <a14:backgroundMark x1="88477" y1="4106" x2="88867" y2="7815"/>
                        <a14:backgroundMark x1="95215" y1="84106" x2="95215" y2="84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459861" cy="18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ru.stockfresh.com/thumbs/izakowski/1375448_%D1%81%D0%BC%D0%B5%D1%88%D0%BD%D1%8B%D0%B5-%D0%BF%D0%B5%D1%87%D0%B0%D1%82%D1%8C-cartoon-%D1%83%D0%BB%D1%8B%D0%B1%D0%BA%D0%B0-%D1%81%D1%87%D0%B0%D1%81%D1%82%D0%BB%D0%B8%D0%B2%D1%8B%D0%BC-%D0%BF%D1%80%D0%B8%D1%80%D0%BE%D0%B4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8" descr="http://ru.stockfresh.com/thumbs/izakowski/1375448_%D1%81%D0%BC%D0%B5%D1%88%D0%BD%D1%8B%D0%B5-%D0%BF%D0%B5%D1%87%D0%B0%D1%82%D1%8C-cartoon-%D1%83%D0%BB%D1%8B%D0%B1%D0%BA%D0%B0-%D1%81%D1%87%D0%B0%D1%81%D1%82%D0%BB%D0%B8%D0%B2%D1%8B%D0%BC-%D0%BF%D1%80%D0%B8%D1%80%D0%BE%D0%B4%D1%8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6642" y="4948486"/>
            <a:ext cx="3057233" cy="186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://bigpreviews.123rf.com/images/dedmazay/dedmazay1210/dedmazay121000029/15936741-Snake-on-a-white-background--Stock-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38" b="100000" l="0" r="100000">
                        <a14:foregroundMark x1="17489" y1="8612" x2="17489" y2="8612"/>
                        <a14:foregroundMark x1="17489" y1="5795" x2="17489" y2="5795"/>
                        <a14:foregroundMark x1="20269" y1="7656" x2="20269" y2="7656"/>
                        <a14:foregroundMark x1="12780" y1="11430" x2="12780" y2="11430"/>
                        <a14:backgroundMark x1="57175" y1="44019" x2="57175" y2="44019"/>
                        <a14:backgroundMark x1="9238" y1="47262" x2="9238" y2="47262"/>
                        <a14:backgroundMark x1="39103" y1="90590" x2="39103" y2="90590"/>
                        <a14:backgroundMark x1="69731" y1="94312" x2="69731" y2="94312"/>
                        <a14:backgroundMark x1="95695" y1="93833" x2="95695" y2="93833"/>
                        <a14:backgroundMark x1="2960" y1="11430" x2="2960" y2="11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908" y="4403349"/>
            <a:ext cx="2531675" cy="21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horek.biz/blogs/wp-content/gallery/risunki-yaponskoy-hudozhnitsyi-kei-naito/dark-ferr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58" b="100000" l="0" r="100000">
                        <a14:backgroundMark x1="10638" y1="47588" x2="10638" y2="47588"/>
                        <a14:backgroundMark x1="10638" y1="7675" x2="15198" y2="7675"/>
                        <a14:backgroundMark x1="78116" y1="13377" x2="78723" y2="22368"/>
                        <a14:backgroundMark x1="69605" y1="37719" x2="69605" y2="37719"/>
                        <a14:backgroundMark x1="92401" y1="72588" x2="91185" y2="75439"/>
                        <a14:backgroundMark x1="77508" y1="95614" x2="77508" y2="95614"/>
                        <a14:backgroundMark x1="46201" y1="96053" x2="43161" y2="96053"/>
                        <a14:backgroundMark x1="22188" y1="95175" x2="22188" y2="95175"/>
                        <a14:backgroundMark x1="10638" y1="65132" x2="10638" y2="65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25736"/>
            <a:ext cx="213007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261" b="100000" l="0" r="100000">
                        <a14:backgroundMark x1="10897" y1="55252" x2="10897" y2="55252"/>
                        <a14:backgroundMark x1="17521" y1="77521" x2="17521" y2="77521"/>
                        <a14:backgroundMark x1="15385" y1="92017" x2="15385" y2="92017"/>
                        <a14:backgroundMark x1="52564" y1="92437" x2="52564" y2="92437"/>
                        <a14:backgroundMark x1="95726" y1="43697" x2="94017" y2="41176"/>
                        <a14:backgroundMark x1="80128" y1="21008" x2="78846" y2="20588"/>
                        <a14:backgroundMark x1="67094" y1="14916" x2="60470" y2="14076"/>
                        <a14:backgroundMark x1="26923" y1="5252" x2="26923" y2="5252"/>
                        <a14:backgroundMark x1="1709" y1="18908" x2="1709" y2="18908"/>
                        <a14:backgroundMark x1="26068" y1="79202" x2="26068" y2="79202"/>
                        <a14:backgroundMark x1="10470" y1="73950" x2="10470" y2="73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5399" y="3017094"/>
            <a:ext cx="2441243" cy="24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95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Задание 2</a:t>
            </a:r>
            <a:endParaRPr lang="ru-RU" sz="4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4098" name="Picture 2" descr="https://i.ytimg.com/vi/4jGzSW5RWPM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4" r="7889"/>
          <a:stretch/>
        </p:blipFill>
        <p:spPr bwMode="auto">
          <a:xfrm>
            <a:off x="2123728" y="3284984"/>
            <a:ext cx="4890188" cy="32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022" y="1340768"/>
            <a:ext cx="8229600" cy="4525963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4000" dirty="0" smtClean="0">
                <a:solidFill>
                  <a:srgbClr val="7030A0"/>
                </a:solidFill>
                <a:latin typeface="Segoe Script" panose="030B0504020000000003" pitchFamily="66" charset="0"/>
                <a:ea typeface="Calibri"/>
                <a:cs typeface="Times New Roman"/>
              </a:rPr>
              <a:t>Выберите животных, которые начинаются на </a:t>
            </a:r>
            <a:r>
              <a:rPr lang="ru-RU" sz="4000" dirty="0" smtClean="0">
                <a:solidFill>
                  <a:srgbClr val="FF0000"/>
                </a:solidFill>
                <a:latin typeface="Segoe Script" panose="030B0504020000000003" pitchFamily="66" charset="0"/>
                <a:ea typeface="Calibri"/>
                <a:cs typeface="Times New Roman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Ж, З, Д, Р, Г</a:t>
            </a:r>
            <a:r>
              <a:rPr lang="ru-RU" sz="4000" dirty="0" smtClean="0">
                <a:solidFill>
                  <a:srgbClr val="FF0000"/>
                </a:solidFill>
                <a:latin typeface="Segoe Script" panose="030B0504020000000003" pitchFamily="66" charset="0"/>
                <a:ea typeface="Calibri"/>
                <a:cs typeface="Times New Roman"/>
              </a:rPr>
              <a:t>»</a:t>
            </a:r>
            <a:r>
              <a:rPr lang="ru-RU" sz="4000" dirty="0" smtClean="0">
                <a:solidFill>
                  <a:srgbClr val="7030A0"/>
                </a:solidFill>
                <a:latin typeface="Segoe Script" panose="030B0504020000000003" pitchFamily="66" charset="0"/>
                <a:ea typeface="Calibri"/>
                <a:cs typeface="Times New Roman"/>
              </a:rPr>
              <a:t>.</a:t>
            </a:r>
            <a:endParaRPr lang="ru-RU" dirty="0">
              <a:solidFill>
                <a:srgbClr val="7030A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1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Задание 3</a:t>
            </a:r>
            <a:endParaRPr lang="ru-RU" sz="4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4000" dirty="0" smtClean="0">
                <a:solidFill>
                  <a:srgbClr val="0070C0"/>
                </a:solidFill>
                <a:latin typeface="Segoe Print" panose="02000600000000000000" pitchFamily="2" charset="0"/>
                <a:ea typeface="Calibri"/>
                <a:cs typeface="Times New Roman"/>
              </a:rPr>
              <a:t>Прочитайте третье </a:t>
            </a:r>
            <a:r>
              <a:rPr lang="ru-RU" sz="4000" dirty="0">
                <a:solidFill>
                  <a:srgbClr val="0070C0"/>
                </a:solidFill>
                <a:latin typeface="Segoe Print" panose="02000600000000000000" pitchFamily="2" charset="0"/>
                <a:ea typeface="Calibri"/>
                <a:cs typeface="Times New Roman"/>
              </a:rPr>
              <a:t>четверостишье по ролям со своим соседом. </a:t>
            </a:r>
            <a:endParaRPr lang="ru-RU" sz="4000" dirty="0" smtClean="0">
              <a:solidFill>
                <a:srgbClr val="0070C0"/>
              </a:solidFill>
              <a:latin typeface="Segoe Print" panose="02000600000000000000" pitchFamily="2" charset="0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4000" dirty="0" smtClean="0">
              <a:solidFill>
                <a:srgbClr val="0070C0"/>
              </a:solidFill>
              <a:latin typeface="Segoe Print" panose="02000600000000000000" pitchFamily="2" charset="0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 ученик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4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 автора, </a:t>
            </a:r>
            <a:endParaRPr lang="ru-RU" sz="40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 ученик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4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 животных.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2.bp.blogspot.com/-_qNaXg1Ql50/TfuePCMDc0I/AAAAAAAAA1U/86aDYp7KOBQ/s1600/kids_talk_hap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744721" cy="34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17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labirint.ru/rcimg/b987a96a7e4608b413c45c7eb20e076b/1920x1080/comments_pic/0930/05labgi0l1248290319.jpg?124829035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23" t="61128" r="1304" b="21657"/>
          <a:stretch/>
        </p:blipFill>
        <p:spPr bwMode="auto">
          <a:xfrm>
            <a:off x="288917" y="476672"/>
            <a:ext cx="8207014" cy="23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nachalo4ka.ru/wp-content/uploads/2014/10/indyu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42798"/>
            <a:ext cx="2935758" cy="264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humbs.dreamstime.com/b/%D0%BC%D0%B8-%D1%8B%D0%B9-%D1%87%D0%B5%D1%80%D0%BD%D1%8B%D0%B9-%D1%88%D0%B0%D1%80%D0%B6-%D0%BA%D0%BE%D0%B7%D1%8B-78247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594" y="3896138"/>
            <a:ext cx="2123455" cy="21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2.freepng.ru/20180322/cpe/kisspng-red-fox-cartoon-clip-art-fox-5ab3c26b68e912.93562270152173015542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50701"/>
            <a:ext cx="144015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69346"/>
            <a:ext cx="1996555" cy="240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92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8043890" cy="6318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урок !</a:t>
            </a:r>
            <a:b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 smtClean="0"/>
          </a:p>
        </p:txBody>
      </p:sp>
      <p:pic>
        <p:nvPicPr>
          <p:cNvPr id="18436" name="Picture 4" descr="33690520_happi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2000240"/>
            <a:ext cx="8143932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zalavok.ru/netcat_files/multifile/2392/malina1.jpg"/>
          <p:cNvPicPr>
            <a:picLocks noChangeAspect="1" noChangeArrowheads="1"/>
          </p:cNvPicPr>
          <p:nvPr/>
        </p:nvPicPr>
        <p:blipFill>
          <a:blip r:embed="rId2" cstate="print"/>
          <a:srcRect l="23509" r="20813"/>
          <a:stretch>
            <a:fillRect/>
          </a:stretch>
        </p:blipFill>
        <p:spPr bwMode="auto">
          <a:xfrm>
            <a:off x="683568" y="2132856"/>
            <a:ext cx="1728192" cy="1524000"/>
          </a:xfrm>
          <a:prstGeom prst="rect">
            <a:avLst/>
          </a:prstGeom>
          <a:noFill/>
        </p:spPr>
      </p:pic>
      <p:sp>
        <p:nvSpPr>
          <p:cNvPr id="9220" name="AutoShape 4" descr="https://semiczvet.ru/wp-content/uploads/2013/12/anana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://pbs.twimg.com/profile_images/632662424093638656/SdjodKkV_400x400.jpg"/>
          <p:cNvPicPr>
            <a:picLocks noChangeAspect="1" noChangeArrowheads="1"/>
          </p:cNvPicPr>
          <p:nvPr/>
        </p:nvPicPr>
        <p:blipFill>
          <a:blip r:embed="rId3" cstate="print"/>
          <a:srcRect l="26808" r="22256"/>
          <a:stretch>
            <a:fillRect/>
          </a:stretch>
        </p:blipFill>
        <p:spPr bwMode="auto">
          <a:xfrm>
            <a:off x="2411760" y="1628800"/>
            <a:ext cx="1026973" cy="2016224"/>
          </a:xfrm>
          <a:prstGeom prst="rect">
            <a:avLst/>
          </a:prstGeom>
          <a:noFill/>
        </p:spPr>
      </p:pic>
      <p:pic>
        <p:nvPicPr>
          <p:cNvPr id="9224" name="Picture 8" descr="http://perego-shop.ru/gallery/images/1728583_fotografii-re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00808"/>
            <a:ext cx="1536066" cy="2232248"/>
          </a:xfrm>
          <a:prstGeom prst="rect">
            <a:avLst/>
          </a:prstGeom>
          <a:noFill/>
        </p:spPr>
      </p:pic>
      <p:pic>
        <p:nvPicPr>
          <p:cNvPr id="9226" name="Picture 10" descr="http://ru.all.biz/img/ru/catalog/middle/2117198.jpeg"/>
          <p:cNvPicPr>
            <a:picLocks noChangeAspect="1" noChangeArrowheads="1"/>
          </p:cNvPicPr>
          <p:nvPr/>
        </p:nvPicPr>
        <p:blipFill>
          <a:blip r:embed="rId5" cstate="print"/>
          <a:srcRect l="15949" r="13875"/>
          <a:stretch>
            <a:fillRect/>
          </a:stretch>
        </p:blipFill>
        <p:spPr bwMode="auto">
          <a:xfrm>
            <a:off x="4932040" y="2132856"/>
            <a:ext cx="1047917" cy="1512168"/>
          </a:xfrm>
          <a:prstGeom prst="rect">
            <a:avLst/>
          </a:prstGeom>
          <a:noFill/>
        </p:spPr>
      </p:pic>
      <p:pic>
        <p:nvPicPr>
          <p:cNvPr id="9228" name="Picture 12" descr="https://img1.liveinternet.ru/images/attach/d/0/141/676/141676359_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348880"/>
            <a:ext cx="1595079" cy="1296144"/>
          </a:xfrm>
          <a:prstGeom prst="rect">
            <a:avLst/>
          </a:prstGeom>
          <a:noFill/>
        </p:spPr>
      </p:pic>
      <p:pic>
        <p:nvPicPr>
          <p:cNvPr id="9230" name="Picture 14" descr="https://www.sunhome.ru/i/wallpapers/147/kivi-frukt.1024x600.jpg"/>
          <p:cNvPicPr>
            <a:picLocks noChangeAspect="1" noChangeArrowheads="1"/>
          </p:cNvPicPr>
          <p:nvPr/>
        </p:nvPicPr>
        <p:blipFill>
          <a:blip r:embed="rId7" cstate="print"/>
          <a:srcRect l="23529" t="5020" r="20588" b="14667"/>
          <a:stretch>
            <a:fillRect/>
          </a:stretch>
        </p:blipFill>
        <p:spPr bwMode="auto">
          <a:xfrm>
            <a:off x="7380312" y="2348880"/>
            <a:ext cx="1368152" cy="11521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59832" y="429309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МАРШАК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img_1" descr="95642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480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643306" y="-242888"/>
            <a:ext cx="550069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solidFill>
                  <a:srgbClr val="FF0066"/>
                </a:solidFill>
                <a:latin typeface="Times New Roman" pitchFamily="18" charset="0"/>
              </a:rPr>
              <a:t>Самуил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928926" y="857232"/>
            <a:ext cx="621507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66"/>
                </a:solidFill>
                <a:latin typeface="Times New Roman" pitchFamily="18" charset="0"/>
              </a:rPr>
              <a:t> Яковлевич</a:t>
            </a:r>
            <a:endParaRPr lang="ru-RU" sz="8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786182" y="1857364"/>
            <a:ext cx="50720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FF0066"/>
                </a:solidFill>
                <a:latin typeface="Times New Roman" pitchFamily="18" charset="0"/>
              </a:rPr>
              <a:t>Маршак</a:t>
            </a:r>
            <a:r>
              <a:rPr lang="ru-RU" sz="96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37993" y="5229200"/>
            <a:ext cx="79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Segoe Print" panose="02000600000000000000" pitchFamily="2" charset="0"/>
                <a:cs typeface="Times New Roman" pitchFamily="18" charset="0"/>
              </a:rPr>
              <a:t>Родился </a:t>
            </a:r>
            <a:r>
              <a:rPr lang="ru-RU" sz="2400" b="1" dirty="0">
                <a:latin typeface="Segoe Print" panose="02000600000000000000" pitchFamily="2" charset="0"/>
                <a:cs typeface="Times New Roman" pitchFamily="18" charset="0"/>
              </a:rPr>
              <a:t>22 октября (3 ноября н.с.) 1887г.</a:t>
            </a:r>
            <a:r>
              <a:rPr lang="ru-RU" sz="2400" dirty="0">
                <a:latin typeface="Segoe Print" panose="02000600000000000000" pitchFamily="2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  <a:cs typeface="Times New Roman" pitchFamily="18" charset="0"/>
              </a:rPr>
              <a:t>в городе Воронеже в семье заводского техника, 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  <a:cs typeface="Times New Roman" pitchFamily="18" charset="0"/>
              </a:rPr>
              <a:t>талантливого изобретателя.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3286124"/>
            <a:ext cx="5286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русский советский поэт, 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переводчик, драматург, 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литературный критик, редактор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img_14" descr="16626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732587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66829" y="4944715"/>
            <a:ext cx="7345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Segoe Print" panose="02000600000000000000" pitchFamily="2" charset="0"/>
              </a:rPr>
              <a:t>Самуил Яковлевич известен в России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Segoe Print" panose="02000600000000000000" pitchFamily="2" charset="0"/>
              </a:rPr>
              <a:t>всем большим дядям с усами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Segoe Print" panose="02000600000000000000" pitchFamily="2" charset="0"/>
              </a:rPr>
              <a:t>и маленьким девочкам с куклами.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1000299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3200400" cy="4881562"/>
          </a:xfrm>
          <a:prstGeom prst="rect">
            <a:avLst/>
          </a:prstGeom>
          <a:noFill/>
        </p:spPr>
      </p:pic>
      <p:pic>
        <p:nvPicPr>
          <p:cNvPr id="19464" name="Picture 8" descr="top7993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14488"/>
            <a:ext cx="3424237" cy="4724400"/>
          </a:xfrm>
          <a:prstGeom prst="rect">
            <a:avLst/>
          </a:prstGeom>
          <a:noFill/>
        </p:spPr>
      </p:pic>
      <p:pic>
        <p:nvPicPr>
          <p:cNvPr id="19465" name="Picture 9" descr="a0cbec94-86b9-466f-87c6-3ec378c376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714488"/>
            <a:ext cx="3336925" cy="4941887"/>
          </a:xfrm>
          <a:prstGeom prst="rect">
            <a:avLst/>
          </a:prstGeom>
          <a:noFill/>
        </p:spPr>
      </p:pic>
      <p:pic>
        <p:nvPicPr>
          <p:cNvPr id="19466" name="Picture 10" descr="126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714488"/>
            <a:ext cx="3706813" cy="4941887"/>
          </a:xfrm>
          <a:prstGeom prst="rect">
            <a:avLst/>
          </a:prstGeom>
          <a:noFill/>
        </p:spPr>
      </p:pic>
      <p:pic>
        <p:nvPicPr>
          <p:cNvPr id="19467" name="Picture 11" descr="10008982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2100" y="1714488"/>
            <a:ext cx="3771900" cy="4941887"/>
          </a:xfrm>
          <a:prstGeom prst="rect">
            <a:avLst/>
          </a:prstGeom>
          <a:noFill/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647518" y="188640"/>
            <a:ext cx="62680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Segoe Print" panose="02000600000000000000" pitchFamily="2" charset="0"/>
              </a:rPr>
              <a:t>Познакомимся с выставкой </a:t>
            </a:r>
          </a:p>
          <a:p>
            <a:pPr algn="ctr"/>
            <a:r>
              <a:rPr lang="ru-RU" sz="3200" b="1" dirty="0">
                <a:solidFill>
                  <a:srgbClr val="000099"/>
                </a:solidFill>
                <a:latin typeface="Segoe Print" panose="02000600000000000000" pitchFamily="2" charset="0"/>
              </a:rPr>
              <a:t>детских книг С.Я. Маршака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10000026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227512" cy="6319838"/>
          </a:xfrm>
          <a:prstGeom prst="rect">
            <a:avLst/>
          </a:prstGeom>
          <a:noFill/>
        </p:spPr>
      </p:pic>
      <p:pic>
        <p:nvPicPr>
          <p:cNvPr id="21509" name="Picture 5" descr="10006201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60350"/>
            <a:ext cx="4624388" cy="6337300"/>
          </a:xfrm>
          <a:prstGeom prst="rect">
            <a:avLst/>
          </a:prstGeom>
          <a:noFill/>
        </p:spPr>
      </p:pic>
      <p:pic>
        <p:nvPicPr>
          <p:cNvPr id="21510" name="Picture 6" descr="31070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60350"/>
            <a:ext cx="4510088" cy="6337300"/>
          </a:xfrm>
          <a:prstGeom prst="rect">
            <a:avLst/>
          </a:prstGeom>
          <a:noFill/>
        </p:spPr>
      </p:pic>
      <p:pic>
        <p:nvPicPr>
          <p:cNvPr id="21511" name="Picture 7" descr="12616316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60350"/>
            <a:ext cx="4789488" cy="6264275"/>
          </a:xfrm>
          <a:prstGeom prst="rect">
            <a:avLst/>
          </a:prstGeom>
          <a:noFill/>
        </p:spPr>
      </p:pic>
      <p:pic>
        <p:nvPicPr>
          <p:cNvPr id="21514" name="Picture 10" descr="10000649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2450" y="260350"/>
            <a:ext cx="4781550" cy="63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2669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923780" cy="6500834"/>
          </a:xfrm>
          <a:prstGeom prst="rect">
            <a:avLst/>
          </a:prstGeom>
          <a:noFill/>
        </p:spPr>
      </p:pic>
      <p:pic>
        <p:nvPicPr>
          <p:cNvPr id="24581" name="Picture 5" descr="1252859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513" y="0"/>
            <a:ext cx="5047175" cy="6500834"/>
          </a:xfrm>
          <a:prstGeom prst="rect">
            <a:avLst/>
          </a:prstGeom>
          <a:noFill/>
        </p:spPr>
      </p:pic>
      <p:pic>
        <p:nvPicPr>
          <p:cNvPr id="24582" name="Picture 6" descr="klm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14290"/>
            <a:ext cx="4201465" cy="6500834"/>
          </a:xfrm>
          <a:prstGeom prst="rect">
            <a:avLst/>
          </a:prstGeom>
          <a:noFill/>
        </p:spPr>
      </p:pic>
      <p:pic>
        <p:nvPicPr>
          <p:cNvPr id="24583" name="Picture 7" descr="Post_Marsh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42852"/>
            <a:ext cx="5176260" cy="6429396"/>
          </a:xfrm>
          <a:prstGeom prst="rect">
            <a:avLst/>
          </a:prstGeom>
          <a:noFill/>
        </p:spPr>
      </p:pic>
      <p:pic>
        <p:nvPicPr>
          <p:cNvPr id="24584" name="Picture 8" descr="10006099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42852"/>
            <a:ext cx="4543737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32435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Что за чудо – длинный дом!</a:t>
            </a:r>
            <a:br>
              <a:rPr lang="ru-RU" sz="3600" b="1" dirty="0">
                <a:solidFill>
                  <a:srgbClr val="0070C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Пассажиров много в нем.</a:t>
            </a:r>
            <a:br>
              <a:rPr lang="ru-RU" sz="3600" b="1" dirty="0">
                <a:solidFill>
                  <a:srgbClr val="0070C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Носит обувь из резины</a:t>
            </a:r>
            <a:br>
              <a:rPr lang="ru-RU" sz="3600" b="1" dirty="0">
                <a:solidFill>
                  <a:srgbClr val="0070C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И питается бензином</a:t>
            </a:r>
          </a:p>
          <a:p>
            <a:r>
              <a:rPr lang="ru-RU" sz="3600" b="1" dirty="0">
                <a:solidFill>
                  <a:srgbClr val="0070C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4509120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АВТОБУС</a:t>
            </a:r>
            <a:endParaRPr lang="ru-RU" sz="36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 descr="http://www.libex.ru/img/x/15/15/9a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55250"/>
            <a:ext cx="4152900" cy="320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63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1\Мои документы\работа 2011 3 четв\маршак\авт 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59" cy="6215106"/>
          </a:xfrm>
          <a:prstGeom prst="rect">
            <a:avLst/>
          </a:prstGeom>
          <a:noFill/>
        </p:spPr>
      </p:pic>
      <p:pic>
        <p:nvPicPr>
          <p:cNvPr id="3" name="Рисунок 2" descr="автобус 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2862"/>
            <a:ext cx="9201872" cy="6815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95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Задание 1</vt:lpstr>
      <vt:lpstr>Задание 2</vt:lpstr>
      <vt:lpstr>Задание 3</vt:lpstr>
      <vt:lpstr>Слайд 14</vt:lpstr>
      <vt:lpstr>Спасибо за урок ! Молодцы!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Гузель</dc:creator>
  <cp:lastModifiedBy>Windows User</cp:lastModifiedBy>
  <cp:revision>76</cp:revision>
  <dcterms:created xsi:type="dcterms:W3CDTF">2011-04-06T23:00:42Z</dcterms:created>
  <dcterms:modified xsi:type="dcterms:W3CDTF">2021-04-06T09:49:23Z</dcterms:modified>
</cp:coreProperties>
</file>