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7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58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2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83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2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7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9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9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6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4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9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7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0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1995-0D57-4C82-A802-9DF0075CDAA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81782D-379C-416E-924B-D5BF981F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9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14325"/>
            <a:ext cx="8596668" cy="4500563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 11»города Уссурийска Уссурийского городского округа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малышки как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приобщения дошкольников к чтению художественной литературы.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воспитатель Чернова М.И.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книга созданная своими руками.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314450"/>
            <a:ext cx="3124200" cy="472757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314450"/>
            <a:ext cx="3043519" cy="4727573"/>
          </a:xfrm>
        </p:spPr>
      </p:pic>
    </p:spTree>
    <p:extLst>
      <p:ext uri="{BB962C8B-B14F-4D97-AF65-F5344CB8AC3E}">
        <p14:creationId xmlns:p14="http://schemas.microsoft.com/office/powerpoint/2010/main" val="29411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изготовления книжек используются различные материалы.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49" y="1828801"/>
            <a:ext cx="6044438" cy="4927600"/>
          </a:xfrm>
        </p:spPr>
      </p:pic>
    </p:spTree>
    <p:extLst>
      <p:ext uri="{BB962C8B-B14F-4D97-AF65-F5344CB8AC3E}">
        <p14:creationId xmlns:p14="http://schemas.microsoft.com/office/powerpoint/2010/main" val="28018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книг может быть различной.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0095"/>
            <a:ext cx="3366837" cy="52283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8" y="2586038"/>
            <a:ext cx="5757890" cy="3244006"/>
          </a:xfrm>
        </p:spPr>
      </p:pic>
    </p:spTree>
    <p:extLst>
      <p:ext uri="{BB962C8B-B14F-4D97-AF65-F5344CB8AC3E}">
        <p14:creationId xmlns:p14="http://schemas.microsoft.com/office/powerpoint/2010/main" val="223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участвуют в работе, на протяжении всего процесса изготовления.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" y="1800226"/>
            <a:ext cx="4845050" cy="48450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43" y="1800226"/>
            <a:ext cx="5057773" cy="5057773"/>
          </a:xfrm>
        </p:spPr>
      </p:pic>
    </p:spTree>
    <p:extLst>
      <p:ext uri="{BB962C8B-B14F-4D97-AF65-F5344CB8AC3E}">
        <p14:creationId xmlns:p14="http://schemas.microsoft.com/office/powerpoint/2010/main" val="35072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Нам помогали родители.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7" y="1728787"/>
            <a:ext cx="5043487" cy="504348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64" y="2562121"/>
            <a:ext cx="6074880" cy="3376820"/>
          </a:xfrm>
        </p:spPr>
      </p:pic>
    </p:spTree>
    <p:extLst>
      <p:ext uri="{BB962C8B-B14F-4D97-AF65-F5344CB8AC3E}">
        <p14:creationId xmlns:p14="http://schemas.microsoft.com/office/powerpoint/2010/main" val="34098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с удовольствием читают книги, изготовленные собственноручно.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5" y="1901639"/>
            <a:ext cx="2696076" cy="46240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14" y="1742360"/>
            <a:ext cx="4942601" cy="4942601"/>
          </a:xfrm>
        </p:spPr>
      </p:pic>
    </p:spTree>
    <p:extLst>
      <p:ext uri="{BB962C8B-B14F-4D97-AF65-F5344CB8AC3E}">
        <p14:creationId xmlns:p14="http://schemas.microsoft.com/office/powerpoint/2010/main" val="14460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63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Грань</vt:lpstr>
      <vt:lpstr>Муниципальное бюджетное общеобразовательное учреждение «Средняя общеобразовательная школа № 11»города Уссурийска Уссурийского городского округа   Книжки – малышки как средство приобщения дошкольников к чтению художественной литературы. </vt:lpstr>
      <vt:lpstr>Это книга созданная своими руками.</vt:lpstr>
      <vt:lpstr>Для изготовления книжек используются различные материалы.</vt:lpstr>
      <vt:lpstr>Тематика книг может быть различной.</vt:lpstr>
      <vt:lpstr>Дети участвуют в работе, на протяжении всего процесса изготовления.</vt:lpstr>
      <vt:lpstr>Нам помогали родители.</vt:lpstr>
      <vt:lpstr>Дети с удовольствием читают книги, изготовленные собственноручно.</vt:lpstr>
    </vt:vector>
  </TitlesOfParts>
  <Company>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Книжки – малышки как средство развития речи дошкольников. </dc:title>
  <dc:creator>PC</dc:creator>
  <cp:lastModifiedBy>PC</cp:lastModifiedBy>
  <cp:revision>7</cp:revision>
  <dcterms:created xsi:type="dcterms:W3CDTF">2024-04-22T00:13:54Z</dcterms:created>
  <dcterms:modified xsi:type="dcterms:W3CDTF">2024-04-23T00:25:22Z</dcterms:modified>
</cp:coreProperties>
</file>