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79" r:id="rId15"/>
    <p:sldId id="288" r:id="rId16"/>
    <p:sldId id="289" r:id="rId17"/>
    <p:sldId id="284" r:id="rId18"/>
    <p:sldId id="283" r:id="rId19"/>
    <p:sldId id="285" r:id="rId20"/>
    <p:sldId id="29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8664E"/>
    <a:srgbClr val="F63616"/>
    <a:srgbClr val="FF99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C5334-2130-4551-9BAC-14DBFE63C5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C0DF5-7D31-48B9-95D8-1801BC804A0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63616"/>
        </a:solidFill>
      </dgm:spPr>
      <dgm:t>
        <a:bodyPr/>
        <a:lstStyle/>
        <a:p>
          <a:pPr algn="ctr"/>
          <a:r>
            <a:rPr lang="ru-RU" sz="2200" dirty="0" smtClean="0">
              <a:solidFill>
                <a:schemeClr val="bg1"/>
              </a:solidFill>
              <a:latin typeface="Arial Black" panose="020B0A04020102020204" pitchFamily="34" charset="0"/>
            </a:rPr>
            <a:t>Содержание работы</a:t>
          </a:r>
          <a:endParaRPr lang="ru-RU" sz="22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7928C6C4-D40D-4BAF-B4C8-3BFF68E7F040}" type="parTrans" cxnId="{F2A1C49F-F433-47AD-B859-DBEEAE87FBFD}">
      <dgm:prSet/>
      <dgm:spPr/>
      <dgm:t>
        <a:bodyPr/>
        <a:lstStyle/>
        <a:p>
          <a:pPr algn="ctr"/>
          <a:endParaRPr lang="ru-RU"/>
        </a:p>
      </dgm:t>
    </dgm:pt>
    <dgm:pt modelId="{B71334D9-7003-441E-8F97-277F8C28436C}" type="sibTrans" cxnId="{F2A1C49F-F433-47AD-B859-DBEEAE87FBFD}">
      <dgm:prSet/>
      <dgm:spPr/>
      <dgm:t>
        <a:bodyPr/>
        <a:lstStyle/>
        <a:p>
          <a:pPr algn="ctr"/>
          <a:endParaRPr lang="ru-RU"/>
        </a:p>
      </dgm:t>
    </dgm:pt>
    <dgm:pt modelId="{5AF910D9-C912-4D61-9D0D-488DA6361E0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Arial Black" panose="020B0A04020102020204" pitchFamily="34" charset="0"/>
            </a:rPr>
            <a:t>Дорога, улица, тротуар</a:t>
          </a:r>
          <a:endParaRPr lang="ru-RU" sz="1200" dirty="0"/>
        </a:p>
      </dgm:t>
    </dgm:pt>
    <dgm:pt modelId="{5C9A0693-1C4C-40E6-B84D-0567090BEF18}" type="parTrans" cxnId="{7B387287-2979-4D1D-B7C9-9178981BE331}">
      <dgm:prSet/>
      <dgm:spPr/>
      <dgm:t>
        <a:bodyPr/>
        <a:lstStyle/>
        <a:p>
          <a:pPr algn="ctr"/>
          <a:endParaRPr lang="ru-RU"/>
        </a:p>
      </dgm:t>
    </dgm:pt>
    <dgm:pt modelId="{A72BF6B5-7C9A-441E-987F-A5A004C578AF}" type="sibTrans" cxnId="{7B387287-2979-4D1D-B7C9-9178981BE331}">
      <dgm:prSet/>
      <dgm:spPr/>
      <dgm:t>
        <a:bodyPr/>
        <a:lstStyle/>
        <a:p>
          <a:pPr algn="ctr"/>
          <a:endParaRPr lang="ru-RU"/>
        </a:p>
      </dgm:t>
    </dgm:pt>
    <dgm:pt modelId="{4BB0EC7E-828E-434E-969D-25D71F08F37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Arial Black" panose="020B0A04020102020204" pitchFamily="34" charset="0"/>
            </a:rPr>
            <a:t>Правила дорожного движения</a:t>
          </a:r>
          <a:endParaRPr lang="ru-RU" sz="1400" dirty="0"/>
        </a:p>
      </dgm:t>
    </dgm:pt>
    <dgm:pt modelId="{8DE88CCE-088E-402F-9B00-C71ED5BCF038}" type="parTrans" cxnId="{8986ADB3-7CD3-4CC4-B1C6-0B3A6AD6B92E}">
      <dgm:prSet/>
      <dgm:spPr/>
      <dgm:t>
        <a:bodyPr/>
        <a:lstStyle/>
        <a:p>
          <a:pPr algn="ctr"/>
          <a:endParaRPr lang="ru-RU"/>
        </a:p>
      </dgm:t>
    </dgm:pt>
    <dgm:pt modelId="{FCE628BD-5047-4DC6-BAC8-D391369FFA7A}" type="sibTrans" cxnId="{8986ADB3-7CD3-4CC4-B1C6-0B3A6AD6B92E}">
      <dgm:prSet/>
      <dgm:spPr/>
      <dgm:t>
        <a:bodyPr/>
        <a:lstStyle/>
        <a:p>
          <a:pPr algn="ctr"/>
          <a:endParaRPr lang="ru-RU"/>
        </a:p>
      </dgm:t>
    </dgm:pt>
    <dgm:pt modelId="{59604F56-0EBE-4153-A752-02ABA09CAB7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Arial Black" panose="020B0A04020102020204" pitchFamily="34" charset="0"/>
            </a:rPr>
            <a:t>Сигналы светофора</a:t>
          </a:r>
          <a:endParaRPr lang="ru-RU" dirty="0"/>
        </a:p>
      </dgm:t>
    </dgm:pt>
    <dgm:pt modelId="{E9865B89-02FE-4651-B5FE-C882774C18C5}" type="parTrans" cxnId="{813CB7DC-3D7E-48F7-81C2-7DDB91C8BE76}">
      <dgm:prSet/>
      <dgm:spPr/>
      <dgm:t>
        <a:bodyPr/>
        <a:lstStyle/>
        <a:p>
          <a:pPr algn="ctr"/>
          <a:endParaRPr lang="ru-RU"/>
        </a:p>
      </dgm:t>
    </dgm:pt>
    <dgm:pt modelId="{D3976E2D-B8E2-4EB8-8EA4-FCC75BA54E17}" type="sibTrans" cxnId="{813CB7DC-3D7E-48F7-81C2-7DDB91C8BE76}">
      <dgm:prSet/>
      <dgm:spPr/>
      <dgm:t>
        <a:bodyPr/>
        <a:lstStyle/>
        <a:p>
          <a:pPr algn="ctr"/>
          <a:endParaRPr lang="ru-RU"/>
        </a:p>
      </dgm:t>
    </dgm:pt>
    <dgm:pt modelId="{1A3ACA8D-FB3D-49AE-AAE2-339BE929B50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latin typeface="Arial Black" panose="020B0A04020102020204" pitchFamily="34" charset="0"/>
            </a:rPr>
            <a:t>Виды транспорта. Части автомашины, грузовой машины</a:t>
          </a:r>
          <a:endParaRPr lang="ru-RU" sz="1400" dirty="0">
            <a:latin typeface="Arial Black" panose="020B0A04020102020204" pitchFamily="34" charset="0"/>
          </a:endParaRPr>
        </a:p>
      </dgm:t>
    </dgm:pt>
    <dgm:pt modelId="{B83F5F7C-0259-4964-98D1-60DBD44EC9DD}" type="parTrans" cxnId="{853D56B0-AB2D-40BC-ADE5-862AA7E50DE7}">
      <dgm:prSet/>
      <dgm:spPr/>
      <dgm:t>
        <a:bodyPr/>
        <a:lstStyle/>
        <a:p>
          <a:pPr algn="ctr"/>
          <a:endParaRPr lang="ru-RU"/>
        </a:p>
      </dgm:t>
    </dgm:pt>
    <dgm:pt modelId="{65711C10-B211-4D09-95C6-E639CB849732}" type="sibTrans" cxnId="{853D56B0-AB2D-40BC-ADE5-862AA7E50DE7}">
      <dgm:prSet/>
      <dgm:spPr/>
      <dgm:t>
        <a:bodyPr/>
        <a:lstStyle/>
        <a:p>
          <a:pPr algn="ctr"/>
          <a:endParaRPr lang="ru-RU"/>
        </a:p>
      </dgm:t>
    </dgm:pt>
    <dgm:pt modelId="{9470C573-528C-473F-8494-056C9F80DDB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Поведение в общественном транспорте</a:t>
          </a:r>
          <a:endParaRPr lang="ru-RU" dirty="0">
            <a:latin typeface="Arial Black" panose="020B0A04020102020204" pitchFamily="34" charset="0"/>
          </a:endParaRPr>
        </a:p>
      </dgm:t>
    </dgm:pt>
    <dgm:pt modelId="{8AF9EB82-FF93-4911-A91D-F8953C9D486C}" type="parTrans" cxnId="{559B622B-18ED-4707-99E1-E2FE3509B4D1}">
      <dgm:prSet/>
      <dgm:spPr/>
      <dgm:t>
        <a:bodyPr/>
        <a:lstStyle/>
        <a:p>
          <a:endParaRPr lang="ru-RU"/>
        </a:p>
      </dgm:t>
    </dgm:pt>
    <dgm:pt modelId="{367513A5-CB9C-4B76-933F-CA3370301BEC}" type="sibTrans" cxnId="{559B622B-18ED-4707-99E1-E2FE3509B4D1}">
      <dgm:prSet/>
      <dgm:spPr/>
      <dgm:t>
        <a:bodyPr/>
        <a:lstStyle/>
        <a:p>
          <a:endParaRPr lang="ru-RU"/>
        </a:p>
      </dgm:t>
    </dgm:pt>
    <dgm:pt modelId="{430F2933-2148-4D4F-9763-89501356F72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Поведение на улице</a:t>
          </a:r>
          <a:endParaRPr lang="ru-RU" dirty="0">
            <a:latin typeface="Arial Black" panose="020B0A04020102020204" pitchFamily="34" charset="0"/>
          </a:endParaRPr>
        </a:p>
      </dgm:t>
    </dgm:pt>
    <dgm:pt modelId="{8C07589F-CED5-4689-BF23-C6C15DFCA45C}" type="parTrans" cxnId="{5BECF221-AB15-4FBE-B442-CFB14B37CE12}">
      <dgm:prSet/>
      <dgm:spPr/>
      <dgm:t>
        <a:bodyPr/>
        <a:lstStyle/>
        <a:p>
          <a:endParaRPr lang="ru-RU"/>
        </a:p>
      </dgm:t>
    </dgm:pt>
    <dgm:pt modelId="{3F77963A-5D8F-439F-AA8A-A75B3063FAC2}" type="sibTrans" cxnId="{5BECF221-AB15-4FBE-B442-CFB14B37CE12}">
      <dgm:prSet/>
      <dgm:spPr/>
      <dgm:t>
        <a:bodyPr/>
        <a:lstStyle/>
        <a:p>
          <a:endParaRPr lang="ru-RU"/>
        </a:p>
      </dgm:t>
    </dgm:pt>
    <dgm:pt modelId="{A3114C1B-6AFB-4FE9-8E97-CCECBC0A3A69}" type="pres">
      <dgm:prSet presAssocID="{C37C5334-2130-4551-9BAC-14DBFE63C5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3C83A7-6B76-49AF-8D21-B5B8B2A8B4B8}" type="pres">
      <dgm:prSet presAssocID="{AD4C0DF5-7D31-48B9-95D8-1801BC804A0E}" presName="hierRoot1" presStyleCnt="0"/>
      <dgm:spPr/>
    </dgm:pt>
    <dgm:pt modelId="{7749810C-A17A-44CE-B04C-52DB603D7204}" type="pres">
      <dgm:prSet presAssocID="{AD4C0DF5-7D31-48B9-95D8-1801BC804A0E}" presName="composite" presStyleCnt="0"/>
      <dgm:spPr/>
    </dgm:pt>
    <dgm:pt modelId="{BFBA8987-63D0-4D68-B33F-36E05157C220}" type="pres">
      <dgm:prSet presAssocID="{AD4C0DF5-7D31-48B9-95D8-1801BC804A0E}" presName="background" presStyleLbl="node0" presStyleIdx="0" presStyleCnt="1"/>
      <dgm:spPr>
        <a:solidFill>
          <a:schemeClr val="bg1"/>
        </a:solidFill>
      </dgm:spPr>
    </dgm:pt>
    <dgm:pt modelId="{5E9B7F4C-8CD0-4ED9-9B61-972E46AA28F6}" type="pres">
      <dgm:prSet presAssocID="{AD4C0DF5-7D31-48B9-95D8-1801BC804A0E}" presName="text" presStyleLbl="fgAcc0" presStyleIdx="0" presStyleCnt="1" custScaleX="168859" custScaleY="107706" custLinFactNeighborX="36767" custLinFactNeighborY="-5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87938-7539-4A09-9ABE-563AA806D22C}" type="pres">
      <dgm:prSet presAssocID="{AD4C0DF5-7D31-48B9-95D8-1801BC804A0E}" presName="hierChild2" presStyleCnt="0"/>
      <dgm:spPr/>
    </dgm:pt>
    <dgm:pt modelId="{3C3A503D-B476-4991-A217-8DF8DC42D33B}" type="pres">
      <dgm:prSet presAssocID="{5C9A0693-1C4C-40E6-B84D-0567090BEF1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2384AA7-6C19-49DA-89AF-E2F595F8804C}" type="pres">
      <dgm:prSet presAssocID="{5AF910D9-C912-4D61-9D0D-488DA6361E05}" presName="hierRoot2" presStyleCnt="0"/>
      <dgm:spPr/>
    </dgm:pt>
    <dgm:pt modelId="{4A218D8F-E61E-4019-9744-6FED52FF2C83}" type="pres">
      <dgm:prSet presAssocID="{5AF910D9-C912-4D61-9D0D-488DA6361E05}" presName="composite2" presStyleCnt="0"/>
      <dgm:spPr/>
    </dgm:pt>
    <dgm:pt modelId="{1BEA3A41-FE27-4CDC-82B8-B00F6517F2A7}" type="pres">
      <dgm:prSet presAssocID="{5AF910D9-C912-4D61-9D0D-488DA6361E05}" presName="background2" presStyleLbl="node2" presStyleIdx="0" presStyleCnt="3"/>
      <dgm:spPr>
        <a:solidFill>
          <a:schemeClr val="bg1"/>
        </a:solidFill>
      </dgm:spPr>
    </dgm:pt>
    <dgm:pt modelId="{4D5E388D-D615-43D1-96D2-F1937065EF1B}" type="pres">
      <dgm:prSet presAssocID="{5AF910D9-C912-4D61-9D0D-488DA6361E05}" presName="text2" presStyleLbl="fgAcc2" presStyleIdx="0" presStyleCnt="3" custScaleX="142051" custLinFactNeighborX="12321" custLinFactNeighborY="-40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6FA6A-F9DF-4ECB-840A-2EB5F6CD616D}" type="pres">
      <dgm:prSet presAssocID="{5AF910D9-C912-4D61-9D0D-488DA6361E05}" presName="hierChild3" presStyleCnt="0"/>
      <dgm:spPr/>
    </dgm:pt>
    <dgm:pt modelId="{0E65FA29-56D9-417F-A0EF-FFB54E1B3E76}" type="pres">
      <dgm:prSet presAssocID="{B83F5F7C-0259-4964-98D1-60DBD44EC9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7129019-C0C4-4BC7-AFE4-635D0ED51D35}" type="pres">
      <dgm:prSet presAssocID="{1A3ACA8D-FB3D-49AE-AAE2-339BE929B508}" presName="hierRoot2" presStyleCnt="0"/>
      <dgm:spPr/>
    </dgm:pt>
    <dgm:pt modelId="{ABF629BD-836B-42F8-BDB8-6C232E684DAE}" type="pres">
      <dgm:prSet presAssocID="{1A3ACA8D-FB3D-49AE-AAE2-339BE929B508}" presName="composite2" presStyleCnt="0"/>
      <dgm:spPr/>
    </dgm:pt>
    <dgm:pt modelId="{2D7270B3-4BEC-43A8-BEF5-8215BE7A32FB}" type="pres">
      <dgm:prSet presAssocID="{1A3ACA8D-FB3D-49AE-AAE2-339BE929B508}" presName="background2" presStyleLbl="node2" presStyleIdx="1" presStyleCnt="3"/>
      <dgm:spPr>
        <a:solidFill>
          <a:schemeClr val="bg1"/>
        </a:solidFill>
      </dgm:spPr>
    </dgm:pt>
    <dgm:pt modelId="{15C3A6B3-DE6A-4A70-B0DD-AEF0EA23C337}" type="pres">
      <dgm:prSet presAssocID="{1A3ACA8D-FB3D-49AE-AAE2-339BE929B508}" presName="text2" presStyleLbl="fgAcc2" presStyleIdx="1" presStyleCnt="3" custScaleX="140836" custLinFactNeighborX="34011" custLinFactNeighborY="-40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F27ED-83B2-4B4C-8252-28CE398FB56F}" type="pres">
      <dgm:prSet presAssocID="{1A3ACA8D-FB3D-49AE-AAE2-339BE929B508}" presName="hierChild3" presStyleCnt="0"/>
      <dgm:spPr/>
    </dgm:pt>
    <dgm:pt modelId="{947BEBBA-691D-4E1D-9D36-5FC6421E20B1}" type="pres">
      <dgm:prSet presAssocID="{8DE88CCE-088E-402F-9B00-C71ED5BCF03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3029B0-4CD2-454F-A7E4-B4DE78C08F4A}" type="pres">
      <dgm:prSet presAssocID="{4BB0EC7E-828E-434E-969D-25D71F08F373}" presName="hierRoot2" presStyleCnt="0"/>
      <dgm:spPr/>
    </dgm:pt>
    <dgm:pt modelId="{F48B5AA3-DCA6-4EC9-9E89-ED2BB2A1AA62}" type="pres">
      <dgm:prSet presAssocID="{4BB0EC7E-828E-434E-969D-25D71F08F373}" presName="composite2" presStyleCnt="0"/>
      <dgm:spPr/>
    </dgm:pt>
    <dgm:pt modelId="{F197D3FF-4708-42F0-8895-F0D897C2EBDF}" type="pres">
      <dgm:prSet presAssocID="{4BB0EC7E-828E-434E-969D-25D71F08F373}" presName="background2" presStyleLbl="node2" presStyleIdx="2" presStyleCnt="3"/>
      <dgm:spPr>
        <a:solidFill>
          <a:schemeClr val="bg1"/>
        </a:solidFill>
      </dgm:spPr>
    </dgm:pt>
    <dgm:pt modelId="{9432C6D7-8556-4311-A950-201723A03684}" type="pres">
      <dgm:prSet presAssocID="{4BB0EC7E-828E-434E-969D-25D71F08F373}" presName="text2" presStyleLbl="fgAcc2" presStyleIdx="2" presStyleCnt="3" custScaleX="131185" custLinFactNeighborX="56680" custLinFactNeighborY="-41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4389C-574D-4D0A-BDF1-67E3B5E12C9C}" type="pres">
      <dgm:prSet presAssocID="{4BB0EC7E-828E-434E-969D-25D71F08F373}" presName="hierChild3" presStyleCnt="0"/>
      <dgm:spPr/>
    </dgm:pt>
    <dgm:pt modelId="{B4EB437C-67B7-4863-A6FC-365450BB3F1A}" type="pres">
      <dgm:prSet presAssocID="{8C07589F-CED5-4689-BF23-C6C15DFCA45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B8148F2-848C-4D9F-BD6C-9317A5B30E5C}" type="pres">
      <dgm:prSet presAssocID="{430F2933-2148-4D4F-9763-89501356F725}" presName="hierRoot3" presStyleCnt="0"/>
      <dgm:spPr/>
    </dgm:pt>
    <dgm:pt modelId="{CBE754EE-A52D-4B14-A944-4733A53647FA}" type="pres">
      <dgm:prSet presAssocID="{430F2933-2148-4D4F-9763-89501356F725}" presName="composite3" presStyleCnt="0"/>
      <dgm:spPr/>
    </dgm:pt>
    <dgm:pt modelId="{39DEB380-7A02-45AF-8D7B-52DE5A7C97F5}" type="pres">
      <dgm:prSet presAssocID="{430F2933-2148-4D4F-9763-89501356F725}" presName="background3" presStyleLbl="node3" presStyleIdx="0" presStyleCnt="3"/>
      <dgm:spPr>
        <a:solidFill>
          <a:schemeClr val="bg1"/>
        </a:solidFill>
      </dgm:spPr>
    </dgm:pt>
    <dgm:pt modelId="{ADB4D5B1-9020-4F57-8808-112E6EF06664}" type="pres">
      <dgm:prSet presAssocID="{430F2933-2148-4D4F-9763-89501356F72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07CC0-81A9-4FF0-A397-D7C48A3A317D}" type="pres">
      <dgm:prSet presAssocID="{430F2933-2148-4D4F-9763-89501356F725}" presName="hierChild4" presStyleCnt="0"/>
      <dgm:spPr/>
    </dgm:pt>
    <dgm:pt modelId="{4554BA0D-7709-43CC-B9EA-27E583253693}" type="pres">
      <dgm:prSet presAssocID="{8AF9EB82-FF93-4911-A91D-F8953C9D486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FE058D7-56BD-4680-8EE5-1B8241EBF642}" type="pres">
      <dgm:prSet presAssocID="{9470C573-528C-473F-8494-056C9F80DDB5}" presName="hierRoot3" presStyleCnt="0"/>
      <dgm:spPr/>
    </dgm:pt>
    <dgm:pt modelId="{07702FF9-A750-4E9C-8943-6FA3608F2A7B}" type="pres">
      <dgm:prSet presAssocID="{9470C573-528C-473F-8494-056C9F80DDB5}" presName="composite3" presStyleCnt="0"/>
      <dgm:spPr/>
    </dgm:pt>
    <dgm:pt modelId="{5075198A-2D89-4A50-AA0F-6B9BB6B5956B}" type="pres">
      <dgm:prSet presAssocID="{9470C573-528C-473F-8494-056C9F80DDB5}" presName="background3" presStyleLbl="node3" presStyleIdx="1" presStyleCnt="3"/>
      <dgm:spPr>
        <a:solidFill>
          <a:schemeClr val="bg1"/>
        </a:solidFill>
      </dgm:spPr>
    </dgm:pt>
    <dgm:pt modelId="{9B7EDD60-33F1-40F8-A46A-41E0FCF5D673}" type="pres">
      <dgm:prSet presAssocID="{9470C573-528C-473F-8494-056C9F80DDB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25A1D-0CA2-4B0A-8018-A8C6B6DD64E9}" type="pres">
      <dgm:prSet presAssocID="{9470C573-528C-473F-8494-056C9F80DDB5}" presName="hierChild4" presStyleCnt="0"/>
      <dgm:spPr/>
    </dgm:pt>
    <dgm:pt modelId="{9D773C8C-EE44-41F5-BC07-D314B3856308}" type="pres">
      <dgm:prSet presAssocID="{E9865B89-02FE-4651-B5FE-C882774C18C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FEA8B00-A6CC-41EC-AE50-07ADBBD8A0F1}" type="pres">
      <dgm:prSet presAssocID="{59604F56-0EBE-4153-A752-02ABA09CAB71}" presName="hierRoot3" presStyleCnt="0"/>
      <dgm:spPr/>
    </dgm:pt>
    <dgm:pt modelId="{34133A09-DCF8-49CE-99F2-F700CA287B92}" type="pres">
      <dgm:prSet presAssocID="{59604F56-0EBE-4153-A752-02ABA09CAB71}" presName="composite3" presStyleCnt="0"/>
      <dgm:spPr/>
    </dgm:pt>
    <dgm:pt modelId="{40DDFF8C-1176-4460-B132-38B7146AF2F4}" type="pres">
      <dgm:prSet presAssocID="{59604F56-0EBE-4153-A752-02ABA09CAB71}" presName="background3" presStyleLbl="node3" presStyleIdx="2" presStyleCnt="3"/>
      <dgm:spPr>
        <a:solidFill>
          <a:schemeClr val="bg1"/>
        </a:solidFill>
      </dgm:spPr>
    </dgm:pt>
    <dgm:pt modelId="{1628AEBB-0796-4CAC-A275-6C8A8B97172C}" type="pres">
      <dgm:prSet presAssocID="{59604F56-0EBE-4153-A752-02ABA09CAB7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C80B7-FB29-403C-BE6A-4A04F60A425A}" type="pres">
      <dgm:prSet presAssocID="{59604F56-0EBE-4153-A752-02ABA09CAB71}" presName="hierChild4" presStyleCnt="0"/>
      <dgm:spPr/>
    </dgm:pt>
  </dgm:ptLst>
  <dgm:cxnLst>
    <dgm:cxn modelId="{8986ADB3-7CD3-4CC4-B1C6-0B3A6AD6B92E}" srcId="{AD4C0DF5-7D31-48B9-95D8-1801BC804A0E}" destId="{4BB0EC7E-828E-434E-969D-25D71F08F373}" srcOrd="2" destOrd="0" parTransId="{8DE88CCE-088E-402F-9B00-C71ED5BCF038}" sibTransId="{FCE628BD-5047-4DC6-BAC8-D391369FFA7A}"/>
    <dgm:cxn modelId="{D4113DB3-2CB8-46CE-A476-8BEE7212C8E7}" type="presOf" srcId="{4BB0EC7E-828E-434E-969D-25D71F08F373}" destId="{9432C6D7-8556-4311-A950-201723A03684}" srcOrd="0" destOrd="0" presId="urn:microsoft.com/office/officeart/2005/8/layout/hierarchy1"/>
    <dgm:cxn modelId="{74610AF7-11B5-449F-A57D-54CC03F2302C}" type="presOf" srcId="{5C9A0693-1C4C-40E6-B84D-0567090BEF18}" destId="{3C3A503D-B476-4991-A217-8DF8DC42D33B}" srcOrd="0" destOrd="0" presId="urn:microsoft.com/office/officeart/2005/8/layout/hierarchy1"/>
    <dgm:cxn modelId="{813CB7DC-3D7E-48F7-81C2-7DDB91C8BE76}" srcId="{4BB0EC7E-828E-434E-969D-25D71F08F373}" destId="{59604F56-0EBE-4153-A752-02ABA09CAB71}" srcOrd="2" destOrd="0" parTransId="{E9865B89-02FE-4651-B5FE-C882774C18C5}" sibTransId="{D3976E2D-B8E2-4EB8-8EA4-FCC75BA54E17}"/>
    <dgm:cxn modelId="{559B622B-18ED-4707-99E1-E2FE3509B4D1}" srcId="{4BB0EC7E-828E-434E-969D-25D71F08F373}" destId="{9470C573-528C-473F-8494-056C9F80DDB5}" srcOrd="1" destOrd="0" parTransId="{8AF9EB82-FF93-4911-A91D-F8953C9D486C}" sibTransId="{367513A5-CB9C-4B76-933F-CA3370301BEC}"/>
    <dgm:cxn modelId="{F2A1C49F-F433-47AD-B859-DBEEAE87FBFD}" srcId="{C37C5334-2130-4551-9BAC-14DBFE63C57A}" destId="{AD4C0DF5-7D31-48B9-95D8-1801BC804A0E}" srcOrd="0" destOrd="0" parTransId="{7928C6C4-D40D-4BAF-B4C8-3BFF68E7F040}" sibTransId="{B71334D9-7003-441E-8F97-277F8C28436C}"/>
    <dgm:cxn modelId="{66278A1A-6EF9-4C3D-AE40-0F5A0ABE44CC}" type="presOf" srcId="{5AF910D9-C912-4D61-9D0D-488DA6361E05}" destId="{4D5E388D-D615-43D1-96D2-F1937065EF1B}" srcOrd="0" destOrd="0" presId="urn:microsoft.com/office/officeart/2005/8/layout/hierarchy1"/>
    <dgm:cxn modelId="{64848FD6-4BEE-47F6-8ABC-E2951244F601}" type="presOf" srcId="{AD4C0DF5-7D31-48B9-95D8-1801BC804A0E}" destId="{5E9B7F4C-8CD0-4ED9-9B61-972E46AA28F6}" srcOrd="0" destOrd="0" presId="urn:microsoft.com/office/officeart/2005/8/layout/hierarchy1"/>
    <dgm:cxn modelId="{5BECF221-AB15-4FBE-B442-CFB14B37CE12}" srcId="{4BB0EC7E-828E-434E-969D-25D71F08F373}" destId="{430F2933-2148-4D4F-9763-89501356F725}" srcOrd="0" destOrd="0" parTransId="{8C07589F-CED5-4689-BF23-C6C15DFCA45C}" sibTransId="{3F77963A-5D8F-439F-AA8A-A75B3063FAC2}"/>
    <dgm:cxn modelId="{507929AE-9D0A-4AB5-BFCB-96B289F48736}" type="presOf" srcId="{9470C573-528C-473F-8494-056C9F80DDB5}" destId="{9B7EDD60-33F1-40F8-A46A-41E0FCF5D673}" srcOrd="0" destOrd="0" presId="urn:microsoft.com/office/officeart/2005/8/layout/hierarchy1"/>
    <dgm:cxn modelId="{F76229E9-91EC-409E-B11E-EB54A3E84CDA}" type="presOf" srcId="{C37C5334-2130-4551-9BAC-14DBFE63C57A}" destId="{A3114C1B-6AFB-4FE9-8E97-CCECBC0A3A69}" srcOrd="0" destOrd="0" presId="urn:microsoft.com/office/officeart/2005/8/layout/hierarchy1"/>
    <dgm:cxn modelId="{A022BB50-90E9-4AAD-A4FC-F26D4F1CEDA3}" type="presOf" srcId="{430F2933-2148-4D4F-9763-89501356F725}" destId="{ADB4D5B1-9020-4F57-8808-112E6EF06664}" srcOrd="0" destOrd="0" presId="urn:microsoft.com/office/officeart/2005/8/layout/hierarchy1"/>
    <dgm:cxn modelId="{ABF91061-D5C4-46DD-A6FD-387FB13BED4B}" type="presOf" srcId="{59604F56-0EBE-4153-A752-02ABA09CAB71}" destId="{1628AEBB-0796-4CAC-A275-6C8A8B97172C}" srcOrd="0" destOrd="0" presId="urn:microsoft.com/office/officeart/2005/8/layout/hierarchy1"/>
    <dgm:cxn modelId="{8EEC927B-CC58-417B-ACC5-712743081C35}" type="presOf" srcId="{8C07589F-CED5-4689-BF23-C6C15DFCA45C}" destId="{B4EB437C-67B7-4863-A6FC-365450BB3F1A}" srcOrd="0" destOrd="0" presId="urn:microsoft.com/office/officeart/2005/8/layout/hierarchy1"/>
    <dgm:cxn modelId="{90342D97-0AF8-40AB-B250-16331D0C1C23}" type="presOf" srcId="{B83F5F7C-0259-4964-98D1-60DBD44EC9DD}" destId="{0E65FA29-56D9-417F-A0EF-FFB54E1B3E76}" srcOrd="0" destOrd="0" presId="urn:microsoft.com/office/officeart/2005/8/layout/hierarchy1"/>
    <dgm:cxn modelId="{90B975AB-EBE3-43E3-B438-EB69D63FE66C}" type="presOf" srcId="{E9865B89-02FE-4651-B5FE-C882774C18C5}" destId="{9D773C8C-EE44-41F5-BC07-D314B3856308}" srcOrd="0" destOrd="0" presId="urn:microsoft.com/office/officeart/2005/8/layout/hierarchy1"/>
    <dgm:cxn modelId="{853D56B0-AB2D-40BC-ADE5-862AA7E50DE7}" srcId="{AD4C0DF5-7D31-48B9-95D8-1801BC804A0E}" destId="{1A3ACA8D-FB3D-49AE-AAE2-339BE929B508}" srcOrd="1" destOrd="0" parTransId="{B83F5F7C-0259-4964-98D1-60DBD44EC9DD}" sibTransId="{65711C10-B211-4D09-95C6-E639CB849732}"/>
    <dgm:cxn modelId="{654F399F-835A-4F03-AADC-BFAF8BA1BC6F}" type="presOf" srcId="{8DE88CCE-088E-402F-9B00-C71ED5BCF038}" destId="{947BEBBA-691D-4E1D-9D36-5FC6421E20B1}" srcOrd="0" destOrd="0" presId="urn:microsoft.com/office/officeart/2005/8/layout/hierarchy1"/>
    <dgm:cxn modelId="{7B387287-2979-4D1D-B7C9-9178981BE331}" srcId="{AD4C0DF5-7D31-48B9-95D8-1801BC804A0E}" destId="{5AF910D9-C912-4D61-9D0D-488DA6361E05}" srcOrd="0" destOrd="0" parTransId="{5C9A0693-1C4C-40E6-B84D-0567090BEF18}" sibTransId="{A72BF6B5-7C9A-441E-987F-A5A004C578AF}"/>
    <dgm:cxn modelId="{7CECAF30-E385-4329-B677-2A43479F4371}" type="presOf" srcId="{1A3ACA8D-FB3D-49AE-AAE2-339BE929B508}" destId="{15C3A6B3-DE6A-4A70-B0DD-AEF0EA23C337}" srcOrd="0" destOrd="0" presId="urn:microsoft.com/office/officeart/2005/8/layout/hierarchy1"/>
    <dgm:cxn modelId="{C7529F54-31BF-4E32-8D45-3C7769838407}" type="presOf" srcId="{8AF9EB82-FF93-4911-A91D-F8953C9D486C}" destId="{4554BA0D-7709-43CC-B9EA-27E583253693}" srcOrd="0" destOrd="0" presId="urn:microsoft.com/office/officeart/2005/8/layout/hierarchy1"/>
    <dgm:cxn modelId="{57EE72C1-0429-41B0-831F-3683503E32A6}" type="presParOf" srcId="{A3114C1B-6AFB-4FE9-8E97-CCECBC0A3A69}" destId="{F23C83A7-6B76-49AF-8D21-B5B8B2A8B4B8}" srcOrd="0" destOrd="0" presId="urn:microsoft.com/office/officeart/2005/8/layout/hierarchy1"/>
    <dgm:cxn modelId="{64AEBC40-A3C8-40BC-8F2C-DAEF8D327BE1}" type="presParOf" srcId="{F23C83A7-6B76-49AF-8D21-B5B8B2A8B4B8}" destId="{7749810C-A17A-44CE-B04C-52DB603D7204}" srcOrd="0" destOrd="0" presId="urn:microsoft.com/office/officeart/2005/8/layout/hierarchy1"/>
    <dgm:cxn modelId="{80DC00D1-32E3-466B-A377-954287BE60D0}" type="presParOf" srcId="{7749810C-A17A-44CE-B04C-52DB603D7204}" destId="{BFBA8987-63D0-4D68-B33F-36E05157C220}" srcOrd="0" destOrd="0" presId="urn:microsoft.com/office/officeart/2005/8/layout/hierarchy1"/>
    <dgm:cxn modelId="{04F73804-71B4-4BE6-AEB1-2ABDEB1689FD}" type="presParOf" srcId="{7749810C-A17A-44CE-B04C-52DB603D7204}" destId="{5E9B7F4C-8CD0-4ED9-9B61-972E46AA28F6}" srcOrd="1" destOrd="0" presId="urn:microsoft.com/office/officeart/2005/8/layout/hierarchy1"/>
    <dgm:cxn modelId="{3BC614D0-D47A-4DF3-88C6-91FC97E05FD0}" type="presParOf" srcId="{F23C83A7-6B76-49AF-8D21-B5B8B2A8B4B8}" destId="{85387938-7539-4A09-9ABE-563AA806D22C}" srcOrd="1" destOrd="0" presId="urn:microsoft.com/office/officeart/2005/8/layout/hierarchy1"/>
    <dgm:cxn modelId="{9671C88C-0006-4BE9-87B4-C8AFF4935C21}" type="presParOf" srcId="{85387938-7539-4A09-9ABE-563AA806D22C}" destId="{3C3A503D-B476-4991-A217-8DF8DC42D33B}" srcOrd="0" destOrd="0" presId="urn:microsoft.com/office/officeart/2005/8/layout/hierarchy1"/>
    <dgm:cxn modelId="{1793AE1E-50AC-456E-B666-6A59493A0996}" type="presParOf" srcId="{85387938-7539-4A09-9ABE-563AA806D22C}" destId="{82384AA7-6C19-49DA-89AF-E2F595F8804C}" srcOrd="1" destOrd="0" presId="urn:microsoft.com/office/officeart/2005/8/layout/hierarchy1"/>
    <dgm:cxn modelId="{E049A040-5150-4855-AB06-220B5B8C9459}" type="presParOf" srcId="{82384AA7-6C19-49DA-89AF-E2F595F8804C}" destId="{4A218D8F-E61E-4019-9744-6FED52FF2C83}" srcOrd="0" destOrd="0" presId="urn:microsoft.com/office/officeart/2005/8/layout/hierarchy1"/>
    <dgm:cxn modelId="{E8C9E057-3F30-4B4D-B401-90A5B9F6856B}" type="presParOf" srcId="{4A218D8F-E61E-4019-9744-6FED52FF2C83}" destId="{1BEA3A41-FE27-4CDC-82B8-B00F6517F2A7}" srcOrd="0" destOrd="0" presId="urn:microsoft.com/office/officeart/2005/8/layout/hierarchy1"/>
    <dgm:cxn modelId="{B5231689-FBBC-431F-A023-0FD19483EE62}" type="presParOf" srcId="{4A218D8F-E61E-4019-9744-6FED52FF2C83}" destId="{4D5E388D-D615-43D1-96D2-F1937065EF1B}" srcOrd="1" destOrd="0" presId="urn:microsoft.com/office/officeart/2005/8/layout/hierarchy1"/>
    <dgm:cxn modelId="{AB6E3722-A187-4486-B415-DD3CBF760E53}" type="presParOf" srcId="{82384AA7-6C19-49DA-89AF-E2F595F8804C}" destId="{DB16FA6A-F9DF-4ECB-840A-2EB5F6CD616D}" srcOrd="1" destOrd="0" presId="urn:microsoft.com/office/officeart/2005/8/layout/hierarchy1"/>
    <dgm:cxn modelId="{35CB0D7E-FD58-45E6-9756-58E358772C3F}" type="presParOf" srcId="{85387938-7539-4A09-9ABE-563AA806D22C}" destId="{0E65FA29-56D9-417F-A0EF-FFB54E1B3E76}" srcOrd="2" destOrd="0" presId="urn:microsoft.com/office/officeart/2005/8/layout/hierarchy1"/>
    <dgm:cxn modelId="{579B582B-4402-42C2-B218-BAAD3027D737}" type="presParOf" srcId="{85387938-7539-4A09-9ABE-563AA806D22C}" destId="{37129019-C0C4-4BC7-AFE4-635D0ED51D35}" srcOrd="3" destOrd="0" presId="urn:microsoft.com/office/officeart/2005/8/layout/hierarchy1"/>
    <dgm:cxn modelId="{3F658142-40ED-40EC-A465-1E73FE4F78E5}" type="presParOf" srcId="{37129019-C0C4-4BC7-AFE4-635D0ED51D35}" destId="{ABF629BD-836B-42F8-BDB8-6C232E684DAE}" srcOrd="0" destOrd="0" presId="urn:microsoft.com/office/officeart/2005/8/layout/hierarchy1"/>
    <dgm:cxn modelId="{6BA93500-22F8-45ED-B0E9-71EDC32078DF}" type="presParOf" srcId="{ABF629BD-836B-42F8-BDB8-6C232E684DAE}" destId="{2D7270B3-4BEC-43A8-BEF5-8215BE7A32FB}" srcOrd="0" destOrd="0" presId="urn:microsoft.com/office/officeart/2005/8/layout/hierarchy1"/>
    <dgm:cxn modelId="{21040EBE-7FEF-4775-9747-3E8F2C5E5261}" type="presParOf" srcId="{ABF629BD-836B-42F8-BDB8-6C232E684DAE}" destId="{15C3A6B3-DE6A-4A70-B0DD-AEF0EA23C337}" srcOrd="1" destOrd="0" presId="urn:microsoft.com/office/officeart/2005/8/layout/hierarchy1"/>
    <dgm:cxn modelId="{B9764685-C350-48A7-8F1B-EF277D3CBEE9}" type="presParOf" srcId="{37129019-C0C4-4BC7-AFE4-635D0ED51D35}" destId="{4CEF27ED-83B2-4B4C-8252-28CE398FB56F}" srcOrd="1" destOrd="0" presId="urn:microsoft.com/office/officeart/2005/8/layout/hierarchy1"/>
    <dgm:cxn modelId="{CC363931-5CE7-40B8-8471-2DDEC46237B0}" type="presParOf" srcId="{85387938-7539-4A09-9ABE-563AA806D22C}" destId="{947BEBBA-691D-4E1D-9D36-5FC6421E20B1}" srcOrd="4" destOrd="0" presId="urn:microsoft.com/office/officeart/2005/8/layout/hierarchy1"/>
    <dgm:cxn modelId="{3FACDCAC-2A89-47DF-8475-692EF5557701}" type="presParOf" srcId="{85387938-7539-4A09-9ABE-563AA806D22C}" destId="{303029B0-4CD2-454F-A7E4-B4DE78C08F4A}" srcOrd="5" destOrd="0" presId="urn:microsoft.com/office/officeart/2005/8/layout/hierarchy1"/>
    <dgm:cxn modelId="{CEE80D23-BD55-42F0-B411-0FFEE057434A}" type="presParOf" srcId="{303029B0-4CD2-454F-A7E4-B4DE78C08F4A}" destId="{F48B5AA3-DCA6-4EC9-9E89-ED2BB2A1AA62}" srcOrd="0" destOrd="0" presId="urn:microsoft.com/office/officeart/2005/8/layout/hierarchy1"/>
    <dgm:cxn modelId="{C9F45FC7-62D0-4410-A1D9-06F049796FDC}" type="presParOf" srcId="{F48B5AA3-DCA6-4EC9-9E89-ED2BB2A1AA62}" destId="{F197D3FF-4708-42F0-8895-F0D897C2EBDF}" srcOrd="0" destOrd="0" presId="urn:microsoft.com/office/officeart/2005/8/layout/hierarchy1"/>
    <dgm:cxn modelId="{A0B05CD0-45A6-4694-8694-A3D9958789E3}" type="presParOf" srcId="{F48B5AA3-DCA6-4EC9-9E89-ED2BB2A1AA62}" destId="{9432C6D7-8556-4311-A950-201723A03684}" srcOrd="1" destOrd="0" presId="urn:microsoft.com/office/officeart/2005/8/layout/hierarchy1"/>
    <dgm:cxn modelId="{9599B1D7-4960-4A94-A471-7E8F22E233D4}" type="presParOf" srcId="{303029B0-4CD2-454F-A7E4-B4DE78C08F4A}" destId="{E8B4389C-574D-4D0A-BDF1-67E3B5E12C9C}" srcOrd="1" destOrd="0" presId="urn:microsoft.com/office/officeart/2005/8/layout/hierarchy1"/>
    <dgm:cxn modelId="{664719EB-B77B-4635-9B78-446D5E481770}" type="presParOf" srcId="{E8B4389C-574D-4D0A-BDF1-67E3B5E12C9C}" destId="{B4EB437C-67B7-4863-A6FC-365450BB3F1A}" srcOrd="0" destOrd="0" presId="urn:microsoft.com/office/officeart/2005/8/layout/hierarchy1"/>
    <dgm:cxn modelId="{6D9E7244-531F-41E2-AC3B-EF109EFA70F6}" type="presParOf" srcId="{E8B4389C-574D-4D0A-BDF1-67E3B5E12C9C}" destId="{4B8148F2-848C-4D9F-BD6C-9317A5B30E5C}" srcOrd="1" destOrd="0" presId="urn:microsoft.com/office/officeart/2005/8/layout/hierarchy1"/>
    <dgm:cxn modelId="{EB6D7F36-E0A9-4535-8F90-EC5274A647FD}" type="presParOf" srcId="{4B8148F2-848C-4D9F-BD6C-9317A5B30E5C}" destId="{CBE754EE-A52D-4B14-A944-4733A53647FA}" srcOrd="0" destOrd="0" presId="urn:microsoft.com/office/officeart/2005/8/layout/hierarchy1"/>
    <dgm:cxn modelId="{53F5679D-7B71-4DC9-8AB9-EABB5EFF6FA7}" type="presParOf" srcId="{CBE754EE-A52D-4B14-A944-4733A53647FA}" destId="{39DEB380-7A02-45AF-8D7B-52DE5A7C97F5}" srcOrd="0" destOrd="0" presId="urn:microsoft.com/office/officeart/2005/8/layout/hierarchy1"/>
    <dgm:cxn modelId="{E8AC98F5-67F6-4722-A64C-3F124DD71D5C}" type="presParOf" srcId="{CBE754EE-A52D-4B14-A944-4733A53647FA}" destId="{ADB4D5B1-9020-4F57-8808-112E6EF06664}" srcOrd="1" destOrd="0" presId="urn:microsoft.com/office/officeart/2005/8/layout/hierarchy1"/>
    <dgm:cxn modelId="{DAE33B24-A31C-463D-9C22-455ABE684DDF}" type="presParOf" srcId="{4B8148F2-848C-4D9F-BD6C-9317A5B30E5C}" destId="{F6907CC0-81A9-4FF0-A397-D7C48A3A317D}" srcOrd="1" destOrd="0" presId="urn:microsoft.com/office/officeart/2005/8/layout/hierarchy1"/>
    <dgm:cxn modelId="{86FB7CB2-E70A-4E80-A9F0-2DF849823636}" type="presParOf" srcId="{E8B4389C-574D-4D0A-BDF1-67E3B5E12C9C}" destId="{4554BA0D-7709-43CC-B9EA-27E583253693}" srcOrd="2" destOrd="0" presId="urn:microsoft.com/office/officeart/2005/8/layout/hierarchy1"/>
    <dgm:cxn modelId="{7083D7CB-10C1-4F6C-9778-D298B35F05BD}" type="presParOf" srcId="{E8B4389C-574D-4D0A-BDF1-67E3B5E12C9C}" destId="{CFE058D7-56BD-4680-8EE5-1B8241EBF642}" srcOrd="3" destOrd="0" presId="urn:microsoft.com/office/officeart/2005/8/layout/hierarchy1"/>
    <dgm:cxn modelId="{C3884BB8-564A-4E3B-AED3-48F84CD30D36}" type="presParOf" srcId="{CFE058D7-56BD-4680-8EE5-1B8241EBF642}" destId="{07702FF9-A750-4E9C-8943-6FA3608F2A7B}" srcOrd="0" destOrd="0" presId="urn:microsoft.com/office/officeart/2005/8/layout/hierarchy1"/>
    <dgm:cxn modelId="{2285B919-A42E-4E7C-9DFB-1BD212E18597}" type="presParOf" srcId="{07702FF9-A750-4E9C-8943-6FA3608F2A7B}" destId="{5075198A-2D89-4A50-AA0F-6B9BB6B5956B}" srcOrd="0" destOrd="0" presId="urn:microsoft.com/office/officeart/2005/8/layout/hierarchy1"/>
    <dgm:cxn modelId="{9E635293-AE12-4E71-82C2-3B7D61FB234C}" type="presParOf" srcId="{07702FF9-A750-4E9C-8943-6FA3608F2A7B}" destId="{9B7EDD60-33F1-40F8-A46A-41E0FCF5D673}" srcOrd="1" destOrd="0" presId="urn:microsoft.com/office/officeart/2005/8/layout/hierarchy1"/>
    <dgm:cxn modelId="{60C47AF9-6BFB-4D17-89D3-7990CFA5EC92}" type="presParOf" srcId="{CFE058D7-56BD-4680-8EE5-1B8241EBF642}" destId="{B9425A1D-0CA2-4B0A-8018-A8C6B6DD64E9}" srcOrd="1" destOrd="0" presId="urn:microsoft.com/office/officeart/2005/8/layout/hierarchy1"/>
    <dgm:cxn modelId="{E59F4779-DA3C-4B83-990A-E1D630F5299A}" type="presParOf" srcId="{E8B4389C-574D-4D0A-BDF1-67E3B5E12C9C}" destId="{9D773C8C-EE44-41F5-BC07-D314B3856308}" srcOrd="4" destOrd="0" presId="urn:microsoft.com/office/officeart/2005/8/layout/hierarchy1"/>
    <dgm:cxn modelId="{4D277FFF-5886-49A5-B6A4-90DE5D78F8E1}" type="presParOf" srcId="{E8B4389C-574D-4D0A-BDF1-67E3B5E12C9C}" destId="{2FEA8B00-A6CC-41EC-AE50-07ADBBD8A0F1}" srcOrd="5" destOrd="0" presId="urn:microsoft.com/office/officeart/2005/8/layout/hierarchy1"/>
    <dgm:cxn modelId="{D7F8B2D2-191E-4246-A27B-F6D10E79E262}" type="presParOf" srcId="{2FEA8B00-A6CC-41EC-AE50-07ADBBD8A0F1}" destId="{34133A09-DCF8-49CE-99F2-F700CA287B92}" srcOrd="0" destOrd="0" presId="urn:microsoft.com/office/officeart/2005/8/layout/hierarchy1"/>
    <dgm:cxn modelId="{62BB76A6-8231-4321-A402-77E6420AD8DF}" type="presParOf" srcId="{34133A09-DCF8-49CE-99F2-F700CA287B92}" destId="{40DDFF8C-1176-4460-B132-38B7146AF2F4}" srcOrd="0" destOrd="0" presId="urn:microsoft.com/office/officeart/2005/8/layout/hierarchy1"/>
    <dgm:cxn modelId="{26A44A80-E79A-4971-A318-501E6FC1D4C5}" type="presParOf" srcId="{34133A09-DCF8-49CE-99F2-F700CA287B92}" destId="{1628AEBB-0796-4CAC-A275-6C8A8B97172C}" srcOrd="1" destOrd="0" presId="urn:microsoft.com/office/officeart/2005/8/layout/hierarchy1"/>
    <dgm:cxn modelId="{31C3EC65-FDB2-4C04-A606-34D3AB5EC36B}" type="presParOf" srcId="{2FEA8B00-A6CC-41EC-AE50-07ADBBD8A0F1}" destId="{18DC80B7-FB29-403C-BE6A-4A04F60A42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61;&#1091;&#1076;&#1086;&#1078;&#1077;&#1089;&#1090;&#1074;&#1077;&#1085;&#1085;&#1072;&#1103;%20&#1083;&#1080;&#1090;&#1077;&#1088;&#1072;&#1090;&#1091;&#1088;&#1072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0;&#1090;&#1077;&#1088;&#1072;&#1090;&#1091;&#1088;&#1072;,%20&#1088;&#1077;&#1082;&#1086;&#1084;&#1077;&#1085;&#1076;&#1091;&#1077;&#1084;&#1072;&#1103;%20&#1076;&#1083;&#1103;%20&#1095;&#1090;&#1077;&#1085;&#1080;&#1103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0;&#1090;&#1077;&#1088;&#1072;&#1090;&#1091;&#1088;&#1072;%20&#1076;&#1083;&#1103;%20&#1095;&#1090;&#1077;&#1085;&#1080;&#1103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ины документы\консультации для воспитателей\ПДД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8888" y="1124744"/>
            <a:ext cx="69850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5400" i="1" dirty="0" smtClean="0">
                <a:solidFill>
                  <a:srgbClr val="1800CA"/>
                </a:solidFill>
                <a:latin typeface="Monotype Corsiva" pitchFamily="66" charset="0"/>
              </a:rPr>
              <a:t>Консультация</a:t>
            </a:r>
            <a:r>
              <a:rPr lang="ru-RU" altLang="ru-RU" sz="5400" dirty="0" smtClean="0">
                <a:solidFill>
                  <a:srgbClr val="1800CA"/>
                </a:solidFill>
                <a:latin typeface="Arial Black" pitchFamily="34" charset="0"/>
              </a:rPr>
              <a:t/>
            </a:r>
            <a:br>
              <a:rPr lang="ru-RU" altLang="ru-RU" sz="5400" dirty="0" smtClean="0">
                <a:solidFill>
                  <a:srgbClr val="1800CA"/>
                </a:solidFill>
                <a:latin typeface="Arial Black" pitchFamily="34" charset="0"/>
              </a:rPr>
            </a:br>
            <a:r>
              <a:rPr lang="ru-RU" altLang="ru-RU" b="1" dirty="0" smtClean="0">
                <a:solidFill>
                  <a:srgbClr val="1800CA"/>
                </a:solidFill>
                <a:latin typeface="Arial Black" pitchFamily="34" charset="0"/>
              </a:rPr>
              <a:t> «Что должен знать воспитатель о ПДД?»</a:t>
            </a:r>
          </a:p>
          <a:p>
            <a:pPr algn="r"/>
            <a:endParaRPr lang="ru-RU" altLang="ru-RU" b="1" dirty="0" smtClean="0">
              <a:solidFill>
                <a:srgbClr val="1800CA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365104"/>
            <a:ext cx="583212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1115616" y="2036316"/>
            <a:ext cx="7128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4" y="-171400"/>
            <a:ext cx="920568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В </a:t>
            </a:r>
            <a:r>
              <a:rPr lang="ru-RU" sz="2200" dirty="0">
                <a:latin typeface="Arial Black" panose="020B0A04020102020204" pitchFamily="34" charset="0"/>
              </a:rPr>
              <a:t>местах, где переходы не обозначены и где движение не регулируется, пешеходы должны во всех случаях пропускать приближающийся транспорт. Запрещается переходить улицу около кругового или крутого </a:t>
            </a:r>
            <a:r>
              <a:rPr lang="ru-RU" sz="2200" dirty="0" smtClean="0">
                <a:latin typeface="Arial Black" panose="020B0A04020102020204" pitchFamily="34" charset="0"/>
              </a:rPr>
              <a:t>поворота.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2" descr="img141.jpg"/>
          <p:cNvPicPr>
            <a:picLocks noChangeAspect="1"/>
          </p:cNvPicPr>
          <p:nvPr/>
        </p:nvPicPr>
        <p:blipFill>
          <a:blip r:embed="rId3" cstate="print"/>
          <a:srcRect l="1427" t="34444" r="10101" b="39999"/>
          <a:stretch>
            <a:fillRect/>
          </a:stretch>
        </p:blipFill>
        <p:spPr bwMode="auto">
          <a:xfrm>
            <a:off x="2229189" y="2732259"/>
            <a:ext cx="4863091" cy="3269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00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446088"/>
            <a:r>
              <a:rPr lang="ru-RU" sz="2000" dirty="0" smtClean="0">
                <a:latin typeface="Arial Black" panose="020B0A04020102020204" pitchFamily="34" charset="0"/>
              </a:rPr>
              <a:t>Группы </a:t>
            </a:r>
            <a:r>
              <a:rPr lang="ru-RU" sz="2000" dirty="0">
                <a:latin typeface="Arial Black" panose="020B0A04020102020204" pitchFamily="34" charset="0"/>
              </a:rPr>
              <a:t>детей разрешается водить только по тротуару, не более чем в два ряда (дети идут взявшись за руки). Впереди и позади колонны должны находиться сопровождающие с красными флажками.</a:t>
            </a:r>
          </a:p>
        </p:txBody>
      </p:sp>
      <p:pic>
        <p:nvPicPr>
          <p:cNvPr id="5" name="Picture 2" descr="D:\Мамины документы\консультации для воспитателей\ПДД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85214"/>
            <a:ext cx="5513489" cy="36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128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Перевозить </a:t>
            </a:r>
            <a:r>
              <a:rPr lang="ru-RU" sz="2200" dirty="0">
                <a:latin typeface="Arial Black" panose="020B0A04020102020204" pitchFamily="34" charset="0"/>
              </a:rPr>
              <a:t>детей разрешается только в автобусах, двери и окна которых должны быть закрыты. На лобовом стекле иметь опознавательный знак «Дети».</a:t>
            </a:r>
          </a:p>
        </p:txBody>
      </p:sp>
      <p:pic>
        <p:nvPicPr>
          <p:cNvPr id="3074" name="Picture 2" descr="D:\Мамины документы\консультации для воспитателей\ПДД\рисунок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32546"/>
            <a:ext cx="5304589" cy="3978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6" y="0"/>
            <a:ext cx="4896544" cy="1268760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3-4 года</a:t>
            </a:r>
            <a:endParaRPr lang="ru-RU" sz="4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059683"/>
              </p:ext>
            </p:extLst>
          </p:nvPr>
        </p:nvGraphicFramePr>
        <p:xfrm>
          <a:off x="28253" y="1772816"/>
          <a:ext cx="89341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3" descr="img0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32656"/>
            <a:ext cx="2082840" cy="224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endParaRPr lang="ru-RU" sz="30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rot="10800000" flipV="1">
            <a:off x="611560" y="260648"/>
            <a:ext cx="7848872" cy="6696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РАЗВИВАЮЩАЯ СРЕДА</a:t>
            </a:r>
          </a:p>
          <a:p>
            <a:pPr marL="0" indent="0" algn="ctr">
              <a:buNone/>
            </a:pPr>
            <a:endParaRPr lang="ru-RU" dirty="0">
              <a:solidFill>
                <a:srgbClr val="0099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99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</a:rPr>
              <a:t>Макет: тротуар, проезжая часть, светофор.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</a:rPr>
              <a:t>Рули.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</a:rPr>
              <a:t>Дидактические игры: «Собери машину, «Светофор», «Мы-пешеходы».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  <a:hlinkClick r:id="rId3" action="ppaction://hlinkfile"/>
              </a:rPr>
              <a:t>Художественная литература: </a:t>
            </a:r>
            <a:r>
              <a:rPr lang="ru-RU" sz="2200" dirty="0" err="1" smtClean="0">
                <a:latin typeface="Arial Black" panose="020B0A04020102020204" pitchFamily="34" charset="0"/>
              </a:rPr>
              <a:t>С.Михалков</a:t>
            </a:r>
            <a:r>
              <a:rPr lang="ru-RU" sz="2200" dirty="0" smtClean="0">
                <a:latin typeface="Arial Black" panose="020B0A04020102020204" pitchFamily="34" charset="0"/>
              </a:rPr>
              <a:t> «Светофор», «Зайка-велосипедист», «Улица шумит»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86" y="4221088"/>
            <a:ext cx="2501227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6" y="0"/>
            <a:ext cx="4896544" cy="1268760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4-5 лет</a:t>
            </a:r>
            <a:endParaRPr lang="ru-RU" sz="4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300" dirty="0" smtClean="0">
                <a:latin typeface="Arial Black" panose="020B0A04020102020204" pitchFamily="34" charset="0"/>
              </a:rPr>
              <a:t>Содержание </a:t>
            </a:r>
            <a:r>
              <a:rPr lang="ru-RU" sz="4300" dirty="0">
                <a:latin typeface="Arial Black" panose="020B0A04020102020204" pitchFamily="34" charset="0"/>
              </a:rPr>
              <a:t>работы: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 smtClean="0">
                <a:latin typeface="Arial Black" panose="020B0A04020102020204" pitchFamily="34" charset="0"/>
              </a:rPr>
              <a:t>Знания </a:t>
            </a:r>
            <a:r>
              <a:rPr lang="ru-RU" sz="3800" dirty="0">
                <a:latin typeface="Arial Black" panose="020B0A04020102020204" pitchFamily="34" charset="0"/>
              </a:rPr>
              <a:t>об общественном транспорте, знакомство с грузовым транспортом</a:t>
            </a:r>
            <a:r>
              <a:rPr lang="ru-RU" sz="3800" dirty="0" smtClean="0">
                <a:latin typeface="Arial Black" panose="020B0A04020102020204" pitchFamily="34" charset="0"/>
              </a:rPr>
              <a:t>.</a:t>
            </a:r>
            <a:endParaRPr lang="ru-RU" sz="38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>
                <a:latin typeface="Arial Black" panose="020B0A04020102020204" pitchFamily="34" charset="0"/>
              </a:rPr>
              <a:t>Знание улицы: проезжая часть, тротуар, перекрёсток, пешеходный переход, островок безопасности.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>
                <a:latin typeface="Arial Black" panose="020B0A04020102020204" pitchFamily="34" charset="0"/>
              </a:rPr>
              <a:t>Дорожные знаки: сигнал запрещён, пункт медпомощи, пункт питания, автозаправочная станция, пешеходный переход.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>
                <a:latin typeface="Arial Black" panose="020B0A04020102020204" pitchFamily="34" charset="0"/>
              </a:rPr>
              <a:t>Правила дорожного движения: переход улицы пешеходом, поведение в </a:t>
            </a:r>
            <a:r>
              <a:rPr lang="ru-RU" sz="3800" dirty="0" smtClean="0">
                <a:latin typeface="Arial Black" panose="020B0A04020102020204" pitchFamily="34" charset="0"/>
              </a:rPr>
              <a:t>общественном транспорте</a:t>
            </a:r>
            <a:r>
              <a:rPr lang="ru-RU" sz="3800" dirty="0">
                <a:latin typeface="Arial Black" panose="020B0A04020102020204" pitchFamily="34" charset="0"/>
              </a:rPr>
              <a:t>, о чём говорят знаки.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solidFill>
                  <a:srgbClr val="0000CC"/>
                </a:solidFill>
                <a:latin typeface="Arial Black" panose="020B0A040201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32856"/>
            <a:ext cx="971087" cy="14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2" y="4831778"/>
            <a:ext cx="1060721" cy="14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54665"/>
            <a:ext cx="1029408" cy="127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00" y="5541699"/>
            <a:ext cx="1155598" cy="126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D:\Мамины документы\консультации для воспитателей\ПДД\3_03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2500" y1="28125" x2="62500" y2="28125"/>
                        <a14:foregroundMark x1="46875" y1="22656" x2="46875" y2="22656"/>
                        <a14:foregroundMark x1="46094" y1="79688" x2="46094" y2="79688"/>
                        <a14:foregroundMark x1="41406" y1="60938" x2="42188" y2="59375"/>
                        <a14:foregroundMark x1="25781" y1="61719" x2="25781" y2="61719"/>
                        <a14:foregroundMark x1="27344" y1="72656" x2="27344" y2="72656"/>
                        <a14:foregroundMark x1="35156" y1="76563" x2="35156" y2="76563"/>
                        <a14:foregroundMark x1="58594" y1="79688" x2="58594" y2="79688"/>
                        <a14:foregroundMark x1="82031" y1="64063" x2="82031" y2="64063"/>
                        <a14:foregroundMark x1="60156" y1="49219" x2="60156" y2="49219"/>
                        <a14:foregroundMark x1="67188" y1="58594" x2="67188" y2="58594"/>
                        <a14:foregroundMark x1="75000" y1="30469" x2="75000" y2="30469"/>
                        <a14:foregroundMark x1="67188" y1="36719" x2="66406" y2="35156"/>
                        <a14:foregroundMark x1="49219" y1="27344" x2="49219" y2="27344"/>
                        <a14:foregroundMark x1="37500" y1="20313" x2="37500" y2="20313"/>
                        <a14:foregroundMark x1="39063" y1="17969" x2="39063" y2="17969"/>
                        <a14:foregroundMark x1="19531" y1="67969" x2="19531" y2="67969"/>
                        <a14:foregroundMark x1="19531" y1="64063" x2="19531" y2="64063"/>
                        <a14:foregroundMark x1="13281" y1="50781" x2="13281" y2="50781"/>
                        <a14:foregroundMark x1="12500" y1="43750" x2="12500" y2="43750"/>
                        <a14:foregroundMark x1="12500" y1="36719" x2="12500" y2="36719"/>
                        <a14:foregroundMark x1="77344" y1="64844" x2="77344" y2="64844"/>
                        <a14:backgroundMark x1="7813" y1="6250" x2="7813" y2="6250"/>
                        <a14:backgroundMark x1="7813" y1="14063" x2="7813" y2="14063"/>
                        <a14:backgroundMark x1="17969" y1="3906" x2="17969" y2="3906"/>
                        <a14:backgroundMark x1="94531" y1="8594" x2="94531" y2="8594"/>
                        <a14:backgroundMark x1="87500" y1="5469" x2="87500" y2="5469"/>
                        <a14:backgroundMark x1="79688" y1="3906" x2="79688" y2="3906"/>
                        <a14:backgroundMark x1="90625" y1="83594" x2="90625" y2="83594"/>
                        <a14:backgroundMark x1="87500" y1="89063" x2="87500" y2="89063"/>
                        <a14:backgroundMark x1="93750" y1="90625" x2="93750" y2="90625"/>
                        <a14:backgroundMark x1="79688" y1="93750" x2="79688" y2="93750"/>
                        <a14:backgroundMark x1="10938" y1="89844" x2="10938" y2="89844"/>
                        <a14:backgroundMark x1="3906" y1="85938" x2="3906" y2="85938"/>
                        <a14:backgroundMark x1="2344" y1="75781" x2="2344" y2="75781"/>
                        <a14:backgroundMark x1="5469" y1="94531" x2="5469" y2="94531"/>
                        <a14:backgroundMark x1="15625" y1="93750" x2="15625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77401"/>
            <a:ext cx="1155598" cy="11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-15822"/>
            <a:ext cx="9136406" cy="68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endParaRPr lang="ru-RU" sz="30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rot="10800000" flipV="1">
            <a:off x="323528" y="116632"/>
            <a:ext cx="8568952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РАЗВИВАЮЩАЯ СРЕДА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</a:rPr>
              <a:t>Макет</a:t>
            </a:r>
            <a:r>
              <a:rPr lang="ru-RU" sz="2400" dirty="0">
                <a:latin typeface="Arial Black" panose="020B0A04020102020204" pitchFamily="34" charset="0"/>
              </a:rPr>
              <a:t>: перекрёсток, зебра, островок безопасности.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Крупные и мелкие дорожные знаки.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Картинки на классификацию видов транспорта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Книжка-раскладушка для родителей «Что должны знать дети о правилах дорожного движения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>
                <a:latin typeface="Arial Black" panose="020B0A04020102020204" pitchFamily="34" charset="0"/>
              </a:rPr>
              <a:t>Фланелеграф</a:t>
            </a:r>
            <a:r>
              <a:rPr lang="ru-RU" sz="2400" dirty="0">
                <a:latin typeface="Arial Black" panose="020B0A04020102020204" pitchFamily="34" charset="0"/>
              </a:rPr>
              <a:t>: машины, дорожные </a:t>
            </a:r>
            <a:r>
              <a:rPr lang="ru-RU" sz="2400" dirty="0" smtClean="0">
                <a:latin typeface="Arial Black" panose="020B0A04020102020204" pitchFamily="34" charset="0"/>
              </a:rPr>
              <a:t>знаки</a:t>
            </a:r>
            <a:r>
              <a:rPr lang="ru-RU" sz="2400" dirty="0">
                <a:latin typeface="Arial Black" panose="020B0A040201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  <a:hlinkClick r:id="rId3" action="ppaction://hlinkfile"/>
              </a:rPr>
              <a:t>Литература, рекомендуемая для чтения:</a:t>
            </a:r>
            <a:endParaRPr lang="ru-RU" sz="2400" dirty="0">
              <a:latin typeface="Arial Black" panose="020B0A04020102020204" pitchFamily="34" charset="0"/>
            </a:endParaRPr>
          </a:p>
          <a:p>
            <a:pPr marL="449263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1. Н. Носов «Автомобиль»</a:t>
            </a:r>
          </a:p>
          <a:p>
            <a:pPr marL="449263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2. Дорохов «Заборчик вдоль тротуара»</a:t>
            </a:r>
          </a:p>
          <a:p>
            <a:pPr marL="449263" indent="0">
              <a:buNone/>
            </a:pPr>
            <a:endParaRPr lang="ru-RU" sz="22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2" y="-62225"/>
            <a:ext cx="9173521" cy="69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9900"/>
                </a:solidFill>
                <a:latin typeface="Arial Black" panose="020B0A04020102020204" pitchFamily="34" charset="0"/>
              </a:rPr>
              <a:t>5-6 </a:t>
            </a:r>
            <a:r>
              <a:rPr 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лет</a:t>
            </a:r>
            <a:endParaRPr lang="ru-RU" sz="3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55575" y="2907249"/>
            <a:ext cx="1104179" cy="1169279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>
            <a:off x="755577" y="4221088"/>
            <a:ext cx="1104178" cy="108012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Нашивка 21"/>
          <p:cNvSpPr/>
          <p:nvPr/>
        </p:nvSpPr>
        <p:spPr>
          <a:xfrm>
            <a:off x="755576" y="5445224"/>
            <a:ext cx="1224136" cy="1152128"/>
          </a:xfrm>
          <a:prstGeom prst="chevron">
            <a:avLst/>
          </a:prstGeom>
          <a:solidFill>
            <a:srgbClr val="F8664E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" name="Группа 29"/>
          <p:cNvGrpSpPr/>
          <p:nvPr/>
        </p:nvGrpSpPr>
        <p:grpSpPr>
          <a:xfrm>
            <a:off x="1641633" y="1619171"/>
            <a:ext cx="3859882" cy="1288078"/>
            <a:chOff x="1825813" y="667"/>
            <a:chExt cx="4695429" cy="1721247"/>
          </a:xfrm>
        </p:grpSpPr>
        <p:sp>
          <p:nvSpPr>
            <p:cNvPr id="31" name="Нашивка 30"/>
            <p:cNvSpPr/>
            <p:nvPr/>
          </p:nvSpPr>
          <p:spPr>
            <a:xfrm>
              <a:off x="1825813" y="69888"/>
              <a:ext cx="4695429" cy="1449788"/>
            </a:xfrm>
            <a:prstGeom prst="chevron">
              <a:avLst/>
            </a:prstGeom>
            <a:ln>
              <a:solidFill>
                <a:srgbClr val="00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2" name="Нашивка 4"/>
            <p:cNvSpPr/>
            <p:nvPr/>
          </p:nvSpPr>
          <p:spPr>
            <a:xfrm>
              <a:off x="2237076" y="667"/>
              <a:ext cx="4116989" cy="172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Знакомство с запрещающими и предписывающими </a:t>
              </a: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знаками</a:t>
              </a:r>
              <a:endParaRPr lang="ru-RU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51776" y="2907249"/>
            <a:ext cx="3849740" cy="1169279"/>
            <a:chOff x="2483676" y="668"/>
            <a:chExt cx="5889951" cy="1449788"/>
          </a:xfrm>
        </p:grpSpPr>
        <p:sp>
          <p:nvSpPr>
            <p:cNvPr id="34" name="Нашивка 33"/>
            <p:cNvSpPr/>
            <p:nvPr/>
          </p:nvSpPr>
          <p:spPr>
            <a:xfrm>
              <a:off x="2483676" y="668"/>
              <a:ext cx="5889951" cy="1449788"/>
            </a:xfrm>
            <a:prstGeom prst="chevron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Нашивка 4"/>
            <p:cNvSpPr/>
            <p:nvPr/>
          </p:nvSpPr>
          <p:spPr>
            <a:xfrm flipH="1">
              <a:off x="3021231" y="89612"/>
              <a:ext cx="5352394" cy="13608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1244600">
                <a:lnSpc>
                  <a:spcPct val="75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dirty="0" smtClean="0"/>
            </a:p>
            <a:p>
              <a:pPr algn="ctr" defTabSz="1244600">
                <a:lnSpc>
                  <a:spcPct val="7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Изучение </a:t>
              </a: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работы регулировщика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i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41633" y="4076528"/>
            <a:ext cx="3859882" cy="1288078"/>
            <a:chOff x="1825813" y="667"/>
            <a:chExt cx="4695429" cy="1721247"/>
          </a:xfrm>
        </p:grpSpPr>
        <p:sp>
          <p:nvSpPr>
            <p:cNvPr id="37" name="Нашивка 36"/>
            <p:cNvSpPr/>
            <p:nvPr/>
          </p:nvSpPr>
          <p:spPr>
            <a:xfrm>
              <a:off x="1825813" y="193841"/>
              <a:ext cx="4695429" cy="1443353"/>
            </a:xfrm>
            <a:prstGeom prst="chevron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2412267" y="667"/>
              <a:ext cx="3679013" cy="17212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Формирование </a:t>
              </a: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умения </a:t>
              </a: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свободно ориентироваться на дороге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651776" y="5346261"/>
            <a:ext cx="3859882" cy="1288078"/>
            <a:chOff x="1825813" y="667"/>
            <a:chExt cx="4695429" cy="1721247"/>
          </a:xfrm>
        </p:grpSpPr>
        <p:sp>
          <p:nvSpPr>
            <p:cNvPr id="40" name="Нашивка 39"/>
            <p:cNvSpPr/>
            <p:nvPr/>
          </p:nvSpPr>
          <p:spPr>
            <a:xfrm>
              <a:off x="1825813" y="193841"/>
              <a:ext cx="4695429" cy="1443353"/>
            </a:xfrm>
            <a:prstGeom prst="chevr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2550707" y="667"/>
              <a:ext cx="3528234" cy="17212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75000"/>
                </a:lnSpc>
              </a:pP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Закрепление правил </a:t>
              </a: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поведения в общественном </a:t>
              </a: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транспорте</a:t>
              </a:r>
              <a:endParaRPr lang="ru-RU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Нашивка 42"/>
          <p:cNvSpPr/>
          <p:nvPr/>
        </p:nvSpPr>
        <p:spPr>
          <a:xfrm>
            <a:off x="755576" y="1619171"/>
            <a:ext cx="1104179" cy="1136735"/>
          </a:xfrm>
          <a:prstGeom prst="chevron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82" y="1619171"/>
            <a:ext cx="3463606" cy="461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908720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Развивающая среда</a:t>
            </a:r>
            <a:endParaRPr lang="ru-RU" sz="4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indent="174625"/>
            <a:endParaRPr lang="ru-RU" sz="2400" u="sng" dirty="0" smtClean="0">
              <a:latin typeface="Arial Black" panose="020B0A04020102020204" pitchFamily="34" charset="0"/>
            </a:endParaRPr>
          </a:p>
          <a:p>
            <a:pPr indent="174625"/>
            <a:r>
              <a:rPr lang="ru-RU" sz="2400" u="sng" dirty="0" smtClean="0">
                <a:latin typeface="Arial Black" panose="020B0A04020102020204" pitchFamily="34" charset="0"/>
              </a:rPr>
              <a:t>Макет</a:t>
            </a:r>
            <a:r>
              <a:rPr lang="ru-RU" sz="2400" u="sng" dirty="0">
                <a:latin typeface="Arial Black" panose="020B0A04020102020204" pitchFamily="34" charset="0"/>
              </a:rPr>
              <a:t>:</a:t>
            </a:r>
            <a:r>
              <a:rPr lang="ru-RU" sz="2400" dirty="0">
                <a:latin typeface="Arial Black" panose="020B0A04020102020204" pitchFamily="34" charset="0"/>
              </a:rPr>
              <a:t> разные виды </a:t>
            </a:r>
            <a:r>
              <a:rPr lang="ru-RU" sz="2400" dirty="0" smtClean="0">
                <a:latin typeface="Arial Black" panose="020B0A04020102020204" pitchFamily="34" charset="0"/>
              </a:rPr>
              <a:t>перекрёстков.</a:t>
            </a:r>
            <a:endParaRPr lang="ru-RU" sz="2400" dirty="0">
              <a:latin typeface="Arial Black" panose="020B0A04020102020204" pitchFamily="34" charset="0"/>
            </a:endParaRPr>
          </a:p>
          <a:p>
            <a:pPr indent="174625"/>
            <a:r>
              <a:rPr lang="ru-RU" sz="2400" dirty="0">
                <a:latin typeface="Arial Black" panose="020B0A04020102020204" pitchFamily="34" charset="0"/>
              </a:rPr>
              <a:t>Запрещающие и предписывающие знаки, жесты регулировщика.</a:t>
            </a:r>
          </a:p>
          <a:p>
            <a:pPr indent="174625"/>
            <a:r>
              <a:rPr lang="ru-RU" sz="2400" u="sng" dirty="0">
                <a:latin typeface="Arial Black" panose="020B0A04020102020204" pitchFamily="34" charset="0"/>
              </a:rPr>
              <a:t>Атрибуты к с-р играм</a:t>
            </a:r>
            <a:r>
              <a:rPr lang="ru-RU" sz="2400" dirty="0">
                <a:latin typeface="Arial Black" panose="020B0A04020102020204" pitchFamily="34" charset="0"/>
              </a:rPr>
              <a:t>: жезл, фуражки, шапочки-машины.</a:t>
            </a:r>
          </a:p>
          <a:p>
            <a:pPr indent="174625"/>
            <a:r>
              <a:rPr lang="ru-RU" sz="2400" dirty="0" smtClean="0">
                <a:latin typeface="Arial Black" panose="020B0A04020102020204" pitchFamily="34" charset="0"/>
              </a:rPr>
              <a:t>Дидактические </a:t>
            </a:r>
            <a:r>
              <a:rPr lang="ru-RU" sz="2400" dirty="0">
                <a:latin typeface="Arial Black" panose="020B0A04020102020204" pitchFamily="34" charset="0"/>
              </a:rPr>
              <a:t>игры: «Умные знаки, «Какие бывают машины», «О чём говорит…»</a:t>
            </a:r>
          </a:p>
          <a:p>
            <a:pPr indent="174625"/>
            <a:r>
              <a:rPr lang="ru-RU" sz="2400" dirty="0">
                <a:latin typeface="Arial Black" panose="020B0A04020102020204" pitchFamily="34" charset="0"/>
              </a:rPr>
              <a:t> </a:t>
            </a:r>
            <a:r>
              <a:rPr lang="ru-RU" sz="2400" u="sng" dirty="0" smtClean="0">
                <a:latin typeface="Arial Black" panose="020B0A04020102020204" pitchFamily="34" charset="0"/>
                <a:hlinkClick r:id="rId3" action="ppaction://hlinkfile"/>
              </a:rPr>
              <a:t>Литература для чтения:</a:t>
            </a:r>
            <a:endParaRPr lang="ru-RU" sz="2400" u="sng" dirty="0">
              <a:latin typeface="Arial Black" panose="020B0A04020102020204" pitchFamily="34" charset="0"/>
            </a:endParaRPr>
          </a:p>
          <a:p>
            <a:pPr indent="174625"/>
            <a:r>
              <a:rPr lang="ru-RU" sz="2400" dirty="0" err="1">
                <a:latin typeface="Arial Black" panose="020B0A04020102020204" pitchFamily="34" charset="0"/>
              </a:rPr>
              <a:t>Н.Носов</a:t>
            </a:r>
            <a:r>
              <a:rPr lang="ru-RU" sz="2400" dirty="0">
                <a:latin typeface="Arial Black" panose="020B0A04020102020204" pitchFamily="34" charset="0"/>
              </a:rPr>
              <a:t> « Кирюша попадает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indent="174625"/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переплёт</a:t>
            </a:r>
            <a:r>
              <a:rPr lang="ru-RU" sz="2400" dirty="0" smtClean="0">
                <a:latin typeface="Arial Black" panose="020B0A04020102020204" pitchFamily="34" charset="0"/>
              </a:rPr>
              <a:t>»…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8222">
                        <a14:foregroundMark x1="39704" y1="10208" x2="39704" y2="10208"/>
                        <a14:foregroundMark x1="43259" y1="15000" x2="43259" y2="15000"/>
                        <a14:foregroundMark x1="39704" y1="16875" x2="39704" y2="16875"/>
                        <a14:foregroundMark x1="25037" y1="31458" x2="25037" y2="31458"/>
                        <a14:foregroundMark x1="20000" y1="59167" x2="20000" y2="59167"/>
                        <a14:foregroundMark x1="16148" y1="62917" x2="16148" y2="62917"/>
                        <a14:foregroundMark x1="20444" y1="55000" x2="20444" y2="55000"/>
                        <a14:foregroundMark x1="18963" y1="62917" x2="18963" y2="62917"/>
                        <a14:foregroundMark x1="22815" y1="63333" x2="22815" y2="63333"/>
                        <a14:foregroundMark x1="21630" y1="61667" x2="21630" y2="61667"/>
                        <a14:foregroundMark x1="20296" y1="59792" x2="20296" y2="59792"/>
                        <a14:foregroundMark x1="19111" y1="58125" x2="19111" y2="58125"/>
                        <a14:foregroundMark x1="18074" y1="57500" x2="18074" y2="57500"/>
                        <a14:foregroundMark x1="41926" y1="61667" x2="41926" y2="61667"/>
                        <a14:foregroundMark x1="41926" y1="62292" x2="41926" y2="62292"/>
                        <a14:foregroundMark x1="40296" y1="63958" x2="40296" y2="63958"/>
                        <a14:foregroundMark x1="38519" y1="63333" x2="38519" y2="63333"/>
                        <a14:foregroundMark x1="43556" y1="66458" x2="43556" y2="66458"/>
                        <a14:foregroundMark x1="44444" y1="63333" x2="44444" y2="63333"/>
                        <a14:foregroundMark x1="45037" y1="65417" x2="45778" y2="65417"/>
                        <a14:foregroundMark x1="43111" y1="58125" x2="43111" y2="58125"/>
                        <a14:foregroundMark x1="40741" y1="66875" x2="40741" y2="66875"/>
                        <a14:foregroundMark x1="41778" y1="67083" x2="41778" y2="67083"/>
                        <a14:foregroundMark x1="78519" y1="37292" x2="78519" y2="37292"/>
                        <a14:foregroundMark x1="70222" y1="63958" x2="70222" y2="63958"/>
                        <a14:foregroundMark x1="73481" y1="66458" x2="73481" y2="66458"/>
                        <a14:foregroundMark x1="68741" y1="66458" x2="68741" y2="66458"/>
                        <a14:foregroundMark x1="71704" y1="62292" x2="71704" y2="62292"/>
                        <a14:foregroundMark x1="70667" y1="68125" x2="70667" y2="68125"/>
                        <a14:foregroundMark x1="69185" y1="67708" x2="69185" y2="67708"/>
                        <a14:foregroundMark x1="66963" y1="68125" x2="66963" y2="68125"/>
                        <a14:foregroundMark x1="74667" y1="68750" x2="74667" y2="68750"/>
                        <a14:foregroundMark x1="72889" y1="68125" x2="72889" y2="68125"/>
                        <a14:foregroundMark x1="52148" y1="37500" x2="52148" y2="37500"/>
                        <a14:foregroundMark x1="51407" y1="36250" x2="51407" y2="36250"/>
                        <a14:foregroundMark x1="49333" y1="35000" x2="49333" y2="35000"/>
                        <a14:foregroundMark x1="25037" y1="36667" x2="25037" y2="36667"/>
                        <a14:foregroundMark x1="20889" y1="57292" x2="20889" y2="57292"/>
                        <a14:foregroundMark x1="53630" y1="37292" x2="53630" y2="37292"/>
                        <a14:foregroundMark x1="48741" y1="38542" x2="48741" y2="38542"/>
                        <a14:foregroundMark x1="47556" y1="37500" x2="47556" y2="37500"/>
                        <a14:foregroundMark x1="46222" y1="38750" x2="46222" y2="38750"/>
                        <a14:foregroundMark x1="67259" y1="16250" x2="67259" y2="16250"/>
                        <a14:foregroundMark x1="69926" y1="17500" x2="69926" y2="17500"/>
                        <a14:foregroundMark x1="63556" y1="17917" x2="63556" y2="17917"/>
                        <a14:foregroundMark x1="64000" y1="15000" x2="64000" y2="15000"/>
                        <a14:foregroundMark x1="66815" y1="15000" x2="66815" y2="15000"/>
                        <a14:foregroundMark x1="68296" y1="17500" x2="68296" y2="17500"/>
                        <a14:foregroundMark x1="66074" y1="18750" x2="66074" y2="18750"/>
                        <a14:foregroundMark x1="44593" y1="14792" x2="44593" y2="14792"/>
                        <a14:foregroundMark x1="38963" y1="18750" x2="38963" y2="18750"/>
                        <a14:foregroundMark x1="38370" y1="12083" x2="38370" y2="12083"/>
                        <a14:foregroundMark x1="43111" y1="10208" x2="43111" y2="10208"/>
                        <a14:foregroundMark x1="37037" y1="14792" x2="37630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3" y="4158208"/>
            <a:ext cx="3796582" cy="26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" y="14897"/>
            <a:ext cx="9180004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5486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6-7 лет</a:t>
            </a:r>
            <a:endParaRPr lang="ru-RU" sz="3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85" y="364909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ctr"/>
            <a:r>
              <a:rPr lang="ru-RU" sz="2400" dirty="0">
                <a:latin typeface="Arial Black" panose="020B0A04020102020204" pitchFamily="34" charset="0"/>
              </a:rPr>
              <a:t>Развивающая среда: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Макет, имеющий разные виды перекрёстков.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Альбомы «Разные виды транспорта».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Дидактические игры </a:t>
            </a:r>
            <a:r>
              <a:rPr lang="ru-RU" sz="2000" dirty="0" smtClean="0">
                <a:latin typeface="Arial Black" panose="020B0A04020102020204" pitchFamily="34" charset="0"/>
              </a:rPr>
              <a:t>:</a:t>
            </a: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Угадай какой знак»,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Что показывает регулировщик»,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На чём ездят люди»,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Виды транспорта</a:t>
            </a:r>
            <a:r>
              <a:rPr lang="ru-RU" sz="2000" dirty="0" smtClean="0">
                <a:latin typeface="Arial Black" panose="020B0A04020102020204" pitchFamily="34" charset="0"/>
              </a:rPr>
              <a:t>»,</a:t>
            </a: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Найди и назови».</a:t>
            </a:r>
          </a:p>
          <a:p>
            <a:pPr indent="363538"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 </a:t>
            </a:r>
            <a:endParaRPr lang="ru-RU" sz="2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2313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600" b="1" dirty="0" smtClean="0">
              <a:solidFill>
                <a:srgbClr val="009900"/>
              </a:solidFill>
              <a:latin typeface="Arial Black" panose="020B0A04020102020204" pitchFamily="34" charset="0"/>
            </a:endParaRPr>
          </a:p>
          <a:p>
            <a:r>
              <a:rPr lang="ru-RU" alt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Статистика:</a:t>
            </a:r>
            <a:endParaRPr lang="ru-RU" altLang="ru-RU" sz="3600" b="1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748308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6675" eaLnBrk="0" hangingPunct="0"/>
            <a:endParaRPr lang="ru-RU" altLang="ru-RU" sz="2000" b="1" dirty="0">
              <a:solidFill>
                <a:srgbClr val="0000CC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2149475" indent="-457200" eaLnBrk="0" hangingPunct="0">
              <a:buFont typeface="+mj-lt"/>
              <a:buAutoNum type="arabicParenR"/>
            </a:pPr>
            <a:endParaRPr lang="ru-RU" altLang="ru-RU" sz="2000" dirty="0" smtClean="0">
              <a:solidFill>
                <a:srgbClr val="0000CC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2149475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Неожиданный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выход из-за движущихся или стоящих транспортных средств или других препятствий, мешающих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обзору </a:t>
            </a:r>
            <a:r>
              <a:rPr lang="en-US" altLang="ru-RU" sz="2000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   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25-30%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;</a:t>
            </a:r>
          </a:p>
          <a:p>
            <a:pPr marL="457200" indent="-457200" eaLnBrk="0" hangingPunct="0">
              <a:buFont typeface="+mj-lt"/>
              <a:buAutoNum type="arabicParenR"/>
            </a:pPr>
            <a:endParaRPr lang="ru-RU" altLang="ru-RU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Неподчинение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сигналам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светофора</a:t>
            </a:r>
            <a:r>
              <a:rPr lang="en-US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 -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10-15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  <a:r>
              <a:rPr lang="ru-RU" altLang="ru-RU" sz="2000" b="1" u="sng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ru-RU" altLang="ru-RU" sz="2000" b="1" u="sng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endParaRPr lang="ru-RU" altLang="ru-RU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Игры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на проезжей части и ходьба по ней при наличии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тротуара</a:t>
            </a:r>
            <a:r>
              <a:rPr lang="en-US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 - 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5-10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% </a:t>
            </a: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;</a:t>
            </a:r>
          </a:p>
          <a:p>
            <a:pPr marL="457200" indent="-457200" eaLnBrk="0" hangingPunct="0">
              <a:buFont typeface="+mj-lt"/>
              <a:buAutoNum type="arabicParenR"/>
            </a:pPr>
            <a:endParaRPr lang="ru-RU" altLang="ru-RU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Ежедневно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на дорогах России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погибает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около 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1,5 тысяч детей;</a:t>
            </a: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24 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тысячи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получают ранения.</a:t>
            </a:r>
          </a:p>
        </p:txBody>
      </p:sp>
      <p:pic>
        <p:nvPicPr>
          <p:cNvPr id="7" name="Рисунок 6" descr="http://mediasubs.ru/group/uploads/fo/formula-uspeha/image2/TI2LWI0N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4848"/>
            <a:ext cx="1872208" cy="2401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34" y="0"/>
            <a:ext cx="9180004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5486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Методическая литература</a:t>
            </a:r>
            <a:endParaRPr lang="ru-RU" sz="3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7" name="Picture 3" descr="D:\Мамины документы\консультации для воспитателей\ПДД\08b0b67a9ffd16d7c6d197685564a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7" y="1456355"/>
            <a:ext cx="1804032" cy="26107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ины документы\консультации для воспитателей\ПДД\2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28459"/>
            <a:ext cx="1700636" cy="25761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ины документы\консультации для воспитателей\ПДД\32412_html_m225eca4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12" y="1358795"/>
            <a:ext cx="1830788" cy="26107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мины документы\консультации для воспитателей\ПДД\1610510_Besedy_o_pravilah_dorozhnogo_dvizheniya_s_detmi_5-8_let_Metodicheskoe_posob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24" y="1328459"/>
            <a:ext cx="1611377" cy="26410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амины документы\консультации для воспитателей\ПДД\86699951_4663906_dorojnoedvijeni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51" y="4067105"/>
            <a:ext cx="1772028" cy="252270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амины документы\консультации для воспитателей\ПДД\programma-svetofor-obuchenie-detej-doshkolnogo-vozrasta-pdd-@285@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8" y="4221088"/>
            <a:ext cx="1711234" cy="241365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Мамины документы\консультации для воспитателей\ПДД\Uchim-pravila-dorognogo-dvigeniya.-Naglyadno-metodicheskiy-komplekt-dlya-doshkolnikov-i-mladshih..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07" y="4157557"/>
            <a:ext cx="1880722" cy="254071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3448"/>
            <a:ext cx="9189720" cy="68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lvl="0"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63" y="816721"/>
            <a:ext cx="413632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576" y="0"/>
            <a:ext cx="32502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за </a:t>
            </a:r>
          </a:p>
          <a:p>
            <a:pPr algn="ctr"/>
            <a:r>
              <a:rPr lang="ru-R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в</a:t>
            </a:r>
            <a:r>
              <a:rPr lang="ru-R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нимание!</a:t>
            </a:r>
            <a:endParaRPr lang="ru-R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3" descr="img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515" y="1207705"/>
            <a:ext cx="2758328" cy="297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1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6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altLang="ru-RU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Возрастные особенности:</a:t>
            </a:r>
          </a:p>
          <a:p>
            <a:pPr algn="ctr"/>
            <a:endParaRPr lang="ru-RU" alt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Поле </a:t>
            </a:r>
            <a:r>
              <a:rPr lang="ru-RU" altLang="ru-RU" sz="2200" b="1" i="1" dirty="0">
                <a:latin typeface="Arial Black" panose="020B0A04020102020204" pitchFamily="34" charset="0"/>
              </a:rPr>
              <a:t>зрения ребенка гораздо уже, чем у взрослого. </a:t>
            </a:r>
            <a:endParaRPr lang="ru-RU" altLang="ru-RU" sz="2200" b="1" i="1" dirty="0" smtClean="0">
              <a:latin typeface="Arial Black" panose="020B0A040201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altLang="ru-RU" sz="2200" b="1" i="1" dirty="0">
              <a:latin typeface="Arial Black" panose="020B0A04020102020204" pitchFamily="34" charset="0"/>
            </a:endParaRPr>
          </a:p>
          <a:p>
            <a:pPr marL="720725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Реакция у ребенка по сравнению со взрослыми более замедленная. </a:t>
            </a:r>
          </a:p>
          <a:p>
            <a:pPr marL="720725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altLang="ru-RU" sz="2200" b="1" i="1" dirty="0">
              <a:latin typeface="Arial Black" panose="020B0A04020102020204" pitchFamily="34" charset="0"/>
            </a:endParaRPr>
          </a:p>
          <a:p>
            <a:pPr marL="1074738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 Маленький </a:t>
            </a:r>
            <a:r>
              <a:rPr lang="ru-RU" altLang="ru-RU" sz="2200" b="1" i="1" dirty="0">
                <a:latin typeface="Arial Black" panose="020B0A04020102020204" pitchFamily="34" charset="0"/>
              </a:rPr>
              <a:t>рост ребенка, "скрывающий" его от водителей</a:t>
            </a:r>
            <a:r>
              <a:rPr lang="ru-RU" altLang="ru-RU" sz="2200" b="1" i="1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altLang="ru-RU" sz="2200" b="1" i="1" dirty="0">
              <a:latin typeface="Arial Black" panose="020B0A04020102020204" pitchFamily="34" charset="0"/>
            </a:endParaRPr>
          </a:p>
          <a:p>
            <a:pPr marL="1439863" indent="-342900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 Малыши </a:t>
            </a:r>
            <a:r>
              <a:rPr lang="ru-RU" altLang="ru-RU" sz="2200" b="1" i="1" dirty="0">
                <a:latin typeface="Arial Black" panose="020B0A04020102020204" pitchFamily="34" charset="0"/>
              </a:rPr>
              <a:t>не в состоянии на бегу сразу же остановиться</a:t>
            </a:r>
            <a:endParaRPr lang="ru-RU" altLang="ru-RU" sz="22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10" descr="http://www.znaktrade.ru/upload/Image/page/catalog/smile-glaz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0367"/>
            <a:ext cx="1501930" cy="14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36146"/>
            <a:ext cx="7344816" cy="1055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altLang="ru-RU" sz="2200" i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ru-RU" altLang="ru-RU" sz="2200" i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/>
            <a:endParaRPr lang="ru-RU" sz="20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2400" dirty="0" smtClean="0">
                <a:latin typeface="Arial Black" panose="020B0A04020102020204" pitchFamily="34" charset="0"/>
              </a:rPr>
              <a:t>Пешеходам разрешается</a:t>
            </a:r>
          </a:p>
          <a:p>
            <a:pPr lvl="0" algn="ctr"/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ходить </a:t>
            </a:r>
            <a:r>
              <a:rPr lang="ru-RU" sz="2400" b="1" dirty="0">
                <a:latin typeface="Arial Black" panose="020B0A04020102020204" pitchFamily="34" charset="0"/>
              </a:rPr>
              <a:t>только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ПО ТРОТУАРАМ, </a:t>
            </a:r>
            <a:r>
              <a:rPr lang="ru-RU" sz="2400" dirty="0">
                <a:latin typeface="Arial Black" panose="020B0A04020102020204" pitchFamily="34" charset="0"/>
              </a:rPr>
              <a:t>придерживаясь </a:t>
            </a:r>
            <a:r>
              <a:rPr lang="ru-RU" sz="2400" dirty="0" smtClean="0">
                <a:latin typeface="Arial Black" panose="020B0A04020102020204" pitchFamily="34" charset="0"/>
              </a:rPr>
              <a:t>ПРАВОЙ стороны.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D:\Мамины документы\консультации для воспитателей\ПДД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90" y="1963823"/>
            <a:ext cx="5850047" cy="3782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0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2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/>
            <a:endParaRPr lang="ru-RU" sz="22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 indent="446088"/>
            <a:r>
              <a:rPr lang="ru-RU" sz="2200" dirty="0" smtClean="0">
                <a:latin typeface="Arial Black" panose="020B0A04020102020204" pitchFamily="34" charset="0"/>
              </a:rPr>
              <a:t>Там</a:t>
            </a:r>
            <a:r>
              <a:rPr lang="ru-RU" sz="2200" dirty="0">
                <a:latin typeface="Arial Black" panose="020B0A04020102020204" pitchFamily="34" charset="0"/>
              </a:rPr>
              <a:t>, где </a:t>
            </a:r>
            <a:r>
              <a:rPr lang="ru-RU" sz="2200" b="1" u="sng" dirty="0" smtClean="0">
                <a:latin typeface="Arial Black" panose="020B0A04020102020204" pitchFamily="34" charset="0"/>
              </a:rPr>
              <a:t>НЕТ ТРОТУАРОВ</a:t>
            </a:r>
            <a:r>
              <a:rPr lang="ru-RU" sz="2200" dirty="0" smtClean="0">
                <a:latin typeface="Arial Black" panose="020B0A04020102020204" pitchFamily="34" charset="0"/>
              </a:rPr>
              <a:t>, </a:t>
            </a:r>
            <a:r>
              <a:rPr lang="ru-RU" sz="2200" dirty="0">
                <a:latin typeface="Arial Black" panose="020B0A04020102020204" pitchFamily="34" charset="0"/>
              </a:rPr>
              <a:t>нужно ходить по </a:t>
            </a:r>
            <a:r>
              <a:rPr lang="ru-RU" sz="2200" b="1" u="sng" dirty="0">
                <a:latin typeface="Arial Black" panose="020B0A04020102020204" pitchFamily="34" charset="0"/>
              </a:rPr>
              <a:t>ЛЕВОМУ</a:t>
            </a:r>
            <a:r>
              <a:rPr lang="ru-RU" sz="2200" dirty="0">
                <a:latin typeface="Arial Black" panose="020B0A04020102020204" pitchFamily="34" charset="0"/>
              </a:rPr>
              <a:t> краю </a:t>
            </a:r>
            <a:r>
              <a:rPr lang="ru-RU" sz="2200" dirty="0" smtClean="0">
                <a:latin typeface="Arial Black" panose="020B0A04020102020204" pitchFamily="34" charset="0"/>
              </a:rPr>
              <a:t>проезжей </a:t>
            </a:r>
            <a:r>
              <a:rPr lang="ru-RU" sz="2200" dirty="0">
                <a:latin typeface="Arial Black" panose="020B0A04020102020204" pitchFamily="34" charset="0"/>
              </a:rPr>
              <a:t>части, </a:t>
            </a:r>
            <a:r>
              <a:rPr lang="ru-RU" sz="2200" u="sng" dirty="0" smtClean="0">
                <a:latin typeface="Arial Black" panose="020B0A04020102020204" pitchFamily="34" charset="0"/>
              </a:rPr>
              <a:t>НАВСТРЕЧУ</a:t>
            </a:r>
            <a:r>
              <a:rPr lang="ru-RU" sz="2200" dirty="0" smtClean="0">
                <a:latin typeface="Arial Black" panose="020B0A04020102020204" pitchFamily="34" charset="0"/>
              </a:rPr>
              <a:t> </a:t>
            </a:r>
            <a:r>
              <a:rPr lang="ru-RU" sz="2200" dirty="0">
                <a:latin typeface="Arial Black" panose="020B0A04020102020204" pitchFamily="34" charset="0"/>
              </a:rPr>
              <a:t>движению, чтобы видеть движущийся транспорт и вовремя </a:t>
            </a:r>
            <a:r>
              <a:rPr lang="ru-RU" sz="2200" dirty="0" smtClean="0">
                <a:latin typeface="Arial Black" panose="020B0A04020102020204" pitchFamily="34" charset="0"/>
              </a:rPr>
              <a:t>отойти</a:t>
            </a:r>
          </a:p>
          <a:p>
            <a:pPr lvl="0"/>
            <a:r>
              <a:rPr lang="ru-RU" sz="2200" dirty="0" smtClean="0">
                <a:latin typeface="Arial Black" panose="020B0A04020102020204" pitchFamily="34" charset="0"/>
              </a:rPr>
              <a:t>в сторону.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72" y="2204864"/>
            <a:ext cx="5184576" cy="3836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354013"/>
            <a:r>
              <a:rPr lang="ru-RU" sz="2200" dirty="0" smtClean="0">
                <a:latin typeface="Arial Black" panose="020B0A04020102020204" pitchFamily="34" charset="0"/>
              </a:rPr>
              <a:t>Пешеходы </a:t>
            </a:r>
            <a:r>
              <a:rPr lang="ru-RU" sz="2200" dirty="0">
                <a:latin typeface="Arial Black" panose="020B0A04020102020204" pitchFamily="34" charset="0"/>
              </a:rPr>
              <a:t>обязаны переходить улицу только шагом п</a:t>
            </a:r>
            <a:r>
              <a:rPr lang="ru-RU" sz="2200" dirty="0" smtClean="0">
                <a:latin typeface="Arial Black" panose="020B0A04020102020204" pitchFamily="34" charset="0"/>
              </a:rPr>
              <a:t>о пешеходным переходам </a:t>
            </a:r>
            <a:r>
              <a:rPr lang="ru-RU" sz="2200" dirty="0">
                <a:latin typeface="Arial Black" panose="020B0A04020102020204" pitchFamily="34" charset="0"/>
              </a:rPr>
              <a:t>с обозначенными линиями или указателем «пешеходный переход», а на перекрёстках с необозначенными переходами – по линии </a:t>
            </a:r>
            <a:r>
              <a:rPr lang="ru-RU" sz="2200" dirty="0" smtClean="0">
                <a:latin typeface="Arial Black" panose="020B0A04020102020204" pitchFamily="34" charset="0"/>
              </a:rPr>
              <a:t>тротуара.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6" name="Picture 1" descr="skazki-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4683396" cy="3854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Прежде </a:t>
            </a:r>
            <a:r>
              <a:rPr lang="ru-RU" sz="2200" dirty="0">
                <a:latin typeface="Arial Black" panose="020B0A04020102020204" pitchFamily="34" charset="0"/>
              </a:rPr>
              <a:t>чем сойти на проезжую часть при двустороннем движении, необходимо убедиться в полной безопасности.</a:t>
            </a:r>
          </a:p>
        </p:txBody>
      </p:sp>
      <p:pic>
        <p:nvPicPr>
          <p:cNvPr id="6" name="Picture 4" descr="Image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56780"/>
            <a:ext cx="3328192" cy="3242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18" y="2924944"/>
            <a:ext cx="3472597" cy="3262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Запрещается </a:t>
            </a:r>
            <a:r>
              <a:rPr lang="ru-RU" sz="2200" dirty="0">
                <a:latin typeface="Arial Black" panose="020B0A04020102020204" pitchFamily="34" charset="0"/>
              </a:rPr>
              <a:t>пересекать путь  движущимся транспортным средствам, выходить из-за транспорта на проезжую </a:t>
            </a:r>
            <a:r>
              <a:rPr lang="ru-RU" sz="2200" dirty="0" smtClean="0">
                <a:latin typeface="Arial Black" panose="020B0A04020102020204" pitchFamily="34" charset="0"/>
              </a:rPr>
              <a:t>часть.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6" name="Picture 5" descr="Image-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226" y="2006269"/>
            <a:ext cx="6579555" cy="3866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8720" y="116632"/>
            <a:ext cx="7335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536575" algn="just"/>
            <a:r>
              <a:rPr lang="ru-RU" sz="2200" dirty="0" smtClean="0">
                <a:latin typeface="Arial Black" panose="020B0A04020102020204" pitchFamily="34" charset="0"/>
              </a:rPr>
              <a:t>В местах </a:t>
            </a:r>
            <a:r>
              <a:rPr lang="ru-RU" sz="2200" dirty="0">
                <a:latin typeface="Arial Black" panose="020B0A04020102020204" pitchFamily="34" charset="0"/>
              </a:rPr>
              <a:t>перехода, где движение </a:t>
            </a:r>
            <a:r>
              <a:rPr lang="ru-RU" sz="2200" dirty="0" smtClean="0">
                <a:latin typeface="Arial Black" panose="020B0A04020102020204" pitchFamily="34" charset="0"/>
              </a:rPr>
              <a:t>регулируется, пешеходы </a:t>
            </a:r>
            <a:r>
              <a:rPr lang="ru-RU" sz="2200" dirty="0">
                <a:latin typeface="Arial Black" panose="020B0A04020102020204" pitchFamily="34" charset="0"/>
              </a:rPr>
              <a:t>должны переходить улицу только при </a:t>
            </a:r>
            <a:r>
              <a:rPr lang="ru-RU" sz="2200" dirty="0" smtClean="0">
                <a:latin typeface="Arial Black" panose="020B0A04020102020204" pitchFamily="34" charset="0"/>
              </a:rPr>
              <a:t>ЗЕЛЁНОМ СИГНАЛЕ СВЕТОФОРА </a:t>
            </a:r>
            <a:r>
              <a:rPr lang="ru-RU" sz="2200" dirty="0">
                <a:latin typeface="Arial Black" panose="020B0A04020102020204" pitchFamily="34" charset="0"/>
              </a:rPr>
              <a:t>или разрешающем жесте регулировщика (когда он повернулся к нам боком</a:t>
            </a:r>
            <a:r>
              <a:rPr lang="ru-RU" sz="2200" dirty="0" smtClean="0">
                <a:latin typeface="Arial Black" panose="020B0A04020102020204" pitchFamily="34" charset="0"/>
              </a:rPr>
              <a:t>).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5009533" cy="340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608</Words>
  <Application>Microsoft Office PowerPoint</Application>
  <PresentationFormat>Экран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3-4 года</vt:lpstr>
      <vt:lpstr> </vt:lpstr>
      <vt:lpstr>4-5 лет</vt:lpstr>
      <vt:lpstr> </vt:lpstr>
      <vt:lpstr>5-6 лет</vt:lpstr>
      <vt:lpstr>Развивающая среда</vt:lpstr>
      <vt:lpstr> 6-7 лет</vt:lpstr>
      <vt:lpstr> Методическая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Алина</cp:lastModifiedBy>
  <cp:revision>195</cp:revision>
  <dcterms:created xsi:type="dcterms:W3CDTF">2015-04-18T04:15:57Z</dcterms:created>
  <dcterms:modified xsi:type="dcterms:W3CDTF">2017-02-05T17:26:30Z</dcterms:modified>
</cp:coreProperties>
</file>