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99B0091-B3E6-4508-BC43-DB3FFCE44B49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360EF2-8C25-4137-B50B-7BB1E6E0F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16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0091-B3E6-4508-BC43-DB3FFCE44B49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0EF2-8C25-4137-B50B-7BB1E6E0F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73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0091-B3E6-4508-BC43-DB3FFCE44B49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0EF2-8C25-4137-B50B-7BB1E6E0F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85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0091-B3E6-4508-BC43-DB3FFCE44B49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0EF2-8C25-4137-B50B-7BB1E6E0F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52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99B0091-B3E6-4508-BC43-DB3FFCE44B49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360EF2-8C25-4137-B50B-7BB1E6E0F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559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0091-B3E6-4508-BC43-DB3FFCE44B49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0EF2-8C25-4137-B50B-7BB1E6E0F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67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0091-B3E6-4508-BC43-DB3FFCE44B49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0EF2-8C25-4137-B50B-7BB1E6E0F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89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0091-B3E6-4508-BC43-DB3FFCE44B49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0EF2-8C25-4137-B50B-7BB1E6E0F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82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0091-B3E6-4508-BC43-DB3FFCE44B49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0EF2-8C25-4137-B50B-7BB1E6E0F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0091-B3E6-4508-BC43-DB3FFCE44B49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360EF2-8C25-4137-B50B-7BB1E6E0F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73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99B0091-B3E6-4508-BC43-DB3FFCE44B49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360EF2-8C25-4137-B50B-7BB1E6E0F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91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99B0091-B3E6-4508-BC43-DB3FFCE44B49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360EF2-8C25-4137-B50B-7BB1E6E0FF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92110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5182" y="2607026"/>
            <a:ext cx="7772400" cy="1823882"/>
          </a:xfrm>
        </p:spPr>
        <p:txBody>
          <a:bodyPr/>
          <a:lstStyle/>
          <a:p>
            <a:r>
              <a:rPr lang="ru-RU" sz="3200" b="1" dirty="0" smtClean="0"/>
              <a:t>Сборник диагностических методик </a:t>
            </a:r>
            <a:br>
              <a:rPr lang="ru-RU" sz="3200" b="1" dirty="0" smtClean="0"/>
            </a:br>
            <a:r>
              <a:rPr lang="ru-RU" sz="3200" b="1" dirty="0" smtClean="0"/>
              <a:t>для классного руководителя</a:t>
            </a:r>
            <a:br>
              <a:rPr lang="ru-RU" sz="3200" b="1" dirty="0" smtClean="0"/>
            </a:br>
            <a:r>
              <a:rPr lang="ru-RU" sz="3200" b="1" dirty="0" smtClean="0"/>
              <a:t>начальной школы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489" y="6195401"/>
            <a:ext cx="9070848" cy="4572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54839" y="5777670"/>
            <a:ext cx="479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Составитель: </a:t>
            </a:r>
            <a:r>
              <a:rPr lang="ru-R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Чащихина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С.А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учитель начальных классов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19764"/>
            <a:ext cx="10058400" cy="7085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Методика: « Кем быть?» А. Белов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207" y="1351128"/>
            <a:ext cx="4981432" cy="4683912"/>
          </a:xfrm>
        </p:spPr>
        <p:txBody>
          <a:bodyPr>
            <a:normAutofit fontScale="92500" lnSpcReduction="20000"/>
          </a:bodyPr>
          <a:lstStyle/>
          <a:p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Цель: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выявление интереса детей к профессиям, разным работам, мотивов их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выбора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Возраст: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10-11 лет ( 4 класс)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Процедура 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проведения: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Ребятам предлагается: а) нарисовать, кем бы они хотели стать в будущем, под рисунком сделать подпись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б) написать мини-рассказ "Кем я хочу стать и почему?"; </a:t>
            </a: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написать рассказ на тему: "Моя мама (папа) на работе".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807" y="1883391"/>
            <a:ext cx="5383367" cy="348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631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Методика « Портретная галерея нашего класса»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615" y="1405719"/>
            <a:ext cx="5868537" cy="4629321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Цель: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Выявление самооценки обучающегося 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составленной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самохарактеристике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Возраст: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10- 11 лет ( 4 класс)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Процедура проведения</a:t>
            </a:r>
            <a:r>
              <a:rPr 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Сейчас вы попробуете составить словесный портрет нашего класса, рассказывая о себе в виде небольшого сочинения». Таким образом, учащиеся пишут свою характеристику и рисуют свой автопортрет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152" y="1560161"/>
            <a:ext cx="5286233" cy="396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549" y="557920"/>
            <a:ext cx="9720072" cy="8068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FF00"/>
                </a:solidFill>
              </a:rPr>
              <a:t>Методика: «Оценка школьной мотивации</a:t>
            </a:r>
            <a:r>
              <a:rPr lang="ru-RU" sz="2700" b="1" dirty="0">
                <a:solidFill>
                  <a:srgbClr val="FFFF00"/>
                </a:solidFill>
              </a:rPr>
              <a:t>» </a:t>
            </a:r>
            <a:br>
              <a:rPr lang="ru-RU" sz="2700" b="1" dirty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 </a:t>
            </a:r>
            <a:r>
              <a:rPr lang="ru-RU" sz="2700" b="1" dirty="0">
                <a:solidFill>
                  <a:srgbClr val="FFFF00"/>
                </a:solidFill>
              </a:rPr>
              <a:t>Н.Г. </a:t>
            </a:r>
            <a:r>
              <a:rPr lang="ru-RU" sz="2700" b="1" dirty="0" err="1">
                <a:solidFill>
                  <a:srgbClr val="FFFF00"/>
                </a:solidFill>
              </a:rPr>
              <a:t>Лускановой</a:t>
            </a:r>
            <a:r>
              <a:rPr lang="ru-RU" sz="2700" b="1" dirty="0">
                <a:solidFill>
                  <a:srgbClr val="FFFF00"/>
                </a:solidFill>
              </a:rPr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274" y="1572220"/>
            <a:ext cx="7478427" cy="5285779"/>
          </a:xfrm>
        </p:spPr>
        <p:txBody>
          <a:bodyPr/>
          <a:lstStyle/>
          <a:p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Цель: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определение школьной мотивации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Возраст: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7-8 лет ( 1 класс)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Процедура проведения: Проверка уровня школьной мотивации учащихся проводится по анкете, состоящей из 10 вопросов, наилучшим образом отражающих отношение детей к школе и учебному процессу, эмоциональное реагирование на школьную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ситуацию.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Данная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анкета может быть использована при индивидуальном обследовании ребенка, а также применяться для групповой диагностики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896" y="1222646"/>
            <a:ext cx="3220871" cy="472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3838" y="465173"/>
            <a:ext cx="6180162" cy="76312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Методика: « Рукавички» Г.А </a:t>
            </a:r>
            <a:r>
              <a:rPr lang="ru-RU" sz="2400" b="1" dirty="0" err="1" smtClean="0">
                <a:solidFill>
                  <a:srgbClr val="FFFF00"/>
                </a:solidFill>
              </a:rPr>
              <a:t>Цукерман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4" y="1228299"/>
            <a:ext cx="7506267" cy="5158854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Цель: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изучение отношений детей со сверстниками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коммуникативных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умений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Возраст: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7-8 лет ( 1 класс)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Процедура проведения: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проводится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виде игры. Для проведения из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бумаги вырезают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рукавички с различными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не закрашенными узорами.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Детям, сидящим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парами , дают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каждому по одному изображению рукавички и просят украсить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их одинаково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т. е. так, чтобы они составили пару. Дети могут сами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придумать узор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но сначала им надо договориться между собой, какой узор они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будут рисовать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281" y="1889349"/>
            <a:ext cx="3802504" cy="278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06117"/>
            <a:ext cx="10058400" cy="70853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Методика « Проба на внимание» П.Я Гальперин</a:t>
            </a:r>
            <a:r>
              <a:rPr lang="en-US" sz="2400" b="1" dirty="0" smtClean="0">
                <a:solidFill>
                  <a:srgbClr val="FFFF00"/>
                </a:solidFill>
              </a:rPr>
              <a:t>,</a:t>
            </a:r>
            <a:r>
              <a:rPr lang="ru-RU" sz="2400" b="1" dirty="0" smtClean="0">
                <a:solidFill>
                  <a:srgbClr val="FFFF00"/>
                </a:solidFill>
              </a:rPr>
              <a:t> С.Л. </a:t>
            </a:r>
            <a:r>
              <a:rPr lang="ru-RU" sz="2400" b="1" dirty="0" err="1" smtClean="0">
                <a:solidFill>
                  <a:srgbClr val="FFFF00"/>
                </a:solidFill>
              </a:rPr>
              <a:t>Кабыльницкая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501" y="1119116"/>
            <a:ext cx="5227093" cy="4915924"/>
          </a:xfrm>
        </p:spPr>
        <p:txBody>
          <a:bodyPr>
            <a:normAutofit lnSpcReduction="10000"/>
          </a:bodyPr>
          <a:lstStyle/>
          <a:p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Цель: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выявление уровня внимания и самоконтроля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Возраст: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8- 9 лет ( 2 класс)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Процедура </a:t>
            </a:r>
            <a:r>
              <a:rPr 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проведения :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Прочитай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текст, проверь его, исправь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ошибки.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Исследователь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должен обратить внимание на количество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пропущенных ошибок: пропуск слов в предложении, букв в слове,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подмена букв, слитное написание слова с предлогом, смысловые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ошибки и т.п.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563" y="1235997"/>
            <a:ext cx="3234520" cy="479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78821"/>
            <a:ext cx="10058400" cy="66759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Методика: « Изучение </a:t>
            </a:r>
            <a:r>
              <a:rPr lang="ru-RU" sz="2400" b="1" dirty="0" err="1" smtClean="0">
                <a:solidFill>
                  <a:srgbClr val="FFFF00"/>
                </a:solidFill>
              </a:rPr>
              <a:t>саморегуляции</a:t>
            </a:r>
            <a:r>
              <a:rPr lang="ru-RU" sz="2400" b="1" dirty="0" smtClean="0">
                <a:solidFill>
                  <a:srgbClr val="FFFF00"/>
                </a:solidFill>
              </a:rPr>
              <a:t>» У. В </a:t>
            </a:r>
            <a:r>
              <a:rPr lang="ru-RU" sz="2400" b="1" dirty="0" err="1" smtClean="0">
                <a:solidFill>
                  <a:srgbClr val="FFFF00"/>
                </a:solidFill>
              </a:rPr>
              <a:t>Ульенкова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581" y="1119117"/>
            <a:ext cx="7206017" cy="4888628"/>
          </a:xfrm>
        </p:spPr>
        <p:txBody>
          <a:bodyPr>
            <a:normAutofit fontScale="92500" lnSpcReduction="10000"/>
          </a:bodyPr>
          <a:lstStyle/>
          <a:p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Цель: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определение уровня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сформированности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саморегуляции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в интеллектуальной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деятельности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Возраст: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8- 9 лет ( 2 класс)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Процедура проведения: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Испытуемому предлагают в течении 15 минут на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тетрадном листе в линейку писать палочки и черточки так, как показано в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образце, соблюдая при этом правила: писать палочки и черточки в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определенной последовательности, не писать на полях, правильно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переносить знаки с одной строки на другую, писать не на каждой строке, а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через одну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598" y="1896319"/>
            <a:ext cx="4001067" cy="333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19764"/>
            <a:ext cx="10058400" cy="53111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Методика « Мой герой»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262" y="1419368"/>
            <a:ext cx="6277970" cy="4806741"/>
          </a:xfrm>
        </p:spPr>
        <p:txBody>
          <a:bodyPr>
            <a:normAutofit lnSpcReduction="10000"/>
          </a:bodyPr>
          <a:lstStyle/>
          <a:p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Цель: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определение тех образцов, которые имеет ребенок, которым хочет подражать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Возраст: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8-9 лет ( 2 класс)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Процедура 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проведения: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Данная методика может проводиться в нескольких вариантах.</a:t>
            </a:r>
          </a:p>
          <a:p>
            <a:pPr marL="0" indent="0">
              <a:buNone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Детям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предлагаются вопросы (устно, письменно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а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кого ты хотел бы быть похожим сейчас и когда вырастешь?</a:t>
            </a:r>
          </a:p>
          <a:p>
            <a:pPr marL="0" indent="0">
              <a:buNone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Есть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ли в классе ребята, на которых ты хотел бы походить?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Почему? (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и.т.д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779" y="1719618"/>
            <a:ext cx="4922800" cy="368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33412"/>
            <a:ext cx="10058400" cy="44922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Методика: «Выделение существенных признаков»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728" y="1241946"/>
            <a:ext cx="5923129" cy="4888628"/>
          </a:xfrm>
        </p:spPr>
        <p:txBody>
          <a:bodyPr/>
          <a:lstStyle/>
          <a:p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Цель</a:t>
            </a:r>
            <a:r>
              <a:rPr 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выявление способности испытуемого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отделять существенные признаки предметов или явлений от несущественных, второстепенных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Возраст: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8-9 ( 2 класс)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Процедура 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проведения: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Испытуемому объясняют, что в каждой строчке есть одно слово, стоящее перед скобкой, и далее — пять слов в скобках; что все слова, находящиеся в скобках, имеют какое-то отношение к стоящему перед скобкой. Затем предлагают выбрать два слова из пяти и подчеркнуть их.</a:t>
            </a: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392" y="1438835"/>
            <a:ext cx="5295331" cy="392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174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Методика: « Дорога к </a:t>
            </a:r>
            <a:r>
              <a:rPr lang="ru-RU" sz="2400" b="1" dirty="0">
                <a:solidFill>
                  <a:srgbClr val="FFFF00"/>
                </a:solidFill>
              </a:rPr>
              <a:t>дому» </a:t>
            </a:r>
            <a:r>
              <a:rPr lang="ru-RU" sz="2400" b="1" dirty="0" smtClean="0">
                <a:solidFill>
                  <a:srgbClr val="FFFF00"/>
                </a:solidFill>
              </a:rPr>
              <a:t>А. Г </a:t>
            </a:r>
            <a:r>
              <a:rPr lang="ru-RU" sz="2400" b="1" dirty="0" err="1" smtClean="0">
                <a:solidFill>
                  <a:srgbClr val="FFFF00"/>
                </a:solidFill>
              </a:rPr>
              <a:t>Лидерс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90" y="1146412"/>
            <a:ext cx="6673755" cy="4670264"/>
          </a:xfrm>
        </p:spPr>
        <p:txBody>
          <a:bodyPr>
            <a:noAutofit/>
          </a:bodyPr>
          <a:lstStyle/>
          <a:p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Цель: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выявление уровня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сформированности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действия по передаче информации и отображению предметного содержания и условий деятельности.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Возраст: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9- 10 лет ( 3 класс)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Процедура 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проведения: 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двоих детей усаживают друг напротив друга за стол, перегороженный 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ширмой.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Одному дается карточка с изображением пути к дому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другому — карточка с ориентирами-точками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Первый ребенок диктует, как надо идти, чтобы достичь дома, второй — действует по его инструкции. Ему разрешается задавать любые вопросы, но нельзя смотреть на карточку с изображением дороги. После выполнения задания дети меняются ролями, намечая новый путь к дому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346" y="1856095"/>
            <a:ext cx="4978167" cy="27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74355"/>
            <a:ext cx="10058400" cy="42193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Методика «Моральные дилеммы» Т. П </a:t>
            </a:r>
            <a:r>
              <a:rPr lang="ru-RU" sz="2400" b="1" dirty="0" err="1" smtClean="0">
                <a:solidFill>
                  <a:srgbClr val="FFFF00"/>
                </a:solidFill>
              </a:rPr>
              <a:t>Авдулова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218" y="996286"/>
            <a:ext cx="5595582" cy="5038754"/>
          </a:xfrm>
        </p:spPr>
        <p:txBody>
          <a:bodyPr>
            <a:normAutofit/>
          </a:bodyPr>
          <a:lstStyle/>
          <a:p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Цель</a:t>
            </a:r>
            <a:r>
              <a:rPr 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ознакомление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учащихся с ситуациями морального выбора и схемой ориентировочной основы действия нравственно-этического оценивания как базы для анализа моральных дилемм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Возраст: 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9-10 лет ( 3 класс)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Процедура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проведения:  </a:t>
            </a:r>
            <a:endParaRPr lang="ru-RU" sz="20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класс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делится на группы по три человека, в которых предлагается обсудить поведение героя и аргументировать свою оценку. Далее, объединившись по две группы, ребята обмениваются мнением и обсуждают все аргументы «за» и «против».</a:t>
            </a: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924904"/>
            <a:ext cx="510483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172</TotalTime>
  <Words>231</Words>
  <Application>Microsoft Office PowerPoint</Application>
  <PresentationFormat>Широкоэкранный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Savon</vt:lpstr>
      <vt:lpstr>Сборник диагностических методик  для классного руководителя начальной школы</vt:lpstr>
      <vt:lpstr>Методика: «Оценка школьной мотивации»   Н.Г. Лускановой  </vt:lpstr>
      <vt:lpstr>Методика: « Рукавички» Г.А Цукерман</vt:lpstr>
      <vt:lpstr>Методика « Проба на внимание» П.Я Гальперин, С.Л. Кабыльницкая</vt:lpstr>
      <vt:lpstr>Методика: « Изучение саморегуляции» У. В Ульенкова </vt:lpstr>
      <vt:lpstr>Методика « Мой герой»</vt:lpstr>
      <vt:lpstr>Методика: «Выделение существенных признаков»</vt:lpstr>
      <vt:lpstr>Методика: « Дорога к дому» А. Г Лидерс</vt:lpstr>
      <vt:lpstr>Методика «Моральные дилеммы» Т. П Авдулова</vt:lpstr>
      <vt:lpstr>Методика: « Кем быть?» А. Белов</vt:lpstr>
      <vt:lpstr>Методика « Портретная галерея нашего класса»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Софья</cp:lastModifiedBy>
  <cp:revision>18</cp:revision>
  <dcterms:created xsi:type="dcterms:W3CDTF">2020-10-22T18:49:00Z</dcterms:created>
  <dcterms:modified xsi:type="dcterms:W3CDTF">2024-08-17T16:36:55Z</dcterms:modified>
</cp:coreProperties>
</file>