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56" autoAdjust="0"/>
    <p:restoredTop sz="94660"/>
  </p:normalViewPr>
  <p:slideViewPr>
    <p:cSldViewPr>
      <p:cViewPr>
        <p:scale>
          <a:sx n="66" d="100"/>
          <a:sy n="66" d="100"/>
        </p:scale>
        <p:origin x="-634" y="-130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4CD3F-9688-4DB4-A178-39C13E286584}" type="datetimeFigureOut">
              <a:rPr lang="ru-RU" smtClean="0"/>
              <a:t>03.10.2015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5FBCD-F4B0-4B77-9D12-1B14236A9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727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5FBCD-F4B0-4B77-9D12-1B14236A968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181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000DE-CA8A-402E-9062-AE902413547F}" type="datetimeFigureOut">
              <a:rPr lang="ru-RU" smtClean="0"/>
              <a:t>03.10.2015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6A3954-0652-4EEB-B9F5-78612B10A52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000DE-CA8A-402E-9062-AE902413547F}" type="datetimeFigureOut">
              <a:rPr lang="ru-RU" smtClean="0"/>
              <a:t>03.10.2015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3954-0652-4EEB-B9F5-78612B10A5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000DE-CA8A-402E-9062-AE902413547F}" type="datetimeFigureOut">
              <a:rPr lang="ru-RU" smtClean="0"/>
              <a:t>03.10.2015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3954-0652-4EEB-B9F5-78612B10A5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000DE-CA8A-402E-9062-AE902413547F}" type="datetimeFigureOut">
              <a:rPr lang="ru-RU" smtClean="0"/>
              <a:t>03.10.2015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3954-0652-4EEB-B9F5-78612B10A5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000DE-CA8A-402E-9062-AE902413547F}" type="datetimeFigureOut">
              <a:rPr lang="ru-RU" smtClean="0"/>
              <a:t>03.10.2015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3954-0652-4EEB-B9F5-78612B10A5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000DE-CA8A-402E-9062-AE902413547F}" type="datetimeFigureOut">
              <a:rPr lang="ru-RU" smtClean="0"/>
              <a:t>03.10.2015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3954-0652-4EEB-B9F5-78612B10A52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000DE-CA8A-402E-9062-AE902413547F}" type="datetimeFigureOut">
              <a:rPr lang="ru-RU" smtClean="0"/>
              <a:t>03.10.2015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3954-0652-4EEB-B9F5-78612B10A52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000DE-CA8A-402E-9062-AE902413547F}" type="datetimeFigureOut">
              <a:rPr lang="ru-RU" smtClean="0"/>
              <a:t>03.10.2015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3954-0652-4EEB-B9F5-78612B10A5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000DE-CA8A-402E-9062-AE902413547F}" type="datetimeFigureOut">
              <a:rPr lang="ru-RU" smtClean="0"/>
              <a:t>03.10.2015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3954-0652-4EEB-B9F5-78612B10A5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000DE-CA8A-402E-9062-AE902413547F}" type="datetimeFigureOut">
              <a:rPr lang="ru-RU" smtClean="0"/>
              <a:t>03.10.2015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3954-0652-4EEB-B9F5-78612B10A5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000DE-CA8A-402E-9062-AE902413547F}" type="datetimeFigureOut">
              <a:rPr lang="ru-RU" smtClean="0"/>
              <a:t>03.10.2015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3954-0652-4EEB-B9F5-78612B10A5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D72000DE-CA8A-402E-9062-AE902413547F}" type="datetimeFigureOut">
              <a:rPr lang="ru-RU" smtClean="0"/>
              <a:t>03.10.2015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36A3954-0652-4EEB-B9F5-78612B10A524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4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4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99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9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0166"/>
            <a:ext cx="4948632" cy="6597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1137089">
            <a:off x="3681798" y="641317"/>
            <a:ext cx="55034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/>
                </a:solidFill>
                <a:latin typeface="Batang" pitchFamily="18" charset="-127"/>
                <a:ea typeface="Batang" pitchFamily="18" charset="-127"/>
              </a:rPr>
              <a:t>Задачи-</a:t>
            </a:r>
            <a:r>
              <a:rPr lang="ru-RU" sz="4000" b="1" dirty="0" err="1" smtClean="0">
                <a:solidFill>
                  <a:schemeClr val="tx2"/>
                </a:solidFill>
                <a:latin typeface="Batang" pitchFamily="18" charset="-127"/>
                <a:ea typeface="Batang" pitchFamily="18" charset="-127"/>
              </a:rPr>
              <a:t>изобреталки</a:t>
            </a:r>
            <a:endParaRPr lang="ru-RU" sz="4000" b="1" dirty="0" smtClean="0">
              <a:solidFill>
                <a:schemeClr val="tx2"/>
              </a:solidFill>
              <a:latin typeface="Batang" pitchFamily="18" charset="-127"/>
              <a:ea typeface="Batang" pitchFamily="18" charset="-127"/>
            </a:endParaRPr>
          </a:p>
          <a:p>
            <a:pPr algn="ctr"/>
            <a:r>
              <a:rPr lang="ru-RU" sz="4000" b="1" dirty="0" smtClean="0">
                <a:solidFill>
                  <a:schemeClr val="tx2"/>
                </a:solidFill>
                <a:latin typeface="Batang" pitchFamily="18" charset="-127"/>
                <a:ea typeface="Batang" pitchFamily="18" charset="-127"/>
              </a:rPr>
              <a:t>от кота </a:t>
            </a:r>
          </a:p>
          <a:p>
            <a:pPr algn="ctr"/>
            <a:r>
              <a:rPr lang="ru-RU" sz="4000" b="1" dirty="0" err="1" smtClean="0">
                <a:solidFill>
                  <a:schemeClr val="tx2"/>
                </a:solidFill>
                <a:latin typeface="Batang" pitchFamily="18" charset="-127"/>
                <a:ea typeface="Batang" pitchFamily="18" charset="-127"/>
              </a:rPr>
              <a:t>Потряскина</a:t>
            </a:r>
            <a:endParaRPr lang="ru-RU" sz="4000" b="1" dirty="0">
              <a:solidFill>
                <a:schemeClr val="tx2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01515" y="3356992"/>
            <a:ext cx="39823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i="1" u="none" strike="noStrike" baseline="0" dirty="0" smtClean="0">
                <a:latin typeface="OpiumNew-Italic"/>
                <a:cs typeface="Simplified Arabic Fixed" pitchFamily="49" charset="-78"/>
              </a:rPr>
              <a:t>Задача должна быть кусачей,</a:t>
            </a:r>
          </a:p>
          <a:p>
            <a:r>
              <a:rPr lang="ru-RU" sz="2800" b="0" i="1" u="none" strike="noStrike" baseline="0" dirty="0" smtClean="0">
                <a:latin typeface="OpiumNew-Italic"/>
                <a:cs typeface="Simplified Arabic Fixed" pitchFamily="49" charset="-78"/>
              </a:rPr>
              <a:t>Иначе она не задача!</a:t>
            </a:r>
          </a:p>
          <a:p>
            <a:pPr algn="r"/>
            <a:r>
              <a:rPr lang="ru-RU" sz="2800" b="0" i="1" u="none" strike="noStrike" baseline="0" dirty="0" smtClean="0">
                <a:latin typeface="OpiumNew-Italic"/>
                <a:cs typeface="Simplified Arabic Fixed" pitchFamily="49" charset="-78"/>
              </a:rPr>
              <a:t>А. Л. Камин</a:t>
            </a:r>
            <a:endParaRPr lang="ru-RU" sz="2800" dirty="0">
              <a:cs typeface="Simplified Arabic Fixed" pitchFamily="49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556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24245"/>
            <a:ext cx="53577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rgbClr val="FFFF00"/>
                </a:solidFill>
                <a:latin typeface="Parisian-Normal"/>
              </a:rPr>
              <a:t>Невеста по жребию</a:t>
            </a:r>
            <a:endParaRPr lang="ru-RU" sz="44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83759"/>
            <a:ext cx="5784130" cy="2669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674" y="783759"/>
            <a:ext cx="1949883" cy="269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60" y="3450776"/>
            <a:ext cx="6480304" cy="252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450776"/>
            <a:ext cx="1253293" cy="252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435" y="0"/>
            <a:ext cx="912565" cy="9342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11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0"/>
            <a:ext cx="83346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Parisian-Normal"/>
              </a:rPr>
              <a:t>Иван и бестолковые великаны</a:t>
            </a:r>
            <a:endParaRPr lang="ru-RU" sz="4000" b="1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683068"/>
            <a:ext cx="6808567" cy="1736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348878"/>
            <a:ext cx="2592288" cy="4376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340" y="2321473"/>
            <a:ext cx="3498600" cy="355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908" y="2051679"/>
            <a:ext cx="1038298" cy="5584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719" y="4849"/>
            <a:ext cx="824281" cy="843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95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2" y="0"/>
            <a:ext cx="1404938" cy="1438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69368" y="77033"/>
            <a:ext cx="79746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  <a:latin typeface="Parisian-Normal"/>
              </a:rPr>
              <a:t>Осторожный Тетерев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04900"/>
            <a:ext cx="1766888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07" y="1104901"/>
            <a:ext cx="2759825" cy="2325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16776"/>
            <a:ext cx="1766888" cy="245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06" y="3284984"/>
            <a:ext cx="2759825" cy="2325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62" y="5610611"/>
            <a:ext cx="2760570" cy="232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447" y="6858000"/>
            <a:ext cx="1771473" cy="107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37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25472" y="443715"/>
            <a:ext cx="47420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FFFF00"/>
                </a:solidFill>
                <a:latin typeface="Parisian-Normal"/>
              </a:rPr>
              <a:t>Лиса и Журавль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446" y="1322633"/>
            <a:ext cx="5470890" cy="555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0714" y="1322633"/>
            <a:ext cx="5507188" cy="559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3715"/>
            <a:ext cx="1460296" cy="1274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420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54100"/>
            <a:ext cx="6508750" cy="154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03500"/>
            <a:ext cx="2980358" cy="384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388" y="2403500"/>
            <a:ext cx="3528391" cy="311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517232"/>
            <a:ext cx="2999203" cy="12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-1"/>
            <a:ext cx="95050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FFFF00"/>
                </a:solidFill>
                <a:latin typeface="Parisian-Normal"/>
              </a:rPr>
              <a:t>Как </a:t>
            </a:r>
            <a:r>
              <a:rPr lang="ru-RU" sz="4400" b="1" dirty="0" smtClean="0">
                <a:solidFill>
                  <a:srgbClr val="FFFF00"/>
                </a:solidFill>
                <a:latin typeface="Parisian-Normal"/>
              </a:rPr>
              <a:t>мать детей </a:t>
            </a:r>
            <a:r>
              <a:rPr lang="ru-RU" sz="4400" b="1" dirty="0">
                <a:solidFill>
                  <a:srgbClr val="FFFF00"/>
                </a:solidFill>
                <a:latin typeface="Parisian-Normal"/>
              </a:rPr>
              <a:t>выручала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353" y="681786"/>
            <a:ext cx="1212768" cy="1058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55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9872" y="-30659"/>
            <a:ext cx="27308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FFFF00"/>
                </a:solidFill>
                <a:latin typeface="Parisian-Normal"/>
              </a:rPr>
              <a:t>Не верю!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641" y="768498"/>
            <a:ext cx="2649875" cy="352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623" y="768498"/>
            <a:ext cx="6670264" cy="352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107" y="4254608"/>
            <a:ext cx="9347623" cy="2485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114" y="-13801"/>
            <a:ext cx="1295278" cy="1130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25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5576" y="-54828"/>
            <a:ext cx="73083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Parisian-Normal"/>
              </a:rPr>
              <a:t>Смекалка против </a:t>
            </a:r>
          </a:p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Parisian-Normal"/>
              </a:rPr>
              <a:t>Змея </a:t>
            </a:r>
            <a:r>
              <a:rPr lang="ru-RU" sz="4400" b="1" dirty="0">
                <a:solidFill>
                  <a:srgbClr val="FFFF00"/>
                </a:solidFill>
                <a:latin typeface="Parisian-Normal"/>
              </a:rPr>
              <a:t>Горыныча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17" y="1419166"/>
            <a:ext cx="5816327" cy="254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544" y="1419166"/>
            <a:ext cx="1783100" cy="254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071" y="3959917"/>
            <a:ext cx="4343573" cy="2513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17" y="3959916"/>
            <a:ext cx="3283300" cy="251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909" y="28603"/>
            <a:ext cx="1656091" cy="1445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881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-39350"/>
            <a:ext cx="590366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srgbClr val="FFFF00"/>
                </a:solidFill>
                <a:latin typeface="Parisian-Normal"/>
              </a:rPr>
              <a:t>Голодовка пополам </a:t>
            </a:r>
            <a:endParaRPr lang="ru-RU" sz="4400" b="1" dirty="0" smtClean="0">
              <a:solidFill>
                <a:srgbClr val="FFFF00"/>
              </a:solidFill>
              <a:latin typeface="Parisian-Normal"/>
            </a:endParaRPr>
          </a:p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Parisian-Normal"/>
              </a:rPr>
              <a:t>с </a:t>
            </a:r>
            <a:r>
              <a:rPr lang="ru-RU" sz="4400" b="1" dirty="0">
                <a:solidFill>
                  <a:srgbClr val="FFFF00"/>
                </a:solidFill>
                <a:latin typeface="Parisian-Normal"/>
              </a:rPr>
              <a:t>бессонницей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424" y="1407200"/>
            <a:ext cx="310515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274" y="1407200"/>
            <a:ext cx="310515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481" y="4521876"/>
            <a:ext cx="3549093" cy="90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274" y="4521876"/>
            <a:ext cx="2661207" cy="90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241" y="4999134"/>
            <a:ext cx="5895087" cy="121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195" y="0"/>
            <a:ext cx="1542805" cy="1346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44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0"/>
            <a:ext cx="75425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FFFF00"/>
                </a:solidFill>
                <a:latin typeface="Parisian-Normal"/>
              </a:rPr>
              <a:t>Много </a:t>
            </a:r>
            <a:r>
              <a:rPr lang="ru-RU" sz="4400" b="1" dirty="0" smtClean="0">
                <a:solidFill>
                  <a:srgbClr val="FFFF00"/>
                </a:solidFill>
                <a:latin typeface="Parisian-Normal"/>
              </a:rPr>
              <a:t>войска из </a:t>
            </a:r>
            <a:r>
              <a:rPr lang="ru-RU" sz="4400" b="1" dirty="0">
                <a:solidFill>
                  <a:srgbClr val="FFFF00"/>
                </a:solidFill>
                <a:latin typeface="Parisian-Normal"/>
              </a:rPr>
              <a:t>ничего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916" y="769441"/>
            <a:ext cx="2757488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428" y="769441"/>
            <a:ext cx="2757487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429" y="3588841"/>
            <a:ext cx="4087812" cy="192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842" y="3588841"/>
            <a:ext cx="1621562" cy="192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218" y="0"/>
            <a:ext cx="1335782" cy="1165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58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0"/>
            <a:ext cx="50943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</a:rPr>
              <a:t>Сказка без </a:t>
            </a:r>
            <a:r>
              <a:rPr lang="ru-RU" sz="4400" b="1" dirty="0">
                <a:solidFill>
                  <a:srgbClr val="FFFF00"/>
                </a:solidFill>
              </a:rPr>
              <a:t>конца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325" y="769441"/>
            <a:ext cx="2597551" cy="2516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260" y="769441"/>
            <a:ext cx="1847850" cy="498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325" y="3286323"/>
            <a:ext cx="2544935" cy="246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194" y="0"/>
            <a:ext cx="1551806" cy="1354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422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404664"/>
            <a:ext cx="5688632" cy="6001643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/>
              <a:t>Я — знаменитый кот </a:t>
            </a:r>
            <a:r>
              <a:rPr lang="ru-RU" sz="2400" dirty="0" err="1"/>
              <a:t>Потряскин</a:t>
            </a:r>
            <a:r>
              <a:rPr lang="ru-RU" sz="2400" dirty="0"/>
              <a:t>,</a:t>
            </a:r>
          </a:p>
          <a:p>
            <a:r>
              <a:rPr lang="ru-RU" sz="2400" dirty="0"/>
              <a:t>Хитрей меня на свете нет.</a:t>
            </a:r>
          </a:p>
          <a:p>
            <a:r>
              <a:rPr lang="ru-RU" sz="2400" dirty="0"/>
              <a:t>Гуляю я от сказки к сказке —</a:t>
            </a:r>
          </a:p>
          <a:p>
            <a:r>
              <a:rPr lang="ru-RU" sz="2400" dirty="0"/>
              <a:t>От древности до наших лет.</a:t>
            </a:r>
          </a:p>
          <a:p>
            <a:r>
              <a:rPr lang="ru-RU" sz="2400" dirty="0"/>
              <a:t>Когда герою сказки туго,</a:t>
            </a:r>
          </a:p>
          <a:p>
            <a:r>
              <a:rPr lang="ru-RU" sz="2400" dirty="0"/>
              <a:t>Когда приходит трудный час,</a:t>
            </a:r>
          </a:p>
          <a:p>
            <a:r>
              <a:rPr lang="ru-RU" sz="2400" dirty="0"/>
              <a:t>Герой ждёт помощи от друга —</a:t>
            </a:r>
          </a:p>
          <a:p>
            <a:r>
              <a:rPr lang="ru-RU" sz="2400" dirty="0"/>
              <a:t>Да-да, вот именно от вас!</a:t>
            </a:r>
          </a:p>
          <a:p>
            <a:r>
              <a:rPr lang="ru-RU" sz="2400" dirty="0" smtClean="0"/>
              <a:t>На </a:t>
            </a:r>
            <a:r>
              <a:rPr lang="ru-RU" sz="2400" dirty="0"/>
              <a:t>свете ничего не спрячешь</a:t>
            </a:r>
          </a:p>
          <a:p>
            <a:r>
              <a:rPr lang="ru-RU" sz="2400" dirty="0"/>
              <a:t>От глаз кошачьих и ушей,</a:t>
            </a:r>
          </a:p>
          <a:p>
            <a:r>
              <a:rPr lang="ru-RU" sz="2400" dirty="0"/>
              <a:t>И я могу решать задачи</a:t>
            </a:r>
          </a:p>
          <a:p>
            <a:r>
              <a:rPr lang="ru-RU" sz="2400" dirty="0"/>
              <a:t>Не хуже, чем ловить мышей!</a:t>
            </a:r>
          </a:p>
          <a:p>
            <a:r>
              <a:rPr lang="ru-RU" sz="2400" dirty="0"/>
              <a:t>Заданий хитрых вереницу</a:t>
            </a:r>
          </a:p>
          <a:p>
            <a:r>
              <a:rPr lang="ru-RU" sz="2400" dirty="0"/>
              <a:t>Мы, без сомнения, решим!..</a:t>
            </a:r>
          </a:p>
          <a:p>
            <a:r>
              <a:rPr lang="ru-RU" sz="2400" dirty="0"/>
              <a:t>Итак, перевернём страницу</a:t>
            </a:r>
          </a:p>
          <a:p>
            <a:r>
              <a:rPr lang="ru-RU" sz="2400" dirty="0"/>
              <a:t>И в путь-дорогу поспешим</a:t>
            </a:r>
            <a:r>
              <a:rPr lang="ru-RU" sz="2400" dirty="0" smtClean="0"/>
              <a:t>...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027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0"/>
            <a:ext cx="54360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FFFF00"/>
                </a:solidFill>
                <a:latin typeface="Parisian-Normal"/>
              </a:rPr>
              <a:t>Находчивый слуга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313" y="980728"/>
            <a:ext cx="3072419" cy="319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732" y="980728"/>
            <a:ext cx="3096344" cy="3193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313" y="4179787"/>
            <a:ext cx="6168763" cy="108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171" y="0"/>
            <a:ext cx="1377787" cy="1202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40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20300"/>
            <a:ext cx="27796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FF00"/>
                </a:solidFill>
                <a:latin typeface="Parisian-Normal"/>
              </a:rPr>
              <a:t>Лев и Мул</a:t>
            </a:r>
            <a:endParaRPr lang="ru-RU" sz="4000" b="1" dirty="0">
              <a:solidFill>
                <a:srgbClr val="FFFF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4" y="1124744"/>
            <a:ext cx="3703315" cy="3091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124744"/>
            <a:ext cx="3133405" cy="305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4" y="4153125"/>
            <a:ext cx="6835544" cy="163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722" y="20300"/>
            <a:ext cx="1295278" cy="1130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436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0" y="34796"/>
            <a:ext cx="75425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  <a:latin typeface="Parisian-Normal"/>
              </a:rPr>
              <a:t>Разъярённый Джинн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4456633" cy="268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321" y="1060748"/>
            <a:ext cx="2549247" cy="2678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21858"/>
            <a:ext cx="5112567" cy="2245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739729"/>
            <a:ext cx="1886416" cy="242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39728"/>
            <a:ext cx="6998984" cy="182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568" y="34796"/>
            <a:ext cx="1295278" cy="1130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14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308341"/>
            <a:ext cx="685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FFFF00"/>
                </a:solidFill>
                <a:latin typeface="Parisian-Normal"/>
              </a:rPr>
              <a:t>Кто </a:t>
            </a:r>
            <a:r>
              <a:rPr lang="ru-RU" sz="4400" b="1" dirty="0" smtClean="0">
                <a:solidFill>
                  <a:srgbClr val="FFFF00"/>
                </a:solidFill>
                <a:latin typeface="Parisian-Normal"/>
              </a:rPr>
              <a:t>кого переупрямит</a:t>
            </a:r>
            <a:r>
              <a:rPr lang="ru-RU" sz="4400" b="1" dirty="0">
                <a:solidFill>
                  <a:srgbClr val="FFFF00"/>
                </a:solidFill>
                <a:latin typeface="Parisian-Normal"/>
              </a:rPr>
              <a:t>?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169" y="1305644"/>
            <a:ext cx="2915162" cy="229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331" y="1305644"/>
            <a:ext cx="2427694" cy="2921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899" y="4105933"/>
            <a:ext cx="3131126" cy="2458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631" y="3597691"/>
            <a:ext cx="655365" cy="50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169" y="3597691"/>
            <a:ext cx="2225462" cy="267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70785"/>
            <a:ext cx="1331640" cy="1162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32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60781"/>
            <a:ext cx="74705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FFFF00"/>
                </a:solidFill>
                <a:latin typeface="Parisian-Normal"/>
              </a:rPr>
              <a:t>Эльфов </a:t>
            </a:r>
            <a:r>
              <a:rPr lang="ru-RU" sz="4400" b="1" dirty="0" smtClean="0">
                <a:solidFill>
                  <a:srgbClr val="FFFF00"/>
                </a:solidFill>
                <a:latin typeface="Parisian-Normal"/>
              </a:rPr>
              <a:t>нужно уважать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24744"/>
            <a:ext cx="1554286" cy="206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437" y="1124744"/>
            <a:ext cx="2012635" cy="151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193438"/>
            <a:ext cx="1560317" cy="207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437" y="2636911"/>
            <a:ext cx="2012635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438" y="4149079"/>
            <a:ext cx="2012634" cy="151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168" y="5102003"/>
            <a:ext cx="1399221" cy="1150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439" y="5661245"/>
            <a:ext cx="2173730" cy="57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19202"/>
            <a:ext cx="1769163" cy="1543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21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20895"/>
            <a:ext cx="59897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FFFF00"/>
                </a:solidFill>
                <a:latin typeface="Parisian-Normal"/>
              </a:rPr>
              <a:t>Секретный разговор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790575"/>
            <a:ext cx="3902199" cy="279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2" y="790574"/>
            <a:ext cx="1986489" cy="364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56" y="3583622"/>
            <a:ext cx="3882767" cy="9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72" y="4437112"/>
            <a:ext cx="5845239" cy="100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975" y="20895"/>
            <a:ext cx="1650183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33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26776" y="0"/>
            <a:ext cx="92707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FF00"/>
                </a:solidFill>
                <a:latin typeface="Parisian-Normal"/>
              </a:rPr>
              <a:t>Как </a:t>
            </a:r>
            <a:r>
              <a:rPr lang="ru-RU" sz="4000" b="1" dirty="0" smtClean="0">
                <a:solidFill>
                  <a:srgbClr val="FFFF00"/>
                </a:solidFill>
                <a:latin typeface="Parisian-Normal"/>
              </a:rPr>
              <a:t>Великан и </a:t>
            </a:r>
            <a:r>
              <a:rPr lang="ru-RU" sz="4000" b="1" dirty="0">
                <a:solidFill>
                  <a:srgbClr val="FFFF00"/>
                </a:solidFill>
                <a:latin typeface="Parisian-Normal"/>
              </a:rPr>
              <a:t>Мальчик-с-пальчик</a:t>
            </a:r>
          </a:p>
          <a:p>
            <a:pPr algn="ctr"/>
            <a:r>
              <a:rPr lang="ru-RU" sz="4000" b="1" dirty="0">
                <a:solidFill>
                  <a:srgbClr val="FFFF00"/>
                </a:solidFill>
                <a:latin typeface="Parisian-Normal"/>
              </a:rPr>
              <a:t>силой мерились</a:t>
            </a:r>
            <a:endParaRPr lang="ru-RU" sz="4000" b="1" dirty="0">
              <a:solidFill>
                <a:srgbClr val="FFFF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116" y="1267161"/>
            <a:ext cx="4358992" cy="61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06" y="1880743"/>
            <a:ext cx="2225003" cy="181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809" y="1837254"/>
            <a:ext cx="1160440" cy="360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06" y="3636262"/>
            <a:ext cx="2225003" cy="181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117" y="1761840"/>
            <a:ext cx="892690" cy="387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4904355"/>
            <a:ext cx="2458984" cy="203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48" y="5445224"/>
            <a:ext cx="1282660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117" y="5635938"/>
            <a:ext cx="673587" cy="19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89" y="4951077"/>
            <a:ext cx="2200275" cy="1943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60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116632"/>
            <a:ext cx="51158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FF00"/>
                </a:solidFill>
                <a:latin typeface="Parisian-Normal"/>
              </a:rPr>
              <a:t>Непослушный узел</a:t>
            </a:r>
            <a:endParaRPr lang="ru-RU" sz="4000" b="1" dirty="0">
              <a:solidFill>
                <a:srgbClr val="FFFF0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08720"/>
            <a:ext cx="2618125" cy="193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757" y="908720"/>
            <a:ext cx="2238479" cy="2242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44205"/>
            <a:ext cx="2641495" cy="211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616" y="2844203"/>
            <a:ext cx="2256619" cy="246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957402"/>
            <a:ext cx="2599984" cy="35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181" y="92812"/>
            <a:ext cx="1624594" cy="1434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385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0"/>
            <a:ext cx="46805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FFFF00"/>
                </a:solidFill>
                <a:latin typeface="Parisian-Normal"/>
              </a:rPr>
              <a:t>Ягуар и Кролик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87" y="784020"/>
            <a:ext cx="3685976" cy="330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563" y="803388"/>
            <a:ext cx="3120773" cy="381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622008"/>
            <a:ext cx="4536504" cy="5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87" y="4094907"/>
            <a:ext cx="3685975" cy="1063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340" y="5164166"/>
            <a:ext cx="1752445" cy="15476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45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0"/>
            <a:ext cx="64624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FF00"/>
                </a:solidFill>
                <a:latin typeface="Parisian-Normal"/>
              </a:rPr>
              <a:t>Одна трость хорошо,</a:t>
            </a:r>
          </a:p>
          <a:p>
            <a:pPr algn="ctr"/>
            <a:r>
              <a:rPr lang="ru-RU" sz="4000" b="1" dirty="0">
                <a:solidFill>
                  <a:srgbClr val="FFFF00"/>
                </a:solidFill>
                <a:latin typeface="Parisian-Normal"/>
              </a:rPr>
              <a:t>а две – лучше?</a:t>
            </a:r>
            <a:endParaRPr lang="ru-RU" sz="4000" b="1" dirty="0">
              <a:solidFill>
                <a:srgbClr val="FFFF0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98" y="1290384"/>
            <a:ext cx="4894177" cy="227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775" y="1276583"/>
            <a:ext cx="1921008" cy="2592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98" y="3563808"/>
            <a:ext cx="5110201" cy="260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629" y="3429000"/>
            <a:ext cx="1748154" cy="331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17" y="6150440"/>
            <a:ext cx="1684982" cy="597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98" y="672403"/>
            <a:ext cx="1223712" cy="1334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982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59"/>
            <a:ext cx="7562850" cy="1809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012" y="-3847"/>
            <a:ext cx="1766987" cy="180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530" y="1819209"/>
            <a:ext cx="1628775" cy="1724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1819209"/>
            <a:ext cx="5508104" cy="242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 smtClean="0">
                <a:solidFill>
                  <a:srgbClr val="FFFF00"/>
                </a:solidFill>
                <a:effectLst/>
                <a:latin typeface="Parisian-Normal"/>
                <a:ea typeface="Calibri"/>
                <a:cs typeface="Parisian-Normal"/>
              </a:rPr>
              <a:t>Смотреть</a:t>
            </a:r>
            <a:endParaRPr lang="ru-RU" sz="4400" b="1" dirty="0" smtClean="0">
              <a:solidFill>
                <a:srgbClr val="FFFF00"/>
              </a:solidFill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 smtClean="0">
                <a:solidFill>
                  <a:srgbClr val="FFFF00"/>
                </a:solidFill>
                <a:effectLst/>
                <a:latin typeface="Parisian-Normal"/>
                <a:ea typeface="Calibri"/>
                <a:cs typeface="Parisian-Normal"/>
              </a:rPr>
              <a:t>нельзя, а видеть</a:t>
            </a:r>
            <a:endParaRPr lang="ru-RU" sz="4400" b="1" dirty="0" smtClean="0">
              <a:solidFill>
                <a:srgbClr val="FFFF00"/>
              </a:solidFill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 smtClean="0">
                <a:solidFill>
                  <a:srgbClr val="FFFF00"/>
                </a:solidFill>
                <a:effectLst/>
                <a:latin typeface="Parisian-Normal"/>
                <a:ea typeface="Calibri"/>
                <a:cs typeface="Parisian-Normal"/>
              </a:rPr>
              <a:t>надо</a:t>
            </a:r>
            <a:endParaRPr lang="ru-RU" sz="4400" b="1" dirty="0">
              <a:solidFill>
                <a:srgbClr val="FFFF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179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42" y="0"/>
            <a:ext cx="87134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FF00"/>
                </a:solidFill>
                <a:latin typeface="Parisian-Normal"/>
              </a:rPr>
              <a:t>Корабль должен прийти вовремя</a:t>
            </a:r>
            <a:endParaRPr lang="ru-RU" sz="4000" b="1" dirty="0">
              <a:solidFill>
                <a:srgbClr val="FFFF0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36712"/>
            <a:ext cx="244045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79" y="836712"/>
            <a:ext cx="211949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3140968"/>
            <a:ext cx="2440451" cy="66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047" y="3472251"/>
            <a:ext cx="2327789" cy="37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794632"/>
            <a:ext cx="3500199" cy="15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054" y="3779165"/>
            <a:ext cx="1205782" cy="202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6" y="5144349"/>
            <a:ext cx="4098217" cy="65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156" y="620688"/>
            <a:ext cx="1746986" cy="1788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86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0"/>
            <a:ext cx="26657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FF00"/>
                </a:solidFill>
                <a:latin typeface="Parisian-Normal"/>
              </a:rPr>
              <a:t>Послание</a:t>
            </a:r>
            <a:endParaRPr lang="ru-RU" sz="4000" b="1" dirty="0">
              <a:solidFill>
                <a:srgbClr val="FFFF0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6" y="707105"/>
            <a:ext cx="2963429" cy="240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445" y="707104"/>
            <a:ext cx="1533320" cy="545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269" y="3083817"/>
            <a:ext cx="3074096" cy="199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270" y="4365103"/>
            <a:ext cx="3114836" cy="216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255" y="4941168"/>
            <a:ext cx="586683" cy="177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97" y="6023851"/>
            <a:ext cx="571474" cy="68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16" y="4509120"/>
            <a:ext cx="930565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724" y="0"/>
            <a:ext cx="1475276" cy="1510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04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3494" y="18075"/>
            <a:ext cx="58410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FF00"/>
                </a:solidFill>
                <a:latin typeface="Parisian-Normal"/>
              </a:rPr>
              <a:t>Если денег не хватает</a:t>
            </a:r>
            <a:endParaRPr lang="ru-RU" sz="4000" b="1" dirty="0">
              <a:solidFill>
                <a:srgbClr val="FFFF00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25961"/>
            <a:ext cx="4030465" cy="3175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570" y="725961"/>
            <a:ext cx="3024201" cy="3175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01643"/>
            <a:ext cx="6499080" cy="197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745" y="3901643"/>
            <a:ext cx="553026" cy="197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88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137" y="-451321"/>
            <a:ext cx="4146973" cy="421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-354211"/>
            <a:ext cx="3178952" cy="4965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68564"/>
            <a:ext cx="4104454" cy="153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4611559"/>
            <a:ext cx="7933859" cy="2246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-730655"/>
            <a:ext cx="792089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612576" y="476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>
                <a:solidFill>
                  <a:srgbClr val="FFFF00"/>
                </a:solidFill>
              </a:rPr>
              <a:t>Подарок</a:t>
            </a:r>
          </a:p>
          <a:p>
            <a:pPr algn="ctr"/>
            <a:r>
              <a:rPr lang="ru-RU" sz="3600" b="1" dirty="0">
                <a:solidFill>
                  <a:srgbClr val="FFFF00"/>
                </a:solidFill>
              </a:rPr>
              <a:t>для</a:t>
            </a:r>
          </a:p>
          <a:p>
            <a:pPr algn="ctr"/>
            <a:r>
              <a:rPr lang="ru-RU" sz="3600" b="1" dirty="0">
                <a:solidFill>
                  <a:srgbClr val="FFFF00"/>
                </a:solidFill>
              </a:rPr>
              <a:t>Волшебника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71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398213">
            <a:off x="2988125" y="2116149"/>
            <a:ext cx="66020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i="0" u="none" strike="noStrike" baseline="0" dirty="0" smtClean="0">
                <a:solidFill>
                  <a:srgbClr val="FFFF00"/>
                </a:solidFill>
                <a:latin typeface="Parisian-Normal"/>
              </a:rPr>
              <a:t>Морская диковина</a:t>
            </a:r>
            <a:endParaRPr lang="ru-RU" sz="5400" b="1" dirty="0">
              <a:solidFill>
                <a:srgbClr val="FFFF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04488"/>
            <a:ext cx="2447925" cy="3095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83" y="4221088"/>
            <a:ext cx="6159500" cy="1155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123" y="0"/>
            <a:ext cx="1766987" cy="180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303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4"/>
            <a:ext cx="5324475" cy="5381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59835" y="2120082"/>
            <a:ext cx="35345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i="0" u="none" strike="noStrike" baseline="0" dirty="0" smtClean="0">
                <a:solidFill>
                  <a:srgbClr val="FFFF00"/>
                </a:solidFill>
                <a:latin typeface="Parisian-Normal"/>
              </a:rPr>
              <a:t>Лабиринт</a:t>
            </a:r>
            <a:endParaRPr lang="ru-RU" sz="5400" b="1" dirty="0">
              <a:solidFill>
                <a:srgbClr val="FFFF0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3327916"/>
            <a:ext cx="3805279" cy="3519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767" y="7085"/>
            <a:ext cx="1766987" cy="180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7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851920" cy="4294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0"/>
            <a:ext cx="2351581" cy="6764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360039" y="4273983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5400" b="1" i="0" u="none" strike="noStrike" baseline="0" dirty="0" smtClean="0">
                <a:solidFill>
                  <a:srgbClr val="FFFF00"/>
                </a:solidFill>
                <a:latin typeface="Parisian-Normal"/>
              </a:rPr>
              <a:t>Зловещий</a:t>
            </a:r>
            <a:r>
              <a:rPr lang="ru-RU" sz="5400" b="1" i="0" u="none" strike="noStrike" dirty="0" smtClean="0">
                <a:solidFill>
                  <a:srgbClr val="FFFF00"/>
                </a:solidFill>
                <a:latin typeface="Parisian-Normal"/>
              </a:rPr>
              <a:t> </a:t>
            </a:r>
            <a:r>
              <a:rPr lang="ru-RU" sz="5400" b="1" i="0" u="none" strike="noStrike" baseline="0" dirty="0" smtClean="0">
                <a:solidFill>
                  <a:srgbClr val="FFFF00"/>
                </a:solidFill>
                <a:latin typeface="Parisian-Normal"/>
              </a:rPr>
              <a:t>урожай</a:t>
            </a:r>
            <a:endParaRPr lang="ru-RU" sz="5400" b="1" dirty="0">
              <a:solidFill>
                <a:srgbClr val="FFFF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013" y="23827"/>
            <a:ext cx="1766987" cy="180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23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98615" y="15109"/>
            <a:ext cx="62464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0" u="none" strike="noStrike" baseline="0" dirty="0" smtClean="0">
                <a:solidFill>
                  <a:srgbClr val="FFC000"/>
                </a:solidFill>
                <a:latin typeface="Parisian-Normal"/>
              </a:rPr>
              <a:t>Мудрец Даниил</a:t>
            </a:r>
          </a:p>
          <a:p>
            <a:pPr algn="ctr"/>
            <a:r>
              <a:rPr lang="ru-RU" sz="4400" b="1" i="0" u="none" strike="noStrike" baseline="0" dirty="0" smtClean="0">
                <a:solidFill>
                  <a:srgbClr val="FFC000"/>
                </a:solidFill>
                <a:latin typeface="Parisian-Normal"/>
              </a:rPr>
              <a:t>и жрецы-обманщики</a:t>
            </a:r>
            <a:endParaRPr lang="ru-RU" sz="4400" b="1" dirty="0">
              <a:solidFill>
                <a:srgbClr val="FFC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297" y="1327254"/>
            <a:ext cx="200977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448" y="2213079"/>
            <a:ext cx="4968552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517" y="1988840"/>
            <a:ext cx="4591050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374" y="15109"/>
            <a:ext cx="1766987" cy="180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89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013" y="116850"/>
            <a:ext cx="1766987" cy="180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0"/>
            <a:ext cx="52565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FFFF00"/>
                </a:solidFill>
              </a:rPr>
              <a:t>Шапка-невидимка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3" y="786486"/>
            <a:ext cx="7249957" cy="2278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4536504" cy="3410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89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188640"/>
            <a:ext cx="44308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0" u="none" strike="noStrike" baseline="0" dirty="0" smtClean="0">
                <a:solidFill>
                  <a:srgbClr val="FFFF00"/>
                </a:solidFill>
                <a:latin typeface="Parisian-Normal"/>
              </a:rPr>
              <a:t>Дубы для царя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205" y="1417350"/>
            <a:ext cx="1113345" cy="4281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93890"/>
            <a:ext cx="274686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8" y="3534367"/>
            <a:ext cx="2746867" cy="266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126" y="893890"/>
            <a:ext cx="547724" cy="471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8" y="5445223"/>
            <a:ext cx="5400601" cy="104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454" y="-20925"/>
            <a:ext cx="1892842" cy="1937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18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ерспектива">
  <a:themeElements>
    <a:clrScheme name="Перспектива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ерспектив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567</TotalTime>
  <Words>211</Words>
  <Application>Microsoft Office PowerPoint</Application>
  <PresentationFormat>Экран (4:3)</PresentationFormat>
  <Paragraphs>63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Перспектива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toshiba</dc:creator>
  <cp:lastModifiedBy>toshiba</cp:lastModifiedBy>
  <cp:revision>46</cp:revision>
  <dcterms:created xsi:type="dcterms:W3CDTF">2015-10-01T16:21:37Z</dcterms:created>
  <dcterms:modified xsi:type="dcterms:W3CDTF">2015-10-03T19:10:50Z</dcterms:modified>
</cp:coreProperties>
</file>