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9" r:id="rId2"/>
    <p:sldId id="320" r:id="rId3"/>
    <p:sldId id="260" r:id="rId4"/>
    <p:sldId id="261" r:id="rId5"/>
    <p:sldId id="262" r:id="rId6"/>
    <p:sldId id="263" r:id="rId7"/>
    <p:sldId id="321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87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3" r:id="rId25"/>
    <p:sldId id="281" r:id="rId26"/>
    <p:sldId id="282" r:id="rId27"/>
    <p:sldId id="284" r:id="rId28"/>
    <p:sldId id="288" r:id="rId29"/>
    <p:sldId id="285" r:id="rId30"/>
    <p:sldId id="286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300" r:id="rId40"/>
    <p:sldId id="298" r:id="rId41"/>
    <p:sldId id="299" r:id="rId42"/>
    <p:sldId id="312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0" r:id="rId52"/>
    <p:sldId id="311" r:id="rId53"/>
    <p:sldId id="314" r:id="rId54"/>
    <p:sldId id="315" r:id="rId55"/>
    <p:sldId id="316" r:id="rId56"/>
    <p:sldId id="317" r:id="rId57"/>
    <p:sldId id="318" r:id="rId58"/>
    <p:sldId id="319" r:id="rId59"/>
  </p:sldIdLst>
  <p:sldSz cx="9144000" cy="6858000" type="screen4x3"/>
  <p:notesSz cx="6858000" cy="9144000"/>
  <p:custDataLst>
    <p:tags r:id="rId6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8A"/>
    <a:srgbClr val="1508C4"/>
    <a:srgbClr val="1F08C6"/>
    <a:srgbClr val="070A8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Zastavka_2013.wav"/>
          </p:stSnd>
        </p:sndAc>
      </p:transition>
    </mc:Choice>
    <mc:Fallback>
      <p:transition spd="slow">
        <p:sndAc>
          <p:stSnd>
            <p:snd r:embed="rId1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Kot_v_Meshke.wav"/>
          </p:stSnd>
        </p:sndAc>
      </p:transition>
    </mc:Choice>
    <mc:Fallback>
      <p:transition spd="slow">
        <p:sndAc>
          <p:stSnd>
            <p:snd r:embed="rId1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31.xml"/><Relationship Id="rId18" Type="http://schemas.openxmlformats.org/officeDocument/2006/relationships/slide" Target="slide42.xml"/><Relationship Id="rId26" Type="http://schemas.openxmlformats.org/officeDocument/2006/relationships/image" Target="../media/image5.png"/><Relationship Id="rId3" Type="http://schemas.openxmlformats.org/officeDocument/2006/relationships/slide" Target="slide9.xml"/><Relationship Id="rId21" Type="http://schemas.openxmlformats.org/officeDocument/2006/relationships/slide" Target="slide49.xml"/><Relationship Id="rId7" Type="http://schemas.openxmlformats.org/officeDocument/2006/relationships/slide" Target="slide18.xml"/><Relationship Id="rId12" Type="http://schemas.openxmlformats.org/officeDocument/2006/relationships/slide" Target="slide29.xml"/><Relationship Id="rId17" Type="http://schemas.openxmlformats.org/officeDocument/2006/relationships/slide" Target="slide39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7.xml"/><Relationship Id="rId20" Type="http://schemas.openxmlformats.org/officeDocument/2006/relationships/slide" Target="slide4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11" Type="http://schemas.openxmlformats.org/officeDocument/2006/relationships/slide" Target="slide27.xml"/><Relationship Id="rId24" Type="http://schemas.openxmlformats.org/officeDocument/2006/relationships/slide" Target="slide55.xml"/><Relationship Id="rId5" Type="http://schemas.openxmlformats.org/officeDocument/2006/relationships/slide" Target="slide13.xml"/><Relationship Id="rId15" Type="http://schemas.openxmlformats.org/officeDocument/2006/relationships/slide" Target="slide35.xml"/><Relationship Id="rId23" Type="http://schemas.openxmlformats.org/officeDocument/2006/relationships/slide" Target="slide53.xml"/><Relationship Id="rId10" Type="http://schemas.openxmlformats.org/officeDocument/2006/relationships/slide" Target="slide24.xml"/><Relationship Id="rId19" Type="http://schemas.openxmlformats.org/officeDocument/2006/relationships/slide" Target="slide45.xml"/><Relationship Id="rId4" Type="http://schemas.openxmlformats.org/officeDocument/2006/relationships/slide" Target="slide11.xml"/><Relationship Id="rId9" Type="http://schemas.openxmlformats.org/officeDocument/2006/relationships/slide" Target="slide22.xml"/><Relationship Id="rId14" Type="http://schemas.openxmlformats.org/officeDocument/2006/relationships/slide" Target="slide33.xml"/><Relationship Id="rId22" Type="http://schemas.openxmlformats.org/officeDocument/2006/relationships/slide" Target="slide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31.xml"/><Relationship Id="rId18" Type="http://schemas.openxmlformats.org/officeDocument/2006/relationships/slide" Target="slide42.xml"/><Relationship Id="rId26" Type="http://schemas.openxmlformats.org/officeDocument/2006/relationships/image" Target="../media/image5.png"/><Relationship Id="rId3" Type="http://schemas.openxmlformats.org/officeDocument/2006/relationships/slide" Target="slide9.xml"/><Relationship Id="rId21" Type="http://schemas.openxmlformats.org/officeDocument/2006/relationships/slide" Target="slide49.xml"/><Relationship Id="rId7" Type="http://schemas.openxmlformats.org/officeDocument/2006/relationships/slide" Target="slide18.xml"/><Relationship Id="rId12" Type="http://schemas.openxmlformats.org/officeDocument/2006/relationships/slide" Target="slide29.xml"/><Relationship Id="rId17" Type="http://schemas.openxmlformats.org/officeDocument/2006/relationships/slide" Target="slide39.xml"/><Relationship Id="rId25" Type="http://schemas.openxmlformats.org/officeDocument/2006/relationships/slide" Target="slide57.xml"/><Relationship Id="rId2" Type="http://schemas.openxmlformats.org/officeDocument/2006/relationships/notesSlide" Target="../notesSlides/notesSlide3.xml"/><Relationship Id="rId16" Type="http://schemas.openxmlformats.org/officeDocument/2006/relationships/slide" Target="slide37.xml"/><Relationship Id="rId20" Type="http://schemas.openxmlformats.org/officeDocument/2006/relationships/slide" Target="slide4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11" Type="http://schemas.openxmlformats.org/officeDocument/2006/relationships/slide" Target="slide27.xml"/><Relationship Id="rId24" Type="http://schemas.openxmlformats.org/officeDocument/2006/relationships/slide" Target="slide55.xml"/><Relationship Id="rId5" Type="http://schemas.openxmlformats.org/officeDocument/2006/relationships/slide" Target="slide13.xml"/><Relationship Id="rId15" Type="http://schemas.openxmlformats.org/officeDocument/2006/relationships/slide" Target="slide35.xml"/><Relationship Id="rId23" Type="http://schemas.openxmlformats.org/officeDocument/2006/relationships/slide" Target="slide53.xml"/><Relationship Id="rId10" Type="http://schemas.openxmlformats.org/officeDocument/2006/relationships/slide" Target="slide24.xml"/><Relationship Id="rId19" Type="http://schemas.openxmlformats.org/officeDocument/2006/relationships/slide" Target="slide45.xml"/><Relationship Id="rId4" Type="http://schemas.openxmlformats.org/officeDocument/2006/relationships/slide" Target="slide11.xml"/><Relationship Id="rId9" Type="http://schemas.openxmlformats.org/officeDocument/2006/relationships/slide" Target="slide22.xml"/><Relationship Id="rId14" Type="http://schemas.openxmlformats.org/officeDocument/2006/relationships/slide" Target="slide33.xml"/><Relationship Id="rId22" Type="http://schemas.openxmlformats.org/officeDocument/2006/relationships/slide" Target="slide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Интеллектуальная игра 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«БЕЗОПАСНОЕ ЛЕТО»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5733256"/>
            <a:ext cx="1691680" cy="1124744"/>
          </a:xfrm>
          <a:prstGeom prst="roundRect">
            <a:avLst/>
          </a:prstGeom>
          <a:solidFill>
            <a:srgbClr val="002E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Майорова</a:t>
            </a:r>
            <a:r>
              <a:rPr lang="ru-RU" dirty="0" smtClean="0"/>
              <a:t> С.Н.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Zastavka_2013.wav"/>
          </p:stSnd>
        </p:sndAc>
      </p:transition>
    </mc:Choice>
    <mc:Fallback>
      <p:transition spd="slow">
        <p:sndAc>
          <p:stSnd>
            <p:snd r:embed="rId3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первой половине дня или в светлое время суток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Кому необходимо позвонить в первую очередь, если ты заблудился в лесу?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МЧС или 112.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запас воды рекомендуется взять с собой, если Вы собрались в лес?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день и более.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Опишите безопасную форму одежды для похода в лес.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1. Надевать куртку с капюшоном или заправлять волосы в косынку.</a:t>
            </a:r>
          </a:p>
          <a:p>
            <a:r>
              <a:rPr lang="ru-RU" dirty="0" smtClean="0"/>
              <a:t>2. Ворот рубашки должен быть плотно застёгнут.</a:t>
            </a:r>
          </a:p>
          <a:p>
            <a:r>
              <a:rPr lang="ru-RU" dirty="0" smtClean="0"/>
              <a:t>3. Надевать однотонную, светлую одежду, на ней клеща будет проще заметить.</a:t>
            </a:r>
          </a:p>
          <a:p>
            <a:r>
              <a:rPr lang="ru-RU" dirty="0" smtClean="0"/>
              <a:t>4. манжеты рукавов должны плотно прилегать к руке, чтобы клещи не могли проникнуть.</a:t>
            </a:r>
          </a:p>
          <a:p>
            <a:r>
              <a:rPr lang="ru-RU" dirty="0" smtClean="0"/>
              <a:t>5. Верхнюю часть одежды заправляйте в брюки.</a:t>
            </a:r>
          </a:p>
          <a:p>
            <a:r>
              <a:rPr lang="ru-RU" dirty="0" smtClean="0"/>
              <a:t>6. Брюки заправляйте в сапоги, гольфы или носки с плотной резинкой.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 отстали в лесу от взрослых и заблудились. Ваши действия?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Немедленно остановиться и позвать на помощь. Постараться громким криком привлечь к себе внимание. Если никто не отвечает, оставаться на месте. Не пытаться найти дорогу самостоятельно. Отметить место, где находишься каким-то предметом или одеждой. Оставаться на месте!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Правила поведения на природе</a:t>
            </a:r>
            <a:endParaRPr lang="ru-RU" sz="2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Правила поведения на воде</a:t>
            </a:r>
            <a:endParaRPr lang="ru-RU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ПДД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Общие правила</a:t>
            </a:r>
            <a:endParaRPr lang="ru-RU" sz="28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000" b="1" dirty="0" smtClean="0"/>
              <a:t>Финальный раунд</a:t>
            </a:r>
            <a:endParaRPr lang="ru-RU" sz="3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Можно ли простыть, если долго находиться жарким днём в прохладной воде?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Да, организм может переохладиться.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Можно ли нырять в незнакомом месте?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НЕТ! Прыгать или нырять в незнакомом месте НЕЛЬЗЯ, потому что на дне могут находиться опасные для жизни предметы.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каких местах можно купаться летом?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Купаться можно только в разрешённых и специально оборудованных местах. А где у нас находится такое место?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признаки теплового и солнечного удара Вы знаете?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Головокружение, головная боль, учащённое сердцебиение, тошнота, холодный пот, покраснение кожных покровов лица, упадок сил.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Через какое время после приёма пищи рекомендуется купаться?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pic>
        <p:nvPicPr>
          <p:cNvPr id="1026" name="Picture 2" descr="D:\Desktop\hello_html_3f1d8d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6547858" cy="4910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Купаться рекомендуется спустя 1 – 1,5 часа с момента последнего приёма пищи.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какой стороне дороги нужно идти, если нет тротуара?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левой стороне, навстречу транспорту.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какой стороне тротуара велосипедист должен осуществлять движение?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правой полосе, ближе к краю.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правильно перейти дорогу, если Вы вышли из автобуса?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Нельзя обходить транспорт ни спереди, ни сзади. Если после высадки из автобуса нужно перейти на противоположную сторону дороги, следует дождаться, пока автобус отъедет на безопасное расстояние и проезжая часть будет хорошо просматриваться в обе стороны. Не забывайте – дорогу можно переходить только по пешеходному переходу.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какого возраста разрешается управлять велосипедом при движении по дорогам?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14 лет.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на воде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179512" y="1628800"/>
            <a:ext cx="8094868" cy="4404483"/>
          </a:xfrm>
        </p:spPr>
      </p:sp>
      <p:pic>
        <p:nvPicPr>
          <p:cNvPr id="2050" name="Picture 2" descr="D:\Desktop\pam_ro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100392" cy="4948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Почему детям опасно переходить через проезжую часть, держась за руки?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Потому, что в опасной ситуации каждый ребёнок реагирует по-разному. Дети могут потянуть друг друга в разные стороны и начать метаться по проезжей части, что в свою очередь, как правило, может привести к ДТП.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летний цветок вырастает на месте лесных пожаров?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Иван-чай.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146" name="Picture 2" descr="D:\Desktop\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28800"/>
            <a:ext cx="3684544" cy="5013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Можно ли заходить за ограничительную линию у края пассажирской платформы на железной дороге?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НЕЛЬЗЯ!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Где в условиях города безопасно кататься на роликовых коньках, играть в мяч и другие подвижные игры?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парке, во дворе, на специально отведённых площадках, где жизни ничего не угрожает.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Летом часто встречаются грозы. Какая самая главная опасность </a:t>
            </a:r>
            <a:r>
              <a:rPr lang="ru-RU" dirty="0" err="1" smtClean="0"/>
              <a:t>пригрозе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дорожного движения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074" name="Picture 2" descr="D:\Desktop\2018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884368" cy="4803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Молния. А Вы знаете, где нельзя находиться во время грозы?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основные правила безопасности при встрече со змеёй Вы знаете?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При встрече со змеёй сохранять спокойствие, не делать резких движений. Медленно отойти назад, в большинстве случаев змея сама уползёт от Вас. Ни в коем случае не дразнить змею, не махать возле неё палкой, не брать в руки и не преграждать путь. Змеи, загнанные в угол и охраняющие своё гнездо, часто нападают.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раунд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Ваши действия, если человек перегрелся на солнце или получил солнечный удар?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раунд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1. Перенести пострадавшего в тень или прохладное место.</a:t>
            </a:r>
          </a:p>
          <a:p>
            <a:r>
              <a:rPr lang="ru-RU" dirty="0" smtClean="0"/>
              <a:t>2. Уложить на спину, голову приподнять.</a:t>
            </a:r>
          </a:p>
          <a:p>
            <a:r>
              <a:rPr lang="ru-RU" dirty="0" smtClean="0"/>
              <a:t>3. Тело обтереть холодной водой или обернуть влажной простынёй.</a:t>
            </a:r>
          </a:p>
          <a:p>
            <a:r>
              <a:rPr lang="ru-RU" dirty="0" smtClean="0"/>
              <a:t>4. На голову и лоб приложить холодные компрессы.</a:t>
            </a:r>
          </a:p>
          <a:p>
            <a:r>
              <a:rPr lang="ru-RU" dirty="0" smtClean="0"/>
              <a:t>5. Напоить холодной водой.</a:t>
            </a:r>
          </a:p>
          <a:p>
            <a:r>
              <a:rPr lang="ru-RU" dirty="0" smtClean="0"/>
              <a:t>6. Снять одежду, ослабить пояс.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раунд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Какую опасность представляет укус клеща для человека?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раунд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Клещами передаётся наиболее распространённая болезнь – энцефалит.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раунд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pic>
        <p:nvPicPr>
          <p:cNvPr id="5" name="Содержимое 4" descr="http://bigslide.ru/images/39/38498/831/img6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575715" y="1600200"/>
            <a:ext cx="5992570" cy="449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раунд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Уходя – гасите свет!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Общие правила безопасного поведения в летнее время года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098" name="Picture 2" descr="D:\Desktop\Жар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452320" cy="4760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Правила поведения на природе</a:t>
            </a:r>
            <a:endParaRPr lang="ru-RU" sz="2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Правила поведения на воде</a:t>
            </a:r>
            <a:endParaRPr lang="ru-RU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ПДД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Общие правила</a:t>
            </a:r>
            <a:endParaRPr lang="ru-RU" sz="28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000" b="1" dirty="0" smtClean="0"/>
              <a:t>Финальный раунд</a:t>
            </a:r>
            <a:endParaRPr lang="ru-RU" sz="3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раунд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122" name="Picture 2" descr="D: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236296" cy="5301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на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какое время суток рекомендуется ходить в лес?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1084</Words>
  <Application>Microsoft Office PowerPoint</Application>
  <PresentationFormat>Экран (4:3)</PresentationFormat>
  <Paragraphs>218</Paragraphs>
  <Slides>58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Правила поведения на природе</vt:lpstr>
      <vt:lpstr>Правила поведения на воде</vt:lpstr>
      <vt:lpstr>Правила дорожного движения</vt:lpstr>
      <vt:lpstr>Общие правила безопасного поведения в летнее время года</vt:lpstr>
      <vt:lpstr>Слайд 7</vt:lpstr>
      <vt:lpstr>Финальный раунд</vt:lpstr>
      <vt:lpstr>Правила поведения на природе</vt:lpstr>
      <vt:lpstr>Правила поведения на природе</vt:lpstr>
      <vt:lpstr>Правила поведения на природе</vt:lpstr>
      <vt:lpstr>Правила поведения на природе</vt:lpstr>
      <vt:lpstr>Правила поведения на природе</vt:lpstr>
      <vt:lpstr>Правила поведения на природе</vt:lpstr>
      <vt:lpstr>Слайд 15</vt:lpstr>
      <vt:lpstr>Правила поведения на природе</vt:lpstr>
      <vt:lpstr>Правила поведения на природе</vt:lpstr>
      <vt:lpstr>Правила поведения на природе</vt:lpstr>
      <vt:lpstr>Правила поведения на природе</vt:lpstr>
      <vt:lpstr>Правила поведения на воде</vt:lpstr>
      <vt:lpstr>Правила поведения на воде</vt:lpstr>
      <vt:lpstr>Правила поведения на воде</vt:lpstr>
      <vt:lpstr>Правила поведения на воде</vt:lpstr>
      <vt:lpstr>Слайд 24</vt:lpstr>
      <vt:lpstr>Правила поведения на воде</vt:lpstr>
      <vt:lpstr>Правила поведения на воде</vt:lpstr>
      <vt:lpstr>Правила поведения на воде</vt:lpstr>
      <vt:lpstr>Правила поведения на воде</vt:lpstr>
      <vt:lpstr>Правила поведения на воде</vt:lpstr>
      <vt:lpstr>Правила поведения на воде</vt:lpstr>
      <vt:lpstr>Правила дорожного движения</vt:lpstr>
      <vt:lpstr>Правила дорожного движения</vt:lpstr>
      <vt:lpstr>Правила дорожного движения</vt:lpstr>
      <vt:lpstr>Правила дорожного движения</vt:lpstr>
      <vt:lpstr>Правила дорожного движения</vt:lpstr>
      <vt:lpstr>Правила дорожного движения</vt:lpstr>
      <vt:lpstr>Правила дорожного движения</vt:lpstr>
      <vt:lpstr>Правила дорожного движения</vt:lpstr>
      <vt:lpstr>Слайд 39</vt:lpstr>
      <vt:lpstr>Правила дорожного движения</vt:lpstr>
      <vt:lpstr>Правила дорожного движения</vt:lpstr>
      <vt:lpstr>Слайд 42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Общие правила безопасного поведения в летнее время года</vt:lpstr>
      <vt:lpstr>Финальный раунд</vt:lpstr>
      <vt:lpstr>Финальный раунд</vt:lpstr>
      <vt:lpstr>Финальный раунд</vt:lpstr>
      <vt:lpstr>Финальный раунд</vt:lpstr>
      <vt:lpstr>Финальный раунд</vt:lpstr>
      <vt:lpstr>Финальный раунд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User</cp:lastModifiedBy>
  <cp:revision>64</cp:revision>
  <dcterms:created xsi:type="dcterms:W3CDTF">2014-05-16T09:35:17Z</dcterms:created>
  <dcterms:modified xsi:type="dcterms:W3CDTF">2024-07-18T04:26:37Z</dcterms:modified>
</cp:coreProperties>
</file>