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66" r:id="rId5"/>
    <p:sldId id="260" r:id="rId6"/>
    <p:sldId id="267" r:id="rId7"/>
    <p:sldId id="264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72" y="22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6171-8479-4F42-9506-FEF3D0427D2C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9C38-5FE8-4821-8A1F-B55E866C35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6171-8479-4F42-9506-FEF3D0427D2C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9C38-5FE8-4821-8A1F-B55E866C3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6171-8479-4F42-9506-FEF3D0427D2C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9C38-5FE8-4821-8A1F-B55E866C3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6171-8479-4F42-9506-FEF3D0427D2C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9C38-5FE8-4821-8A1F-B55E866C35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6171-8479-4F42-9506-FEF3D0427D2C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9C38-5FE8-4821-8A1F-B55E866C3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6171-8479-4F42-9506-FEF3D0427D2C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9C38-5FE8-4821-8A1F-B55E866C35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6171-8479-4F42-9506-FEF3D0427D2C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9C38-5FE8-4821-8A1F-B55E866C35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6171-8479-4F42-9506-FEF3D0427D2C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9C38-5FE8-4821-8A1F-B55E866C3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6171-8479-4F42-9506-FEF3D0427D2C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9C38-5FE8-4821-8A1F-B55E866C3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6171-8479-4F42-9506-FEF3D0427D2C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9C38-5FE8-4821-8A1F-B55E866C3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6171-8479-4F42-9506-FEF3D0427D2C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9C38-5FE8-4821-8A1F-B55E866C35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2C76171-8479-4F42-9506-FEF3D0427D2C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739C38-5FE8-4821-8A1F-B55E866C3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04664"/>
            <a:ext cx="8280920" cy="336192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ysDot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 –пространственная среда в ДОУ №21                       « Колосок»  в летний      период 2023 года.</a:t>
            </a:r>
            <a:endParaRPr lang="ru-RU" sz="3200" b="1" i="1" dirty="0">
              <a:ln w="12700">
                <a:solidFill>
                  <a:schemeClr val="accent3">
                    <a:lumMod val="50000"/>
                  </a:schemeClr>
                </a:solidFill>
                <a:prstDash val="sysDot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ocuments\ФОТО ПРОЕКТЫ\участки дсада\2012-07-13 11.08.32.jpg"/>
          <p:cNvPicPr>
            <a:picLocks noChangeAspect="1" noChangeArrowheads="1"/>
          </p:cNvPicPr>
          <p:nvPr/>
        </p:nvPicPr>
        <p:blipFill rotWithShape="1">
          <a:blip r:embed="rId2" cstate="print"/>
          <a:srcRect t="19502"/>
          <a:stretch/>
        </p:blipFill>
        <p:spPr bwMode="auto">
          <a:xfrm>
            <a:off x="467544" y="1979686"/>
            <a:ext cx="3456384" cy="4289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144188"/>
            <a:ext cx="463879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cuments\ФОТО ПРОЕКТЫ\участки дсада\2012-07-13 11.08.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42842"/>
            <a:ext cx="4087029" cy="3065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4" name="AutoShape 2" descr="Screenshot_20231002_1237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 descr="C:\Users\User\Downloads\Screenshot_20231002_12374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4684" y="3556908"/>
            <a:ext cx="3805769" cy="3137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 descr="C:\Users\User\Downloads\Screenshot_20231002_1238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6055"/>
            <a:ext cx="3600400" cy="31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User\Downloads\Screenshot_20231002_123820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829" y="3645024"/>
            <a:ext cx="3860590" cy="3049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Screenshot_20231002_123726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4934"/>
            <a:ext cx="3268029" cy="316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ownloads\Screenshot_20231002_123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-23769"/>
            <a:ext cx="3960440" cy="3340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6451"/>
            <a:ext cx="4310063" cy="32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3591" y="3214384"/>
            <a:ext cx="4339746" cy="325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6632"/>
            <a:ext cx="3477694" cy="397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2656"/>
            <a:ext cx="4829175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4186" y="3429000"/>
            <a:ext cx="4360705" cy="326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86488"/>
            <a:ext cx="3384375" cy="254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3970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20210820_1029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C:\Users\User\Downloads\20210820_102947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75" y="3190325"/>
            <a:ext cx="2820361" cy="3217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 descr="C:\Users\User\Documents\ФОТО ПРОЕКТЫ\фото ЛОк\100NIKON\DSCN1421.JPG"/>
          <p:cNvPicPr>
            <a:picLocks noChangeAspect="1" noChangeArrowheads="1"/>
          </p:cNvPicPr>
          <p:nvPr/>
        </p:nvPicPr>
        <p:blipFill rotWithShape="1">
          <a:blip r:embed="rId3" cstate="print"/>
          <a:srcRect l="16428" t="15073" r="6594" b="15556"/>
          <a:stretch/>
        </p:blipFill>
        <p:spPr bwMode="auto">
          <a:xfrm>
            <a:off x="165419" y="161128"/>
            <a:ext cx="4258760" cy="287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41" t="12566" r="12832"/>
          <a:stretch/>
        </p:blipFill>
        <p:spPr bwMode="auto">
          <a:xfrm>
            <a:off x="3635896" y="3345666"/>
            <a:ext cx="5200130" cy="2907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8246" y="311094"/>
            <a:ext cx="4544786" cy="2879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826" y="160385"/>
            <a:ext cx="4249737" cy="2736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19535"/>
            <a:ext cx="1828231" cy="3760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80" t="1731"/>
          <a:stretch/>
        </p:blipFill>
        <p:spPr bwMode="auto">
          <a:xfrm>
            <a:off x="107504" y="2910465"/>
            <a:ext cx="2094766" cy="3659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80" t="7257" r="4316" b="10885"/>
          <a:stretch/>
        </p:blipFill>
        <p:spPr bwMode="auto">
          <a:xfrm>
            <a:off x="4599047" y="105355"/>
            <a:ext cx="4400290" cy="2846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89"/>
          <a:stretch/>
        </p:blipFill>
        <p:spPr bwMode="auto">
          <a:xfrm>
            <a:off x="6462317" y="3019519"/>
            <a:ext cx="2520280" cy="3601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05050"/>
            <a:ext cx="2895600" cy="3724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880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IMG_20230927_102347_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5" name="Picture 5" descr="C:\Users\User\Downloads\IMG_20230711_110139_061.jpg"/>
          <p:cNvPicPr>
            <a:picLocks noChangeAspect="1" noChangeArrowheads="1"/>
          </p:cNvPicPr>
          <p:nvPr/>
        </p:nvPicPr>
        <p:blipFill rotWithShape="1">
          <a:blip r:embed="rId2" cstate="print"/>
          <a:srcRect r="11174" b="17417"/>
          <a:stretch/>
        </p:blipFill>
        <p:spPr bwMode="auto">
          <a:xfrm>
            <a:off x="4860032" y="3242877"/>
            <a:ext cx="3312368" cy="318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User\Downloads\Screenshot_20231002_123659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180" y="332656"/>
            <a:ext cx="3528392" cy="2685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739"/>
            <a:ext cx="2535833" cy="3378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204" y="3634902"/>
            <a:ext cx="3672408" cy="2756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6614"/>
            <a:ext cx="2259343" cy="301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160</TotalTime>
  <Words>18</Words>
  <Application>Microsoft Office PowerPoint</Application>
  <PresentationFormat>Экран (4:3)</PresentationFormat>
  <Paragraphs>1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Развивающей предметной пространственной среды в летний период</dc:title>
  <dc:creator>User</dc:creator>
  <cp:lastModifiedBy>User</cp:lastModifiedBy>
  <cp:revision>18</cp:revision>
  <dcterms:created xsi:type="dcterms:W3CDTF">2023-10-01T07:53:54Z</dcterms:created>
  <dcterms:modified xsi:type="dcterms:W3CDTF">2023-10-03T02:28:38Z</dcterms:modified>
</cp:coreProperties>
</file>