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sldIdLst>
    <p:sldId id="256" r:id="rId2"/>
    <p:sldId id="274" r:id="rId3"/>
    <p:sldId id="275" r:id="rId4"/>
    <p:sldId id="269" r:id="rId5"/>
    <p:sldId id="257" r:id="rId6"/>
    <p:sldId id="262" r:id="rId7"/>
    <p:sldId id="258" r:id="rId8"/>
    <p:sldId id="259" r:id="rId9"/>
    <p:sldId id="260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660"/>
  </p:normalViewPr>
  <p:slideViewPr>
    <p:cSldViewPr snapToGrid="0">
      <p:cViewPr varScale="1">
        <p:scale>
          <a:sx n="68" d="100"/>
          <a:sy n="6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2408-A6AB-470C-BF58-673CBA4AE5B5}" type="datetimeFigureOut">
              <a:rPr lang="ru-RU" smtClean="0"/>
              <a:pPr/>
              <a:t>24.04.2024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1C5D-8097-44B9-ABED-07A73452A69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8541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2408-A6AB-470C-BF58-673CBA4AE5B5}" type="datetimeFigureOut">
              <a:rPr lang="ru-RU" smtClean="0"/>
              <a:pPr/>
              <a:t>24.04.2024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1C5D-8097-44B9-ABED-07A73452A69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31749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2408-A6AB-470C-BF58-673CBA4AE5B5}" type="datetimeFigureOut">
              <a:rPr lang="ru-RU" smtClean="0"/>
              <a:pPr/>
              <a:t>24.04.2024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1C5D-8097-44B9-ABED-07A73452A69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6934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2408-A6AB-470C-BF58-673CBA4AE5B5}" type="datetimeFigureOut">
              <a:rPr lang="ru-RU" smtClean="0"/>
              <a:pPr/>
              <a:t>24.04.2024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1C5D-8097-44B9-ABED-07A73452A69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7608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2408-A6AB-470C-BF58-673CBA4AE5B5}" type="datetimeFigureOut">
              <a:rPr lang="ru-RU" smtClean="0"/>
              <a:pPr/>
              <a:t>24.04.2024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1C5D-8097-44B9-ABED-07A73452A69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90794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2408-A6AB-470C-BF58-673CBA4AE5B5}" type="datetimeFigureOut">
              <a:rPr lang="ru-RU" smtClean="0"/>
              <a:pPr/>
              <a:t>24.04.2024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1C5D-8097-44B9-ABED-07A73452A69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03559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2408-A6AB-470C-BF58-673CBA4AE5B5}" type="datetimeFigureOut">
              <a:rPr lang="ru-RU" smtClean="0"/>
              <a:pPr/>
              <a:t>24.04.2024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1C5D-8097-44B9-ABED-07A73452A69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434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2408-A6AB-470C-BF58-673CBA4AE5B5}" type="datetimeFigureOut">
              <a:rPr lang="ru-RU" smtClean="0"/>
              <a:pPr/>
              <a:t>24.04.2024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1C5D-8097-44B9-ABED-07A73452A69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0858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2408-A6AB-470C-BF58-673CBA4AE5B5}" type="datetimeFigureOut">
              <a:rPr lang="ru-RU" smtClean="0"/>
              <a:pPr/>
              <a:t>24.04.2024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1C5D-8097-44B9-ABED-07A73452A69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123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2408-A6AB-470C-BF58-673CBA4AE5B5}" type="datetimeFigureOut">
              <a:rPr lang="ru-RU" smtClean="0"/>
              <a:pPr/>
              <a:t>24.04.2024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1C5D-8097-44B9-ABED-07A73452A69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42242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2408-A6AB-470C-BF58-673CBA4AE5B5}" type="datetimeFigureOut">
              <a:rPr lang="ru-RU" smtClean="0"/>
              <a:pPr/>
              <a:t>24.04.2024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1C5D-8097-44B9-ABED-07A73452A69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8440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2408-A6AB-470C-BF58-673CBA4AE5B5}" type="datetimeFigureOut">
              <a:rPr lang="ru-RU" smtClean="0"/>
              <a:pPr/>
              <a:t>24.04.2024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1C5D-8097-44B9-ABED-07A73452A69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0319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A2408-A6AB-470C-BF58-673CBA4AE5B5}" type="datetimeFigureOut">
              <a:rPr lang="ru-RU" smtClean="0"/>
              <a:pPr/>
              <a:t>24.04.2024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11C5D-8097-44B9-ABED-07A73452A69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0392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549853"/>
            <a:ext cx="7886700" cy="678583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</a:t>
            </a:r>
            <a:b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№12 « Счастливый островок»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054763" y="1532822"/>
            <a:ext cx="4682259" cy="459047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«Русская народная кукла в воспитании и развитии современных детей»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7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Зорина Наталья Валерьевна,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t="3907" r="2401"/>
          <a:stretch/>
        </p:blipFill>
        <p:spPr>
          <a:xfrm>
            <a:off x="756225" y="1668329"/>
            <a:ext cx="3233883" cy="36702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9084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72196"/>
            <a:ext cx="8229600" cy="80185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Мини - музей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3" name="Рисунок 2" descr="C:\Users\321\AppData\Local\Microsoft\Windows\Temporary Internet Files\Content.Word\IMG_20240424_092701_819.jpg"/>
          <p:cNvPicPr/>
          <p:nvPr/>
        </p:nvPicPr>
        <p:blipFill>
          <a:blip r:embed="rId2" cstate="print"/>
          <a:srcRect r="4636" b="28194"/>
          <a:stretch>
            <a:fillRect/>
          </a:stretch>
        </p:blipFill>
        <p:spPr bwMode="auto">
          <a:xfrm>
            <a:off x="1828800" y="1696109"/>
            <a:ext cx="5591908" cy="400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9343"/>
          <a:stretch>
            <a:fillRect/>
          </a:stretch>
        </p:blipFill>
        <p:spPr bwMode="auto">
          <a:xfrm>
            <a:off x="2264900" y="672254"/>
            <a:ext cx="4811149" cy="5376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321\AppData\Local\Microsoft\Windows\Temporary Internet Files\Content.Word\IMG_20240424_092503_1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3472" y="768903"/>
            <a:ext cx="4156830" cy="338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321\AppData\Local\Microsoft\Windows\Temporary Internet Files\Content.Word\IMG_20240424_092456_5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2677" y="3662536"/>
            <a:ext cx="3899974" cy="268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321\Desktop\1676371252_gas-kvas-com-p-kartinki-risunok-detskii-solntse-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2750" y="4241426"/>
            <a:ext cx="2018240" cy="1921365"/>
          </a:xfrm>
          <a:prstGeom prst="rect">
            <a:avLst/>
          </a:prstGeom>
          <a:noFill/>
        </p:spPr>
      </p:pic>
      <p:pic>
        <p:nvPicPr>
          <p:cNvPr id="5" name="Picture 2" descr="C:\Users\321\Desktop\1676371252_gas-kvas-com-p-kartinki-risunok-detskii-solntse-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5796" y="1172325"/>
            <a:ext cx="2018240" cy="1921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321\AppData\Local\Microsoft\Windows\Temporary Internet Files\Content.Word\IMG_20240424_092510_717.jpg"/>
          <p:cNvPicPr/>
          <p:nvPr/>
        </p:nvPicPr>
        <p:blipFill>
          <a:blip r:embed="rId2" cstate="print"/>
          <a:srcRect t="16312"/>
          <a:stretch>
            <a:fillRect/>
          </a:stretch>
        </p:blipFill>
        <p:spPr bwMode="auto">
          <a:xfrm>
            <a:off x="783687" y="785738"/>
            <a:ext cx="4013395" cy="288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321\AppData\Local\Microsoft\Windows\Temporary Internet Files\Content.Word\IMG_20240424_092541_5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3041" y="1237957"/>
            <a:ext cx="3481642" cy="490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321\Desktop\1676371252_gas-kvas-com-p-kartinki-risunok-detskii-solntse-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5630" y="4100749"/>
            <a:ext cx="2018240" cy="1921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321\AppData\Local\Microsoft\Windows\Temporary Internet Files\Content.Word\IMG_20240424_092551_9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091" y="623794"/>
            <a:ext cx="4115872" cy="352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321\AppData\Local\Microsoft\Windows\Temporary Internet Files\Content.Word\IMG_20240424_092603_469.jpg"/>
          <p:cNvPicPr/>
          <p:nvPr/>
        </p:nvPicPr>
        <p:blipFill>
          <a:blip r:embed="rId3" cstate="print"/>
          <a:srcRect l="27419" t="23077" r="16782" b="15385"/>
          <a:stretch>
            <a:fillRect/>
          </a:stretch>
        </p:blipFill>
        <p:spPr bwMode="auto">
          <a:xfrm>
            <a:off x="5168192" y="1758463"/>
            <a:ext cx="3173950" cy="418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321\Desktop\1676371252_gas-kvas-com-p-kartinki-risunok-detskii-solntse-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2750" y="4241426"/>
            <a:ext cx="2018240" cy="1921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321\AppData\Local\Temp\Temp1_24-04-2024_16-51-19 (1).zip\Screenshot_20240424-083510.jpg"/>
          <p:cNvPicPr/>
          <p:nvPr/>
        </p:nvPicPr>
        <p:blipFill>
          <a:blip r:embed="rId2" cstate="print"/>
          <a:srcRect t="17805" b="22602"/>
          <a:stretch>
            <a:fillRect/>
          </a:stretch>
        </p:blipFill>
        <p:spPr bwMode="auto">
          <a:xfrm>
            <a:off x="790062" y="786992"/>
            <a:ext cx="3289569" cy="457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321\AppData\Local\Microsoft\Windows\Temporary Internet Files\Content.Word\IMG_20240424_092628_502.jpg"/>
          <p:cNvPicPr/>
          <p:nvPr/>
        </p:nvPicPr>
        <p:blipFill>
          <a:blip r:embed="rId3" cstate="print"/>
          <a:srcRect t="13341"/>
          <a:stretch>
            <a:fillRect/>
          </a:stretch>
        </p:blipFill>
        <p:spPr bwMode="auto">
          <a:xfrm>
            <a:off x="4572000" y="1406769"/>
            <a:ext cx="3724421" cy="42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Мастер – класс</a:t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>кукла добрых вестей Колокольчик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3074" name="Picture 2" descr="C:\Users\321\Desktop\10.jpeg"/>
          <p:cNvPicPr>
            <a:picLocks noChangeAspect="1" noChangeArrowheads="1"/>
          </p:cNvPicPr>
          <p:nvPr/>
        </p:nvPicPr>
        <p:blipFill>
          <a:blip r:embed="rId2" cstate="print"/>
          <a:srcRect r="5335" b="13078"/>
          <a:stretch>
            <a:fillRect/>
          </a:stretch>
        </p:blipFill>
        <p:spPr bwMode="auto">
          <a:xfrm>
            <a:off x="2118931" y="1880505"/>
            <a:ext cx="4957119" cy="3809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321\Desktop\кукла колокольчик\detsad-320453-1443340307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2676" y="1353127"/>
            <a:ext cx="6352896" cy="4231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321\Desktop\кукла колокольчик\detsad-320453-1443340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5753" y="1156672"/>
            <a:ext cx="7196920" cy="4793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321\Desktop\кукла колокольчик\detsad-320453-14433405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5901" y="970671"/>
            <a:ext cx="7687344" cy="512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08296" y="500902"/>
            <a:ext cx="671029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«Как у маленького деревца, еле поднявшегося над землёй, заботливый садовник  укрепляет корень, от мощности которого зависит жизнь растения на протяжении нескольких десятилетий, так педагог должен заботиться о воспитании у своих детей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чувства безграничной любви к Родине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В.А. Сухомлинский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321\Desktop\O_eUct3gXS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9933" y="3141178"/>
            <a:ext cx="2601058" cy="3385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321\Desktop\кукла колокольчик\detsad-320453-14433405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4201" y="1126735"/>
            <a:ext cx="6882837" cy="4584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321\Desktop\кукла колокольчик\detsad-320453-14433406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781" y="1305339"/>
            <a:ext cx="7281496" cy="4850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321\Desktop\кукла колокольчик\detsad-320453-14433406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1833" y="963461"/>
            <a:ext cx="7534715" cy="5018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321\Desktop\кукла колокольчик\detsad-320453-14433407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172" y="1111347"/>
            <a:ext cx="7333821" cy="4885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321\Desktop\кукла колокольчик\detsad-320453-14433407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91" y="934786"/>
            <a:ext cx="7741215" cy="5156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321\Desktop\10.jpeg"/>
          <p:cNvPicPr>
            <a:picLocks noChangeAspect="1" noChangeArrowheads="1"/>
          </p:cNvPicPr>
          <p:nvPr/>
        </p:nvPicPr>
        <p:blipFill>
          <a:blip r:embed="rId2" cstate="print"/>
          <a:srcRect r="8190"/>
          <a:stretch>
            <a:fillRect/>
          </a:stretch>
        </p:blipFill>
        <p:spPr bwMode="auto">
          <a:xfrm>
            <a:off x="1588477" y="656615"/>
            <a:ext cx="6120619" cy="5580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942535" y="2663907"/>
            <a:ext cx="77231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Перед прошлым 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склони голову, перед будущим 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засучи рукава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»…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321\Desktop\a5121bb9-9968-4e29-ae1d-e50ac723a6cf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8972" y="1591406"/>
            <a:ext cx="6499274" cy="3655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321\Desktop\5c85e5e05ba48c719993a48b1956b709b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1826" y="1713581"/>
            <a:ext cx="4830494" cy="370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«Куклы из бабушкиного сундучка»</a:t>
            </a:r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4898"/>
            <a:ext cx="7772400" cy="46499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 методы работы с детьми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544913"/>
            <a:ext cx="3867727" cy="4438073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мини-музея «Кукольный сундучок».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Экскурсии-путешествия в историю отдельных кукол и традиционных праздников.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(дидактические, сюжетно-ролевые, хороводные, подвижные, игры драматизации).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 детского творчества.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досуги, праздники, развлечения.</a:t>
            </a:r>
          </a:p>
          <a:p>
            <a:pPr algn="l"/>
            <a:endParaRPr lang="ru-RU" sz="1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Словесные (рассказы,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беседы, слушание, обсуждения).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(изготовление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народных тряпичных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кукол, рисование кукол, одежды для них).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Наглядные (рассматривание иллюстраций, картин,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осмотр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мультфильмов и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видеофильмов).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C:\Users\321\AppData\Local\Microsoft\Windows\Temporary Internet Files\Content.Word\IMG_20231106_2048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1070" y="1856935"/>
            <a:ext cx="3969545" cy="365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4847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3454" y="1515239"/>
            <a:ext cx="37409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endParaRPr lang="ru-RU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505" y="1360886"/>
            <a:ext cx="3464409" cy="4385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459458" y="1716256"/>
            <a:ext cx="39670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Народная кукла является источником нравственного наследия и хранительницей национальных ценностей, культурных и семейных традиций, передаваемых из поколения в поколение. Она несет в себе образы, ориентированные на традиционные представления о семье, семейных традициях и укладе, о материнстве. 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379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600364" y="1537635"/>
            <a:ext cx="2601213" cy="2090487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Подготавливает ребенка ко взрослым отношениям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51343" y="2651041"/>
            <a:ext cx="2780241" cy="14418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КУКЛА</a:t>
            </a:r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блако 17"/>
          <p:cNvSpPr/>
          <p:nvPr/>
        </p:nvSpPr>
        <p:spPr>
          <a:xfrm>
            <a:off x="4949554" y="834915"/>
            <a:ext cx="2636891" cy="1857438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Обязательный и верный спутник детских игр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блако 18"/>
          <p:cNvSpPr/>
          <p:nvPr/>
        </p:nvSpPr>
        <p:spPr>
          <a:xfrm>
            <a:off x="2617424" y="571066"/>
            <a:ext cx="2576945" cy="2073512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оградить от бед, сохранить здоровье, принести счастье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блако 19"/>
          <p:cNvSpPr/>
          <p:nvPr/>
        </p:nvSpPr>
        <p:spPr>
          <a:xfrm>
            <a:off x="5831584" y="2374815"/>
            <a:ext cx="2610452" cy="1922094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Кукла стала живым средством общения и приобщения 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народному культурному опыту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блако 20"/>
          <p:cNvSpPr/>
          <p:nvPr/>
        </p:nvSpPr>
        <p:spPr>
          <a:xfrm>
            <a:off x="2745260" y="4149540"/>
            <a:ext cx="2676190" cy="1929599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Сохраняет в своем образе самобытность и характерные черты создающего ее народа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блако 21"/>
          <p:cNvSpPr/>
          <p:nvPr/>
        </p:nvSpPr>
        <p:spPr>
          <a:xfrm>
            <a:off x="665019" y="3574446"/>
            <a:ext cx="2392124" cy="2059736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другом и партнером ребенка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блако 22"/>
          <p:cNvSpPr/>
          <p:nvPr/>
        </p:nvSpPr>
        <p:spPr>
          <a:xfrm>
            <a:off x="5109566" y="4111742"/>
            <a:ext cx="2663331" cy="1967397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Кукла-эталон рукоделия, </a:t>
            </a:r>
            <a:r>
              <a:rPr lang="ru-RU" sz="14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праздничный подарок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14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2036" y="506438"/>
            <a:ext cx="699960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 descr="C:\Users\321\AppData\Local\Temp\Temp1_23-04-2024_18-55-54.zip\IMG_20231109_1654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710" y="799335"/>
            <a:ext cx="4613284" cy="316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321\AppData\Local\Microsoft\Windows\Temporary Internet Files\Content.Word\IMG_20240305_162134.jpg"/>
          <p:cNvPicPr/>
          <p:nvPr/>
        </p:nvPicPr>
        <p:blipFill>
          <a:blip r:embed="rId3" cstate="print"/>
          <a:srcRect t="8416" r="3119" b="15475"/>
          <a:stretch>
            <a:fillRect/>
          </a:stretch>
        </p:blipFill>
        <p:spPr bwMode="auto">
          <a:xfrm>
            <a:off x="5174116" y="2967165"/>
            <a:ext cx="3325566" cy="348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321\Desktop\1683400631_kartinkof-club-p-kartinki-narodnaya-kukla-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7467" y="4389119"/>
            <a:ext cx="3499438" cy="1751428"/>
          </a:xfrm>
          <a:prstGeom prst="rect">
            <a:avLst/>
          </a:prstGeom>
          <a:noFill/>
        </p:spPr>
      </p:pic>
      <p:pic>
        <p:nvPicPr>
          <p:cNvPr id="1027" name="Picture 3" descr="C:\Users\321\Desktop\d8ee4b2db8221c54cce2ac7b0f3b5ad8332de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2938" y="3340100"/>
            <a:ext cx="236537" cy="177800"/>
          </a:xfrm>
          <a:prstGeom prst="rect">
            <a:avLst/>
          </a:prstGeom>
          <a:noFill/>
        </p:spPr>
      </p:pic>
      <p:pic>
        <p:nvPicPr>
          <p:cNvPr id="1028" name="Picture 4" descr="C:\Users\321\Desktop\d8ee4b2db8221c54cce2ac7b0f3b5ad8332de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2938" y="3340100"/>
            <a:ext cx="236537" cy="177800"/>
          </a:xfrm>
          <a:prstGeom prst="rect">
            <a:avLst/>
          </a:prstGeom>
          <a:noFill/>
        </p:spPr>
      </p:pic>
      <p:pic>
        <p:nvPicPr>
          <p:cNvPr id="1029" name="Picture 5" descr="C:\Users\321\Desktop\d8ee4b2db8221c54cce2ac7b0f3b5ad8332de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68241" y="737576"/>
            <a:ext cx="2162885" cy="16257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9277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82598"/>
          </a:xfrm>
        </p:spPr>
        <p:txBody>
          <a:bodyPr>
            <a:normAutofit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321\AppData\Local\Microsoft\Windows\Temporary Internet Files\Content.Word\IMG_20240305_162331.jpg"/>
          <p:cNvPicPr/>
          <p:nvPr/>
        </p:nvPicPr>
        <p:blipFill>
          <a:blip r:embed="rId2" cstate="print"/>
          <a:srcRect l="16195" t="8547" r="2510"/>
          <a:stretch>
            <a:fillRect/>
          </a:stretch>
        </p:blipFill>
        <p:spPr bwMode="auto">
          <a:xfrm>
            <a:off x="1139484" y="1083213"/>
            <a:ext cx="3277772" cy="296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321\AppData\Local\Temp\Temp1_23-04-2024_18-55-54.zip\IMG_20230928_161751.jpg"/>
          <p:cNvPicPr/>
          <p:nvPr/>
        </p:nvPicPr>
        <p:blipFill>
          <a:blip r:embed="rId3" cstate="print"/>
          <a:srcRect l="31587" t="13675" r="12131"/>
          <a:stretch>
            <a:fillRect/>
          </a:stretch>
        </p:blipFill>
        <p:spPr bwMode="auto">
          <a:xfrm>
            <a:off x="5235599" y="2531891"/>
            <a:ext cx="334327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321\Desktop\1683400631_kartinkof-club-p-kartinki-narodnaya-kukla-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7129" y="4712676"/>
            <a:ext cx="3499438" cy="1751428"/>
          </a:xfrm>
          <a:prstGeom prst="rect">
            <a:avLst/>
          </a:prstGeom>
          <a:noFill/>
        </p:spPr>
      </p:pic>
      <p:pic>
        <p:nvPicPr>
          <p:cNvPr id="2050" name="Picture 2" descr="C:\Users\321\Desktop\d8ee4b2db8221c54cce2ac7b0f3b5ad8332de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2422" y="399952"/>
            <a:ext cx="2552772" cy="19188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3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526" y="461818"/>
            <a:ext cx="8229600" cy="678729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4872" y="1403927"/>
            <a:ext cx="83589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0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321\AppData\Local\Microsoft\Windows\Temporary Internet Files\Content.Word\IMG_20231102_1605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808" y="643601"/>
            <a:ext cx="4178545" cy="333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321\AppData\Local\Temp\Temp1_23-04-2024_18-55-54.zip\IMG_20231012_1556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7562" y="3234604"/>
            <a:ext cx="3632911" cy="272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321\Desktop\thumb-1602885535-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2427" y="4149969"/>
            <a:ext cx="1984742" cy="2152649"/>
          </a:xfrm>
          <a:prstGeom prst="rect">
            <a:avLst/>
          </a:prstGeom>
          <a:noFill/>
        </p:spPr>
      </p:pic>
      <p:pic>
        <p:nvPicPr>
          <p:cNvPr id="3075" name="Picture 3" descr="C:\Users\321\Desktop\1683400630_kartinkof-club-p-kartinki-narodnaya-kukla-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711" y="957716"/>
            <a:ext cx="2471024" cy="14689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0768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53734"/>
      </a:hlink>
      <a:folHlink>
        <a:srgbClr val="DA9B9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78C68534-EBC2-4EC8-89D5-99FACE1D3C95}" vid="{09DF3670-28DF-4954-97EA-C6A797F3C6E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1318</TotalTime>
  <Words>235</Words>
  <Application>Microsoft Office PowerPoint</Application>
  <PresentationFormat>Экран (4:3)</PresentationFormat>
  <Paragraphs>52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Тема1</vt:lpstr>
      <vt:lpstr>муниципальное автономное дошкольное образовательное учреждение  «Детский сад №12 « Счастливый островок»</vt:lpstr>
      <vt:lpstr>Слайд 2</vt:lpstr>
      <vt:lpstr>«Куклы из бабушкиного сундучка»</vt:lpstr>
      <vt:lpstr>Формы и методы работы с детьми</vt:lpstr>
      <vt:lpstr>Слайд 5</vt:lpstr>
      <vt:lpstr>Слайд 6</vt:lpstr>
      <vt:lpstr>Слайд 7</vt:lpstr>
      <vt:lpstr>   </vt:lpstr>
      <vt:lpstr> </vt:lpstr>
      <vt:lpstr>Мини - музей</vt:lpstr>
      <vt:lpstr>Слайд 11</vt:lpstr>
      <vt:lpstr>Слайд 12</vt:lpstr>
      <vt:lpstr>Слайд 13</vt:lpstr>
      <vt:lpstr>Слайд 14</vt:lpstr>
      <vt:lpstr>Слайд 15</vt:lpstr>
      <vt:lpstr>Мастер – класс кукла добрых вестей Колокольчик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321</cp:lastModifiedBy>
  <cp:revision>173</cp:revision>
  <dcterms:created xsi:type="dcterms:W3CDTF">2019-02-09T16:55:43Z</dcterms:created>
  <dcterms:modified xsi:type="dcterms:W3CDTF">2024-04-24T15:35:05Z</dcterms:modified>
</cp:coreProperties>
</file>