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3" r:id="rId3"/>
    <p:sldId id="264" r:id="rId4"/>
    <p:sldId id="265" r:id="rId5"/>
    <p:sldId id="266" r:id="rId6"/>
    <p:sldId id="267" r:id="rId7"/>
    <p:sldId id="268" r:id="rId8"/>
    <p:sldId id="269" r:id="rId9"/>
    <p:sldId id="274" r:id="rId10"/>
    <p:sldId id="283" r:id="rId11"/>
    <p:sldId id="272" r:id="rId12"/>
    <p:sldId id="275" r:id="rId13"/>
    <p:sldId id="276" r:id="rId14"/>
    <p:sldId id="277" r:id="rId15"/>
    <p:sldId id="278" r:id="rId16"/>
    <p:sldId id="270" r:id="rId17"/>
    <p:sldId id="280" r:id="rId18"/>
    <p:sldId id="271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00"/>
    <a:srgbClr val="D5EFD1"/>
    <a:srgbClr val="C9EAC4"/>
    <a:srgbClr val="DDF2DA"/>
    <a:srgbClr val="006600"/>
    <a:srgbClr val="005000"/>
    <a:srgbClr val="BCEABE"/>
    <a:srgbClr val="9999FF"/>
    <a:srgbClr val="FF66FF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43438" y="571480"/>
            <a:ext cx="3071834" cy="3143272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00430" y="2214554"/>
            <a:ext cx="2428892" cy="2286016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Доброта и сострадание в рассказе К. Г. Паустовского «Заячьи лапы»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072166" y="3571876"/>
            <a:ext cx="3071834" cy="3143272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00562" y="4214818"/>
            <a:ext cx="2428892" cy="2286016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928670"/>
            <a:ext cx="5727642" cy="381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000240"/>
          <a:ext cx="7572428" cy="4375578"/>
        </p:xfrm>
        <a:graphic>
          <a:graphicData uri="http://schemas.openxmlformats.org/drawingml/2006/table">
            <a:tbl>
              <a:tblPr/>
              <a:tblGrid>
                <a:gridCol w="2143140"/>
                <a:gridCol w="5429288"/>
              </a:tblGrid>
              <a:tr h="5893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Злой, невоспитанный,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Любопытный, душевный,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Раздраженный, но добрый,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7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Беспокойный, добрый, выносливый,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Интеллигентный, образованный,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Отзывчивый, робкий,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285728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Укажите, каким героям соответствует данная характеристика. Подумайте, какие еще качества присущи героям, дополните своими примерами.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000240"/>
          <a:ext cx="7572428" cy="4517734"/>
        </p:xfrm>
        <a:graphic>
          <a:graphicData uri="http://schemas.openxmlformats.org/drawingml/2006/table">
            <a:tbl>
              <a:tblPr/>
              <a:tblGrid>
                <a:gridCol w="2143140"/>
                <a:gridCol w="5429288"/>
              </a:tblGrid>
              <a:tr h="5893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Ветеринар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Злой, </a:t>
                      </a:r>
                      <a:r>
                        <a:rPr lang="ru-RU" sz="3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невоспитанный,грубый</a:t>
                      </a:r>
                      <a:r>
                        <a:rPr lang="ru-RU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Ваня Малявин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Любопытный, душевный</a:t>
                      </a:r>
                      <a:r>
                        <a:rPr lang="ru-RU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Дед Ларион Малявин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Раздраженный, но добрый,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7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Заяц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Беспокойный,добрый</a:t>
                      </a: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выносливый,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Карл Петрович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Интеллигентный, образованный,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Бабка </a:t>
                      </a:r>
                      <a:r>
                        <a:rPr lang="ru-RU" sz="2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Анисья</a:t>
                      </a: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Отзывчивый, робкий,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285728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Укажите, каким героям соответствует данная характеристика. Подумайте, какие еще качества присущи героям, дополните своими примерами.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r="11765" b="6079"/>
          <a:stretch>
            <a:fillRect/>
          </a:stretch>
        </p:blipFill>
        <p:spPr bwMode="auto">
          <a:xfrm>
            <a:off x="500034" y="428604"/>
            <a:ext cx="478634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5286380" y="4357694"/>
            <a:ext cx="1857388" cy="1857388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43636" y="3286124"/>
            <a:ext cx="2714644" cy="2571768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r="51923"/>
          <a:stretch>
            <a:fillRect/>
          </a:stretch>
        </p:blipFill>
        <p:spPr bwMode="auto">
          <a:xfrm>
            <a:off x="2071670" y="428604"/>
            <a:ext cx="4714908" cy="549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5164"/>
          <a:stretch>
            <a:fillRect/>
          </a:stretch>
        </p:blipFill>
        <p:spPr bwMode="auto">
          <a:xfrm>
            <a:off x="214282" y="285728"/>
            <a:ext cx="502798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b="12843"/>
          <a:stretch>
            <a:fillRect/>
          </a:stretch>
        </p:blipFill>
        <p:spPr bwMode="auto">
          <a:xfrm>
            <a:off x="4143372" y="3571876"/>
            <a:ext cx="478853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543956" cy="54832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Отметьте высказывание(я), в котором раскрывается ответ на вопрос «О чем этот рассказ»?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1. Этот рассказ о зайце.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2. Этот рассказ о страшной беде: лесном пожаре.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3. Этот рассказ о людской доброте и отзывчивости.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</a:rPr>
              <a:t>«Добро, которое мы делаем другим, 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</a:rPr>
              <a:t>добром же служит нам самим»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Жан де Лафонтен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596" y="3000372"/>
            <a:ext cx="3071834" cy="3143272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28794" y="4429132"/>
            <a:ext cx="2428892" cy="2286016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7929618" cy="548324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«Что значит быть добрым?»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«Что значит уметь сострадать?» </a:t>
            </a:r>
          </a:p>
          <a:p>
            <a:pPr algn="ctr">
              <a:buNone/>
            </a:pPr>
            <a:endParaRPr lang="ru-R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Объем: 5-7 предложений.</a:t>
            </a:r>
          </a:p>
          <a:p>
            <a:pPr algn="just">
              <a:buNone/>
            </a:pP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929322" y="3571876"/>
            <a:ext cx="3071834" cy="3143272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6314" y="3143248"/>
            <a:ext cx="2428892" cy="2286016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7929618" cy="548324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5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Д –  </a:t>
            </a:r>
          </a:p>
          <a:p>
            <a:pPr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О – </a:t>
            </a:r>
          </a:p>
          <a:p>
            <a:pPr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Б – </a:t>
            </a:r>
          </a:p>
          <a:p>
            <a:pPr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Р – </a:t>
            </a:r>
          </a:p>
          <a:p>
            <a:pPr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О – </a:t>
            </a:r>
          </a:p>
          <a:p>
            <a:pPr>
              <a:buNone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57818" y="4214818"/>
            <a:ext cx="2428892" cy="2286016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29322" y="2428868"/>
            <a:ext cx="3071834" cy="3143272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786446" y="3929066"/>
            <a:ext cx="2714644" cy="2571768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14876" y="4786322"/>
            <a:ext cx="1857388" cy="1857388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714356"/>
            <a:ext cx="6729402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Константин </a:t>
            </a:r>
          </a:p>
          <a:p>
            <a:pPr algn="r"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Георгиевич </a:t>
            </a:r>
          </a:p>
          <a:p>
            <a:pPr algn="r"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Паустовский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70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54332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929322" y="2428868"/>
            <a:ext cx="3071834" cy="3143272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357818" y="4214818"/>
            <a:ext cx="2428892" cy="2286016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7929618" cy="5483245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Домашнее задание</a:t>
            </a:r>
          </a:p>
          <a:p>
            <a:pPr algn="just">
              <a:buNone/>
            </a:pPr>
            <a:endParaRPr lang="ru-RU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1.выполнить 4 задание в рабочем листе и ответить устно на вопрос для чего автор нарушил последовательность событий в рассказе;</a:t>
            </a:r>
          </a:p>
          <a:p>
            <a:pPr marL="0" indent="0" algn="just">
              <a:buNone/>
            </a:pPr>
            <a:endParaRPr lang="ru-RU" sz="5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2.нарисовать понравившийся вам эпизод из рассказа «Заячьи лапы» К. Г. Паустовского;</a:t>
            </a:r>
          </a:p>
          <a:p>
            <a:pPr marL="0" indent="0" algn="just">
              <a:buNone/>
            </a:pPr>
            <a:endParaRPr lang="ru-RU" sz="5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3.прочитать рассказ В. П. Астафьева «</a:t>
            </a:r>
            <a:r>
              <a:rPr lang="ru-RU" sz="5400" dirty="0" err="1" smtClean="0">
                <a:solidFill>
                  <a:schemeClr val="tx2">
                    <a:lumMod val="75000"/>
                  </a:schemeClr>
                </a:solidFill>
              </a:rPr>
              <a:t>Васюткино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 озеро».</a:t>
            </a:r>
          </a:p>
          <a:p>
            <a:endParaRPr lang="ru-RU" sz="5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</a:rPr>
              <a:t>«Добро, которое мы делаем другим, 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</a:rPr>
              <a:t>добром же служит нам самим»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Жан де Лафонтен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596" y="3000372"/>
            <a:ext cx="3071834" cy="3143272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28794" y="4429132"/>
            <a:ext cx="2428892" cy="2286016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7643866" cy="6000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Лексическая работа.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</a:rPr>
              <a:t>Оголец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– мальчишка, молодой парень.</a:t>
            </a:r>
          </a:p>
        </p:txBody>
      </p:sp>
      <p:pic>
        <p:nvPicPr>
          <p:cNvPr id="20483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14554"/>
            <a:ext cx="3467056" cy="3467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just">
              <a:buNone/>
            </a:pP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Ону</a:t>
            </a:r>
            <a:r>
              <a:rPr lang="ru-RU" sz="3600" b="1" baseline="300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– обмотка для ноги под сапог.</a:t>
            </a:r>
          </a:p>
          <a:p>
            <a:endParaRPr lang="ru-RU" dirty="0"/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3116"/>
            <a:ext cx="350046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543956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Лапти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- обувь, сплетенная из лыка (липа)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14554"/>
            <a:ext cx="4730271" cy="314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Коновал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знахарь, лечащий лошадей. ( о плохом, невежественном враче)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b="16022"/>
          <a:stretch>
            <a:fillRect/>
          </a:stretch>
        </p:blipFill>
        <p:spPr bwMode="auto">
          <a:xfrm>
            <a:off x="3500430" y="2285992"/>
            <a:ext cx="496306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543956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Фе</a:t>
            </a:r>
            <a:r>
              <a:rPr lang="ru-RU" sz="3600" b="1" baseline="300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тровая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шляпа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– плотный валяный материал из высококачественных сортов шерсти.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642120"/>
            <a:ext cx="4500594" cy="337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072166" y="3571876"/>
            <a:ext cx="3071834" cy="3143272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00562" y="4214818"/>
            <a:ext cx="2428892" cy="2286016"/>
          </a:xfrm>
          <a:prstGeom prst="ellipse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solidFill>
              <a:schemeClr val="accent1">
                <a:lumMod val="40000"/>
                <a:lumOff val="6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28667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330</Words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33</cp:revision>
  <dcterms:created xsi:type="dcterms:W3CDTF">2024-06-07T06:58:19Z</dcterms:created>
  <dcterms:modified xsi:type="dcterms:W3CDTF">2024-06-16T11:19:56Z</dcterms:modified>
</cp:coreProperties>
</file>