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89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1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8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6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64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4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8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7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6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219A241-1205-4CA7-A3B7-BB8624EFA0E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E9FFB56-8061-4CA9-B636-691A21E4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83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424936" cy="1470025"/>
          </a:xfrm>
        </p:spPr>
        <p:txBody>
          <a:bodyPr>
            <a:noAutofit/>
          </a:bodyPr>
          <a:lstStyle/>
          <a:p>
            <a:r>
              <a:rPr lang="ru-RU" sz="3200" b="1" dirty="0"/>
              <a:t>Организация образовательного процесса с применением цифрового образовательного контента, информационных систем и ресурсов платформы ЦОС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182544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МАОУ «СОШ №122 с УИИЯ» </a:t>
            </a:r>
            <a:r>
              <a:rPr lang="ru-RU" dirty="0" err="1" smtClean="0"/>
              <a:t>г.Перми</a:t>
            </a:r>
            <a:endParaRPr lang="ru-RU" dirty="0"/>
          </a:p>
          <a:p>
            <a:r>
              <a:rPr lang="ru-RU" dirty="0" smtClean="0"/>
              <a:t>Учитель математики и информатики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6113512"/>
            <a:ext cx="6400800" cy="1059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Новикова Дарья Ивановна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3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/>
              <a:t>Цифровая образовательная платформа «Яндекс Учебник»</a:t>
            </a:r>
          </a:p>
          <a:p>
            <a:pPr lvl="0" algn="ctr"/>
            <a:r>
              <a:rPr lang="en-US" sz="4000" b="1" dirty="0"/>
              <a:t>https://education.yandex.ru/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212976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Цель: Закрепление полученных знаний на уроках в игровой форме. Применение в рамках дистанционного обучения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6130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/>
              <a:t>Краткая характеристика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64134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Платформа предлагает задания по различным направлениям и предметам. </a:t>
            </a:r>
          </a:p>
          <a:p>
            <a:r>
              <a:rPr lang="ru-RU" sz="2800" dirty="0" smtClean="0"/>
              <a:t>Большой набор олимпиад. Также есть курсы подготовки к ОГЭ. </a:t>
            </a:r>
          </a:p>
          <a:p>
            <a:r>
              <a:rPr lang="ru-RU" sz="2800" dirty="0" smtClean="0"/>
              <a:t>Задания даются в интерактивной форме. </a:t>
            </a:r>
          </a:p>
          <a:p>
            <a:r>
              <a:rPr lang="ru-RU" sz="2800" dirty="0" smtClean="0"/>
              <a:t>Задания построены в соответствии с программой изучения курса, </a:t>
            </a:r>
          </a:p>
          <a:p>
            <a:r>
              <a:rPr lang="ru-RU" sz="2800" dirty="0" smtClean="0"/>
              <a:t>но при этом можно выбрать задания из курсов, предшествующих году обучения.</a:t>
            </a:r>
          </a:p>
          <a:p>
            <a:r>
              <a:rPr lang="ru-RU" sz="2800" dirty="0" smtClean="0"/>
              <a:t>Есть возможность создавать свои собственные задания.</a:t>
            </a:r>
          </a:p>
          <a:p>
            <a:r>
              <a:rPr lang="ru-RU" sz="2800" dirty="0" smtClean="0"/>
              <a:t>Также на платформе предоставлены бесплатные КПК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80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/>
              <a:t>Примеры </a:t>
            </a:r>
            <a:r>
              <a:rPr lang="ru-RU" sz="4000" dirty="0" smtClean="0"/>
              <a:t>использования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в собственной практике обучения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При изучении темы «Устройство компьютера» </a:t>
            </a:r>
          </a:p>
          <a:p>
            <a:pPr algn="just"/>
            <a:r>
              <a:rPr lang="ru-RU" sz="2800" dirty="0" smtClean="0"/>
              <a:t>в 7 классе по предмету информатика не всегда есть возможность детально развить данную тему,</a:t>
            </a:r>
          </a:p>
          <a:p>
            <a:pPr algn="just"/>
            <a:r>
              <a:rPr lang="ru-RU" sz="2800" dirty="0" smtClean="0"/>
              <a:t> поэтому я часто даю задания на данной платформе, </a:t>
            </a:r>
          </a:p>
          <a:p>
            <a:pPr algn="just"/>
            <a:r>
              <a:rPr lang="ru-RU" sz="2800" dirty="0" smtClean="0"/>
              <a:t>где дети могут изучить устройство компьютера и даже попытаться собрать свой собственный,</a:t>
            </a:r>
          </a:p>
          <a:p>
            <a:pPr algn="just"/>
            <a:r>
              <a:rPr lang="ru-RU" sz="2800" dirty="0" smtClean="0"/>
              <a:t> использую полученные знания.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874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/>
              <a:t>Примеры </a:t>
            </a:r>
            <a:r>
              <a:rPr lang="ru-RU" sz="4000" dirty="0" smtClean="0"/>
              <a:t>использования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в собственной практике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672622" cy="461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3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/>
              <a:t>Перспективы применения «объекта»</a:t>
            </a:r>
            <a:br>
              <a:rPr lang="ru-RU" sz="4000" dirty="0"/>
            </a:br>
            <a:r>
              <a:rPr lang="ru-RU" sz="4000" dirty="0"/>
              <a:t>учебном процессе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Использование цифровых технологий наряду с традиционными позволят существенно повысить гибкость и технологичность образования, а также мотивационную составляющую обучающихся к учебному процессу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Использование технологии веб-</a:t>
            </a:r>
            <a:r>
              <a:rPr lang="ru-RU" sz="2400" dirty="0" err="1"/>
              <a:t>квест</a:t>
            </a:r>
            <a:r>
              <a:rPr lang="ru-RU" sz="2400" dirty="0"/>
              <a:t> позволяет педагогам решить следующие задачи: с повышением мотивации, улучшить учебные достижения; использовать методы графической визуализации в обучении; формировать информационную культуру; решать творческие задачи; оптимизировать учебную деятельность.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8125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7431</TotalTime>
  <Words>239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Trebuchet MS</vt:lpstr>
      <vt:lpstr>Wingdings 2</vt:lpstr>
      <vt:lpstr>Цитаты</vt:lpstr>
      <vt:lpstr>Организация образовательного процесса с применением цифрового образовательного контента, информационных систем и ресурсов платформы ЦОС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использования электронных ресурсов в обучении математике</dc:title>
  <dc:creator>Скорнякова</dc:creator>
  <cp:lastModifiedBy>Учитель</cp:lastModifiedBy>
  <cp:revision>19</cp:revision>
  <dcterms:created xsi:type="dcterms:W3CDTF">2020-04-12T10:43:16Z</dcterms:created>
  <dcterms:modified xsi:type="dcterms:W3CDTF">2022-11-05T13:14:09Z</dcterms:modified>
</cp:coreProperties>
</file>