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6" r:id="rId8"/>
    <p:sldId id="264" r:id="rId9"/>
    <p:sldId id="265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434" y="-10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F1F49-1363-4444-9535-912DB4B3BE0B}" type="datetimeFigureOut">
              <a:rPr lang="ru-RU" smtClean="0"/>
              <a:t>01.07.2024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CCBD4-6653-4BE5-894F-193E24DA0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8537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F1F49-1363-4444-9535-912DB4B3BE0B}" type="datetimeFigureOut">
              <a:rPr lang="ru-RU" smtClean="0"/>
              <a:t>01.07.2024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CCBD4-6653-4BE5-894F-193E24DA0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324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F1F49-1363-4444-9535-912DB4B3BE0B}" type="datetimeFigureOut">
              <a:rPr lang="ru-RU" smtClean="0"/>
              <a:t>01.07.2024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CCBD4-6653-4BE5-894F-193E24DA0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6611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F1F49-1363-4444-9535-912DB4B3BE0B}" type="datetimeFigureOut">
              <a:rPr lang="ru-RU" smtClean="0"/>
              <a:t>01.07.2024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CCBD4-6653-4BE5-894F-193E24DA0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1400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F1F49-1363-4444-9535-912DB4B3BE0B}" type="datetimeFigureOut">
              <a:rPr lang="ru-RU" smtClean="0"/>
              <a:t>01.07.2024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CCBD4-6653-4BE5-894F-193E24DA0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8051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F1F49-1363-4444-9535-912DB4B3BE0B}" type="datetimeFigureOut">
              <a:rPr lang="ru-RU" smtClean="0"/>
              <a:t>01.07.2024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CCBD4-6653-4BE5-894F-193E24DA0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4847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F1F49-1363-4444-9535-912DB4B3BE0B}" type="datetimeFigureOut">
              <a:rPr lang="ru-RU" smtClean="0"/>
              <a:t>01.07.2024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CCBD4-6653-4BE5-894F-193E24DA0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62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F1F49-1363-4444-9535-912DB4B3BE0B}" type="datetimeFigureOut">
              <a:rPr lang="ru-RU" smtClean="0"/>
              <a:t>01.07.2024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CCBD4-6653-4BE5-894F-193E24DA0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4316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F1F49-1363-4444-9535-912DB4B3BE0B}" type="datetimeFigureOut">
              <a:rPr lang="ru-RU" smtClean="0"/>
              <a:t>01.07.2024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CCBD4-6653-4BE5-894F-193E24DA0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258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F1F49-1363-4444-9535-912DB4B3BE0B}" type="datetimeFigureOut">
              <a:rPr lang="ru-RU" smtClean="0"/>
              <a:t>01.07.2024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CCBD4-6653-4BE5-894F-193E24DA0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0968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F1F49-1363-4444-9535-912DB4B3BE0B}" type="datetimeFigureOut">
              <a:rPr lang="ru-RU" smtClean="0"/>
              <a:t>01.07.2024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CCBD4-6653-4BE5-894F-193E24DA0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6602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F1F49-1363-4444-9535-912DB4B3BE0B}" type="datetimeFigureOut">
              <a:rPr lang="ru-RU" smtClean="0"/>
              <a:t>01.07.2024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CCBD4-6653-4BE5-894F-193E24DA0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4772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pt-online.org/744676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eduportal44.ru/Manturovo/mant_MDOU4/1/SiteAssets/DocLib75/%D0%A0%D0%B5%D0%BA%D0%BE%D0%BC%D0%B5%D0%BD%D0%B4%D0%B0%D1%86%D0%B8%D0%B8%20%D1%80%D0%BE%D0%B4%D0%B8%D1%82%D0%B5%D0%BB%D1%8F%D0%BC/%D0%A1%D1%82%D0%B8%D1%85%D0%B8%20%D0%BE%20%D0%94%D1%8B%D0%BC%D0%BA%D0%BE%D0%B2%D1%81%D0%BA%D0%BE%D0%B9%20%D0%B8%D0%B3%D1%80%D1%83%D1%88%D0%BA%D0%B5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fonoteka.top/uploads/posts/2021-05/1621700720_23-phonoteka_org-p-fon-dlya-prezentatsii-narodnaya-igrushka-2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41"/>
          <a:stretch/>
        </p:blipFill>
        <p:spPr bwMode="auto">
          <a:xfrm>
            <a:off x="0" y="0"/>
            <a:ext cx="9144000" cy="6862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07704" y="2924944"/>
            <a:ext cx="5328592" cy="123980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«Красавица-лошадка»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943708" y="1484784"/>
            <a:ext cx="5256584" cy="1368152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b="1" dirty="0" smtClean="0">
                <a:solidFill>
                  <a:schemeClr val="tx1"/>
                </a:solidFill>
              </a:rPr>
              <a:t>Муниципальный фестиваль творчества</a:t>
            </a:r>
          </a:p>
          <a:p>
            <a:pPr algn="ctr">
              <a:spcBef>
                <a:spcPts val="0"/>
              </a:spcBef>
            </a:pPr>
            <a:r>
              <a:rPr lang="ru-RU" b="1" dirty="0" smtClean="0">
                <a:solidFill>
                  <a:schemeClr val="tx1"/>
                </a:solidFill>
              </a:rPr>
              <a:t>обучающихся и учителей начальных классов</a:t>
            </a:r>
          </a:p>
          <a:p>
            <a:pPr algn="ctr">
              <a:spcBef>
                <a:spcPts val="0"/>
              </a:spcBef>
            </a:pPr>
            <a:r>
              <a:rPr lang="ru-RU" b="1" dirty="0" smtClean="0">
                <a:solidFill>
                  <a:schemeClr val="tx1"/>
                </a:solidFill>
              </a:rPr>
              <a:t>«Символы России. Мчится тройка удалая, колокольчики звенят…»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Текст 4"/>
          <p:cNvSpPr txBox="1">
            <a:spLocks/>
          </p:cNvSpPr>
          <p:nvPr/>
        </p:nvSpPr>
        <p:spPr>
          <a:xfrm>
            <a:off x="1943708" y="4077072"/>
            <a:ext cx="5256584" cy="136815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Текст 4"/>
          <p:cNvSpPr txBox="1">
            <a:spLocks/>
          </p:cNvSpPr>
          <p:nvPr/>
        </p:nvSpPr>
        <p:spPr>
          <a:xfrm>
            <a:off x="1943708" y="4055429"/>
            <a:ext cx="5256584" cy="10297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ru-RU" b="1" dirty="0" smtClean="0">
                <a:solidFill>
                  <a:schemeClr val="tx1"/>
                </a:solidFill>
              </a:rPr>
              <a:t>Авторы: ученики 1 е класса МОУ «СОШ №33»</a:t>
            </a:r>
          </a:p>
          <a:p>
            <a:pPr algn="ctr">
              <a:spcBef>
                <a:spcPts val="0"/>
              </a:spcBef>
            </a:pPr>
            <a:r>
              <a:rPr lang="ru-RU" b="1" dirty="0" smtClean="0">
                <a:solidFill>
                  <a:schemeClr val="tx1"/>
                </a:solidFill>
              </a:rPr>
              <a:t>Учитель: Герасимова Наталья Сергеевна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89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fonoteka.top/uploads/posts/2021-05/1621700720_23-phonoteka_org-p-fon-dlya-prezentatsii-narodnaya-igrushka-2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41"/>
          <a:stretch/>
        </p:blipFill>
        <p:spPr bwMode="auto">
          <a:xfrm>
            <a:off x="0" y="0"/>
            <a:ext cx="9251504" cy="6862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148064" y="3431662"/>
            <a:ext cx="2160240" cy="1437497"/>
          </a:xfrm>
        </p:spPr>
        <p:txBody>
          <a:bodyPr>
            <a:noAutofit/>
          </a:bodyPr>
          <a:lstStyle/>
          <a:p>
            <a:r>
              <a:rPr lang="ru-RU" dirty="0"/>
              <a:t>Ходит конь по бережку,</a:t>
            </a:r>
            <a:br>
              <a:rPr lang="ru-RU" dirty="0"/>
            </a:br>
            <a:r>
              <a:rPr lang="ru-RU" dirty="0"/>
              <a:t>Вороной по зелёному.</a:t>
            </a:r>
            <a:br>
              <a:rPr lang="ru-RU" dirty="0"/>
            </a:br>
            <a:r>
              <a:rPr lang="ru-RU" dirty="0"/>
              <a:t>Он головушкой помахивает,</a:t>
            </a:r>
            <a:br>
              <a:rPr lang="ru-RU" dirty="0"/>
            </a:br>
            <a:r>
              <a:rPr lang="ru-RU" dirty="0"/>
              <a:t>Черной </a:t>
            </a:r>
            <a:r>
              <a:rPr lang="ru-RU" dirty="0" err="1"/>
              <a:t>гривушкой</a:t>
            </a:r>
            <a:r>
              <a:rPr lang="ru-RU" dirty="0"/>
              <a:t> потряхивает,</a:t>
            </a:r>
            <a:br>
              <a:rPr lang="ru-RU" dirty="0"/>
            </a:br>
            <a:r>
              <a:rPr lang="ru-RU" dirty="0"/>
              <a:t>Золотой уздой побрякивает!</a:t>
            </a:r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5" t="9266" r="9301"/>
          <a:stretch/>
        </p:blipFill>
        <p:spPr>
          <a:xfrm rot="5400000">
            <a:off x="1492990" y="1900897"/>
            <a:ext cx="3889714" cy="3060287"/>
          </a:xfrm>
        </p:spPr>
      </p:pic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20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fonoteka.top/uploads/posts/2021-05/1621700720_23-phonoteka_org-p-fon-dlya-prezentatsii-narodnaya-igrushka-2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41"/>
          <a:stretch/>
        </p:blipFill>
        <p:spPr bwMode="auto">
          <a:xfrm>
            <a:off x="0" y="0"/>
            <a:ext cx="9251504" cy="6862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2" t="2633"/>
          <a:stretch/>
        </p:blipFill>
        <p:spPr>
          <a:xfrm>
            <a:off x="1854833" y="1427799"/>
            <a:ext cx="5541838" cy="4006481"/>
          </a:xfr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907704" y="3284984"/>
            <a:ext cx="1656184" cy="1944216"/>
          </a:xfrm>
        </p:spPr>
        <p:txBody>
          <a:bodyPr>
            <a:noAutofit/>
          </a:bodyPr>
          <a:lstStyle/>
          <a:p>
            <a:r>
              <a:rPr lang="ru-RU" dirty="0"/>
              <a:t>Конь бежит</a:t>
            </a:r>
            <a:br>
              <a:rPr lang="ru-RU" dirty="0"/>
            </a:br>
            <a:r>
              <a:rPr lang="ru-RU" dirty="0"/>
              <a:t>Земля дрожит.</a:t>
            </a:r>
            <a:br>
              <a:rPr lang="ru-RU" dirty="0"/>
            </a:br>
            <a:r>
              <a:rPr lang="ru-RU" dirty="0"/>
              <a:t>В поле травушка-муравушка,</a:t>
            </a:r>
            <a:br>
              <a:rPr lang="ru-RU" dirty="0"/>
            </a:br>
            <a:r>
              <a:rPr lang="ru-RU" dirty="0"/>
              <a:t>Ничком лежит.</a:t>
            </a:r>
          </a:p>
        </p:txBody>
      </p:sp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fonoteka.top/uploads/posts/2021-05/1621700720_23-phonoteka_org-p-fon-dlya-prezentatsii-narodnaya-igrushka-2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41"/>
          <a:stretch/>
        </p:blipFill>
        <p:spPr bwMode="auto">
          <a:xfrm>
            <a:off x="0" y="0"/>
            <a:ext cx="9251504" cy="6862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9" r="3933"/>
          <a:stretch/>
        </p:blipFill>
        <p:spPr>
          <a:xfrm>
            <a:off x="3779912" y="1774856"/>
            <a:ext cx="3604262" cy="3312367"/>
          </a:xfr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907704" y="1988840"/>
            <a:ext cx="1872208" cy="2808312"/>
          </a:xfrm>
        </p:spPr>
        <p:txBody>
          <a:bodyPr>
            <a:no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Пусть вам лучшею подружкой</a:t>
            </a:r>
            <a:br>
              <a:rPr lang="ru-RU" dirty="0" smtClean="0"/>
            </a:br>
            <a:r>
              <a:rPr lang="ru-RU" dirty="0" smtClean="0"/>
              <a:t>Станет русская игрушка.</a:t>
            </a:r>
            <a:br>
              <a:rPr lang="ru-RU" dirty="0" smtClean="0"/>
            </a:br>
            <a:r>
              <a:rPr lang="ru-RU" dirty="0" smtClean="0"/>
              <a:t>И недаром все музеи </a:t>
            </a:r>
            <a:br>
              <a:rPr lang="ru-RU" dirty="0" smtClean="0"/>
            </a:br>
            <a:r>
              <a:rPr lang="ru-RU" dirty="0" smtClean="0"/>
              <a:t>Дорожат, гордятся ею.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345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fonoteka.top/uploads/posts/2021-05/1621700720_23-phonoteka_org-p-fon-dlya-prezentatsii-narodnaya-igrushka-2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41"/>
          <a:stretch/>
        </p:blipFill>
        <p:spPr bwMode="auto">
          <a:xfrm>
            <a:off x="0" y="0"/>
            <a:ext cx="9144000" cy="6862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943708" y="1484784"/>
            <a:ext cx="5256584" cy="432048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b="1" dirty="0" smtClean="0">
                <a:solidFill>
                  <a:schemeClr val="tx1"/>
                </a:solidFill>
              </a:rPr>
              <a:t>Источники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Текст 4"/>
          <p:cNvSpPr txBox="1">
            <a:spLocks/>
          </p:cNvSpPr>
          <p:nvPr/>
        </p:nvSpPr>
        <p:spPr>
          <a:xfrm>
            <a:off x="1943708" y="4055429"/>
            <a:ext cx="5256584" cy="10297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43708" y="2132856"/>
            <a:ext cx="525658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https://ppt-online.org/744676</a:t>
            </a:r>
            <a:endParaRPr lang="ru-RU" dirty="0" smtClean="0"/>
          </a:p>
          <a:p>
            <a:endParaRPr lang="ru-RU" dirty="0" smtClean="0"/>
          </a:p>
          <a:p>
            <a:r>
              <a:rPr lang="ru-RU" u="sng" dirty="0">
                <a:hlinkClick r:id="rId4"/>
              </a:rPr>
              <a:t>https://www.eduportal44.ru/Manturovo/mant_MDOU4/1/SiteAssets/DocLib75/%D0%A0%D0%B5%D0%BA%D0%BE%D0%BC%D0%B5%D0%BD%D0%B4%D0%B0%D1%86%D0%B8%D0%B8%20%D1%80%D0%BE%D0%B4%D0%B8%D1%82%D0%B5%D0%BB%D1%8F%D0%BC/%D0%A1%D1%82%D0%B8%D1%85%D0%B8%20%D0%BE%20%D0%94%D1%8B%D0%BC%D0%BA%D0%BE%D0%B2%D1%81%D0%BA%D0%BE%D0%B9%20%D0%B8%D0%B3%D1%80%D1%83%D1%88%D0%BA%D0%B5.pdf</a:t>
            </a:r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411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fonoteka.top/uploads/posts/2021-05/1621700720_23-phonoteka_org-p-fon-dlya-prezentatsii-narodnaya-igrushka-2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41"/>
          <a:stretch/>
        </p:blipFill>
        <p:spPr bwMode="auto">
          <a:xfrm>
            <a:off x="0" y="0"/>
            <a:ext cx="9144000" cy="6862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исунок 7"/>
          <p:cNvSpPr>
            <a:spLocks noGrp="1"/>
          </p:cNvSpPr>
          <p:nvPr>
            <p:ph type="pic" idx="1"/>
          </p:nvPr>
        </p:nvSpPr>
        <p:spPr>
          <a:xfrm>
            <a:off x="2483768" y="1412775"/>
            <a:ext cx="3672408" cy="2558409"/>
          </a:xfrm>
        </p:spPr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1828800" y="5085184"/>
            <a:ext cx="5486400" cy="444822"/>
          </a:xfrm>
        </p:spPr>
        <p:txBody>
          <a:bodyPr>
            <a:noAutofit/>
          </a:bodyPr>
          <a:lstStyle/>
          <a:p>
            <a:pPr algn="ctr"/>
            <a:endParaRPr lang="ru-RU" sz="24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412776"/>
            <a:ext cx="5374836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835696" y="4005064"/>
            <a:ext cx="1728192" cy="792088"/>
          </a:xfrm>
        </p:spPr>
        <p:txBody>
          <a:bodyPr>
            <a:noAutofit/>
          </a:bodyPr>
          <a:lstStyle/>
          <a:p>
            <a:r>
              <a:rPr lang="ru-RU" sz="1600" dirty="0" smtClean="0"/>
              <a:t>Рядышком с речкой Вяткой,</a:t>
            </a:r>
            <a:br>
              <a:rPr lang="ru-RU" sz="1600" dirty="0" smtClean="0"/>
            </a:br>
            <a:r>
              <a:rPr lang="ru-RU" sz="1600" dirty="0" smtClean="0"/>
              <a:t>400 лет назад,</a:t>
            </a:r>
            <a:br>
              <a:rPr lang="ru-RU" sz="1600" dirty="0" smtClean="0"/>
            </a:br>
            <a:r>
              <a:rPr lang="ru-RU" sz="1600" dirty="0" smtClean="0"/>
              <a:t>Глиняная лошадка</a:t>
            </a:r>
            <a:br>
              <a:rPr lang="ru-RU" sz="1600" dirty="0" smtClean="0"/>
            </a:br>
            <a:r>
              <a:rPr lang="ru-RU" sz="1600" dirty="0" smtClean="0"/>
              <a:t>Впервые открыла глаза.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16579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fonoteka.top/uploads/posts/2021-05/1621700720_23-phonoteka_org-p-fon-dlya-prezentatsii-narodnaya-igrushka-2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41"/>
          <a:stretch/>
        </p:blipFill>
        <p:spPr bwMode="auto">
          <a:xfrm>
            <a:off x="107504" y="0"/>
            <a:ext cx="9144000" cy="6862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8" t="7047" r="11065" b="3539"/>
          <a:stretch/>
        </p:blipFill>
        <p:spPr>
          <a:xfrm>
            <a:off x="2051212" y="1414816"/>
            <a:ext cx="5257092" cy="3977486"/>
          </a:xfr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211960" y="4581128"/>
            <a:ext cx="1944216" cy="864096"/>
          </a:xfrm>
        </p:spPr>
        <p:txBody>
          <a:bodyPr>
            <a:noAutofit/>
          </a:bodyPr>
          <a:lstStyle/>
          <a:p>
            <a:r>
              <a:rPr lang="ru-RU" sz="1600" dirty="0"/>
              <a:t>Привезли мы глину</a:t>
            </a:r>
            <a:br>
              <a:rPr lang="ru-RU" sz="1600" dirty="0"/>
            </a:br>
            <a:r>
              <a:rPr lang="ru-RU" sz="1600" dirty="0"/>
              <a:t>С дальнего бугра.</a:t>
            </a:r>
            <a:br>
              <a:rPr lang="ru-RU" sz="1600" dirty="0"/>
            </a:br>
            <a:r>
              <a:rPr lang="ru-RU" sz="1600" dirty="0"/>
              <a:t>Ну-ка за работу,</a:t>
            </a:r>
            <a:br>
              <a:rPr lang="ru-RU" sz="1600" dirty="0"/>
            </a:br>
            <a:r>
              <a:rPr lang="ru-RU" sz="1600" dirty="0"/>
              <a:t>Чудо – мастера!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37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fonoteka.top/uploads/posts/2021-05/1621700720_23-phonoteka_org-p-fon-dlya-prezentatsii-narodnaya-igrushka-2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41"/>
          <a:stretch/>
        </p:blipFill>
        <p:spPr bwMode="auto">
          <a:xfrm>
            <a:off x="0" y="0"/>
            <a:ext cx="9251504" cy="6862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907704" y="2204864"/>
            <a:ext cx="2376264" cy="1942176"/>
          </a:xfrm>
        </p:spPr>
        <p:txBody>
          <a:bodyPr>
            <a:noAutofit/>
          </a:bodyPr>
          <a:lstStyle/>
          <a:p>
            <a:r>
              <a:rPr lang="ru-RU" dirty="0"/>
              <a:t>Я слеплю лошадку,</a:t>
            </a:r>
            <a:br>
              <a:rPr lang="ru-RU" dirty="0"/>
            </a:br>
            <a:r>
              <a:rPr lang="ru-RU" dirty="0"/>
              <a:t>Я её поглажу</a:t>
            </a:r>
            <a:br>
              <a:rPr lang="ru-RU" dirty="0"/>
            </a:br>
            <a:r>
              <a:rPr lang="ru-RU" dirty="0"/>
              <a:t>И седельце с бахромой</a:t>
            </a:r>
            <a:br>
              <a:rPr lang="ru-RU" dirty="0"/>
            </a:br>
            <a:r>
              <a:rPr lang="ru-RU" dirty="0"/>
              <a:t>На спине прилажу.</a:t>
            </a: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86" r="10830" b="5797"/>
          <a:stretch/>
        </p:blipFill>
        <p:spPr>
          <a:xfrm>
            <a:off x="4283968" y="1492901"/>
            <a:ext cx="3011213" cy="3876277"/>
          </a:xfrm>
        </p:spPr>
      </p:pic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573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fonoteka.top/uploads/posts/2021-05/1621700720_23-phonoteka_org-p-fon-dlya-prezentatsii-narodnaya-igrushka-2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41"/>
          <a:stretch/>
        </p:blipFill>
        <p:spPr bwMode="auto">
          <a:xfrm>
            <a:off x="0" y="0"/>
            <a:ext cx="9251504" cy="6862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148064" y="3431663"/>
            <a:ext cx="2160240" cy="864096"/>
          </a:xfrm>
        </p:spPr>
        <p:txBody>
          <a:bodyPr>
            <a:noAutofit/>
          </a:bodyPr>
          <a:lstStyle/>
          <a:p>
            <a:r>
              <a:rPr lang="ru-RU" dirty="0"/>
              <a:t>Слепим, высушим – и в печь!</a:t>
            </a:r>
            <a:br>
              <a:rPr lang="ru-RU" dirty="0"/>
            </a:br>
            <a:r>
              <a:rPr lang="ru-RU" dirty="0"/>
              <a:t>А потом распишем.</a:t>
            </a:r>
            <a:br>
              <a:rPr lang="ru-RU" dirty="0"/>
            </a:br>
            <a:r>
              <a:rPr lang="ru-RU" dirty="0"/>
              <a:t>Будем мы игрушки «печь».</a:t>
            </a:r>
            <a:br>
              <a:rPr lang="ru-RU" dirty="0"/>
            </a:br>
            <a:r>
              <a:rPr lang="ru-RU" dirty="0"/>
              <a:t>Печка жаром пышет.</a:t>
            </a:r>
          </a:p>
        </p:txBody>
      </p:sp>
      <p:pic>
        <p:nvPicPr>
          <p:cNvPr id="11" name="Рисунок 10"/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7" t="6967" r="8152" b="6826"/>
          <a:stretch/>
        </p:blipFill>
        <p:spPr>
          <a:xfrm rot="5400000">
            <a:off x="1376839" y="1956420"/>
            <a:ext cx="4010970" cy="2949241"/>
          </a:xfrm>
        </p:spPr>
      </p:pic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91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fonoteka.top/uploads/posts/2021-05/1621700720_23-phonoteka_org-p-fon-dlya-prezentatsii-narodnaya-igrushka-2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41"/>
          <a:stretch/>
        </p:blipFill>
        <p:spPr bwMode="auto">
          <a:xfrm>
            <a:off x="0" y="0"/>
            <a:ext cx="9251504" cy="6862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907704" y="4212831"/>
            <a:ext cx="3312368" cy="1232393"/>
          </a:xfrm>
        </p:spPr>
        <p:txBody>
          <a:bodyPr>
            <a:noAutofit/>
          </a:bodyPr>
          <a:lstStyle/>
          <a:p>
            <a:r>
              <a:rPr lang="ru-RU" dirty="0"/>
              <a:t>Весёлая белая глина,</a:t>
            </a:r>
            <a:br>
              <a:rPr lang="ru-RU" dirty="0"/>
            </a:br>
            <a:r>
              <a:rPr lang="ru-RU" dirty="0"/>
              <a:t>Кружочки, полоски на ней,</a:t>
            </a:r>
            <a:br>
              <a:rPr lang="ru-RU" dirty="0"/>
            </a:br>
            <a:r>
              <a:rPr lang="ru-RU" dirty="0"/>
              <a:t>Козлы и барашки смешные,</a:t>
            </a:r>
            <a:br>
              <a:rPr lang="ru-RU" dirty="0"/>
            </a:br>
            <a:r>
              <a:rPr lang="ru-RU" dirty="0"/>
              <a:t>Табун разноцветных коней.</a:t>
            </a:r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07" t="2388" r="5423" b="142"/>
          <a:stretch/>
        </p:blipFill>
        <p:spPr>
          <a:xfrm>
            <a:off x="2051720" y="1790632"/>
            <a:ext cx="1928293" cy="2358447"/>
          </a:xfrm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5" t="8817" r="21461"/>
          <a:stretch/>
        </p:blipFill>
        <p:spPr bwMode="auto">
          <a:xfrm>
            <a:off x="3919018" y="1628800"/>
            <a:ext cx="1520972" cy="2134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18" t="4306" r="14233"/>
          <a:stretch/>
        </p:blipFill>
        <p:spPr bwMode="auto">
          <a:xfrm>
            <a:off x="5440795" y="1844824"/>
            <a:ext cx="1822873" cy="2368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783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fonoteka.top/uploads/posts/2021-05/1621700720_23-phonoteka_org-p-fon-dlya-prezentatsii-narodnaya-igrushka-2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41"/>
          <a:stretch/>
        </p:blipFill>
        <p:spPr bwMode="auto">
          <a:xfrm>
            <a:off x="107504" y="0"/>
            <a:ext cx="9144000" cy="6862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5" t="434" r="7093" b="-817"/>
          <a:stretch/>
        </p:blipFill>
        <p:spPr>
          <a:xfrm>
            <a:off x="2051466" y="1516543"/>
            <a:ext cx="5256076" cy="3828994"/>
          </a:xfr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995936" y="4581128"/>
            <a:ext cx="3312368" cy="864096"/>
          </a:xfrm>
        </p:spPr>
        <p:txBody>
          <a:bodyPr>
            <a:noAutofit/>
          </a:bodyPr>
          <a:lstStyle/>
          <a:p>
            <a:r>
              <a:rPr lang="ru-RU" sz="1800" dirty="0"/>
              <a:t>Красный, жёлтый и зелёный,</a:t>
            </a:r>
            <a:br>
              <a:rPr lang="ru-RU" sz="1800" dirty="0"/>
            </a:br>
            <a:r>
              <a:rPr lang="ru-RU" sz="1800" dirty="0"/>
              <a:t>Алый, синий, голубой –</a:t>
            </a:r>
            <a:br>
              <a:rPr lang="ru-RU" sz="1800" dirty="0"/>
            </a:br>
            <a:r>
              <a:rPr lang="ru-RU" sz="1800" dirty="0"/>
              <a:t>Все цвета на белом фоне</a:t>
            </a:r>
            <a:br>
              <a:rPr lang="ru-RU" sz="1800" dirty="0"/>
            </a:br>
            <a:r>
              <a:rPr lang="ru-RU" sz="1800" dirty="0"/>
              <a:t>Этой дымки расписной.</a:t>
            </a:r>
          </a:p>
        </p:txBody>
      </p:sp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676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fonoteka.top/uploads/posts/2021-05/1621700720_23-phonoteka_org-p-fon-dlya-prezentatsii-narodnaya-igrushka-2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41"/>
          <a:stretch/>
        </p:blipFill>
        <p:spPr bwMode="auto">
          <a:xfrm>
            <a:off x="0" y="0"/>
            <a:ext cx="9251504" cy="6862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907704" y="2204864"/>
            <a:ext cx="2376264" cy="1942176"/>
          </a:xfrm>
        </p:spPr>
        <p:txBody>
          <a:bodyPr>
            <a:noAutofit/>
          </a:bodyPr>
          <a:lstStyle/>
          <a:p>
            <a:r>
              <a:rPr lang="ru-RU" dirty="0"/>
              <a:t>Я слеплю лошадку,</a:t>
            </a:r>
            <a:br>
              <a:rPr lang="ru-RU" dirty="0"/>
            </a:br>
            <a:r>
              <a:rPr lang="ru-RU" dirty="0"/>
              <a:t>Я её поглажу</a:t>
            </a:r>
            <a:br>
              <a:rPr lang="ru-RU" dirty="0"/>
            </a:br>
            <a:r>
              <a:rPr lang="ru-RU" dirty="0"/>
              <a:t>И седельце с бахромой</a:t>
            </a:r>
            <a:br>
              <a:rPr lang="ru-RU" dirty="0"/>
            </a:br>
            <a:r>
              <a:rPr lang="ru-RU" dirty="0"/>
              <a:t>На спине прилажу.</a:t>
            </a: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86" r="10830" b="5797"/>
          <a:stretch/>
        </p:blipFill>
        <p:spPr>
          <a:xfrm>
            <a:off x="4283968" y="1492901"/>
            <a:ext cx="3011213" cy="3876277"/>
          </a:xfrm>
        </p:spPr>
      </p:pic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10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fonoteka.top/uploads/posts/2021-05/1621700720_23-phonoteka_org-p-fon-dlya-prezentatsii-narodnaya-igrushka-2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41"/>
          <a:stretch/>
        </p:blipFill>
        <p:spPr bwMode="auto">
          <a:xfrm>
            <a:off x="0" y="0"/>
            <a:ext cx="9251504" cy="6862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907704" y="1988840"/>
            <a:ext cx="2376264" cy="2520280"/>
          </a:xfrm>
        </p:spPr>
        <p:txBody>
          <a:bodyPr>
            <a:noAutofit/>
          </a:bodyPr>
          <a:lstStyle/>
          <a:p>
            <a:r>
              <a:rPr lang="ru-RU" dirty="0"/>
              <a:t>Коник нарядный скачет -</a:t>
            </a:r>
            <a:br>
              <a:rPr lang="ru-RU" dirty="0"/>
            </a:br>
            <a:r>
              <a:rPr lang="ru-RU" dirty="0"/>
              <a:t>Искры из-под копыт!</a:t>
            </a:r>
            <a:br>
              <a:rPr lang="ru-RU" dirty="0"/>
            </a:br>
            <a:r>
              <a:rPr lang="ru-RU" dirty="0"/>
              <a:t>И всё сильней, всё ярче</a:t>
            </a:r>
            <a:br>
              <a:rPr lang="ru-RU" dirty="0"/>
            </a:br>
            <a:r>
              <a:rPr lang="ru-RU" dirty="0"/>
              <a:t>Летнее Солнце горит.</a:t>
            </a:r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6" t="7733" r="9014" b="9509"/>
          <a:stretch/>
        </p:blipFill>
        <p:spPr>
          <a:xfrm rot="5400000">
            <a:off x="3845608" y="1923143"/>
            <a:ext cx="3960441" cy="2939707"/>
          </a:xfrm>
        </p:spPr>
      </p:pic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10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95</Words>
  <Application>Microsoft Office PowerPoint</Application>
  <PresentationFormat>Экран (4:3)</PresentationFormat>
  <Paragraphs>21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«Красавица-лошадка»</vt:lpstr>
      <vt:lpstr>Рядышком с речкой Вяткой, 400 лет назад, Глиняная лошадка Впервые открыла глаза.</vt:lpstr>
      <vt:lpstr>Привезли мы глину С дальнего бугра. Ну-ка за работу, Чудо – мастера!</vt:lpstr>
      <vt:lpstr>Я слеплю лошадку, Я её поглажу И седельце с бахромой На спине прилажу.</vt:lpstr>
      <vt:lpstr>Слепим, высушим – и в печь! А потом распишем. Будем мы игрушки «печь». Печка жаром пышет.</vt:lpstr>
      <vt:lpstr>Весёлая белая глина, Кружочки, полоски на ней, Козлы и барашки смешные, Табун разноцветных коней.</vt:lpstr>
      <vt:lpstr>Красный, жёлтый и зелёный, Алый, синий, голубой – Все цвета на белом фоне Этой дымки расписной.</vt:lpstr>
      <vt:lpstr>Я слеплю лошадку, Я её поглажу И седельце с бахромой На спине прилажу.</vt:lpstr>
      <vt:lpstr>Коник нарядный скачет - Искры из-под копыт! И всё сильней, всё ярче Летнее Солнце горит.</vt:lpstr>
      <vt:lpstr>Ходит конь по бережку, Вороной по зелёному. Он головушкой помахивает, Черной гривушкой потряхивает, Золотой уздой побрякивает!</vt:lpstr>
      <vt:lpstr>Конь бежит Земля дрожит. В поле травушка-муравушка, Ничком лежит.</vt:lpstr>
      <vt:lpstr>   Пусть вам лучшею подружкой Станет русская игрушка. И недаром все музеи  Дорожат, гордятся ею.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Owner</dc:creator>
  <cp:lastModifiedBy>Owner</cp:lastModifiedBy>
  <cp:revision>15</cp:revision>
  <dcterms:created xsi:type="dcterms:W3CDTF">2023-12-03T17:54:36Z</dcterms:created>
  <dcterms:modified xsi:type="dcterms:W3CDTF">2024-07-01T19:31:31Z</dcterms:modified>
</cp:coreProperties>
</file>