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4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607E031-1817-4BDD-AA6A-109FD299B546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ADD5EA3-4F69-4343-A1FF-ABFFE258A4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E031-1817-4BDD-AA6A-109FD299B546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5EA3-4F69-4343-A1FF-ABFFE258A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E031-1817-4BDD-AA6A-109FD299B546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5EA3-4F69-4343-A1FF-ABFFE258A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07E031-1817-4BDD-AA6A-109FD299B546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DD5EA3-4F69-4343-A1FF-ABFFE258A4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607E031-1817-4BDD-AA6A-109FD299B546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ADD5EA3-4F69-4343-A1FF-ABFFE258A4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E031-1817-4BDD-AA6A-109FD299B546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5EA3-4F69-4343-A1FF-ABFFE258A4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E031-1817-4BDD-AA6A-109FD299B546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5EA3-4F69-4343-A1FF-ABFFE258A46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07E031-1817-4BDD-AA6A-109FD299B546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DD5EA3-4F69-4343-A1FF-ABFFE258A4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E031-1817-4BDD-AA6A-109FD299B546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5EA3-4F69-4343-A1FF-ABFFE258A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07E031-1817-4BDD-AA6A-109FD299B546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DD5EA3-4F69-4343-A1FF-ABFFE258A46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07E031-1817-4BDD-AA6A-109FD299B546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DD5EA3-4F69-4343-A1FF-ABFFE258A46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07E031-1817-4BDD-AA6A-109FD299B546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DD5EA3-4F69-4343-A1FF-ABFFE258A4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Клуб логических игр «АКИГОЛ»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r>
              <a:rPr lang="en-US" dirty="0" smtClean="0"/>
              <a:t>:</a:t>
            </a:r>
            <a:r>
              <a:rPr lang="ru-RU" dirty="0" smtClean="0"/>
              <a:t> Открытие клуба и занятость детей во внеурочное 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7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Шахматные соревнования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2592287" cy="1800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3016"/>
            <a:ext cx="3816424" cy="2849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1" y="3573016"/>
            <a:ext cx="3879335" cy="2849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5"/>
            <a:ext cx="2736304" cy="18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6" y="1484784"/>
            <a:ext cx="251718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Соревнования Домино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4317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</a:t>
            </a:r>
            <a:r>
              <a:rPr lang="en-US" dirty="0" smtClean="0"/>
              <a:t>iv</a:t>
            </a:r>
            <a:r>
              <a:rPr lang="ru-RU" dirty="0" smtClean="0"/>
              <a:t> «</a:t>
            </a:r>
            <a:r>
              <a:rPr lang="en-US" dirty="0" err="1" smtClean="0"/>
              <a:t>iq</a:t>
            </a:r>
            <a:r>
              <a:rPr lang="en-US" dirty="0"/>
              <a:t> </a:t>
            </a:r>
            <a:r>
              <a:rPr lang="ru-RU" dirty="0" smtClean="0"/>
              <a:t>марафоне» село </a:t>
            </a:r>
            <a:r>
              <a:rPr lang="ru-RU" dirty="0" err="1" smtClean="0"/>
              <a:t>Богучаны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2" y="1412776"/>
            <a:ext cx="3568921" cy="25276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65" y="4077072"/>
            <a:ext cx="3515882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624525" cy="25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1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138138"/>
          </a:xfrm>
        </p:spPr>
        <p:txBody>
          <a:bodyPr/>
          <a:lstStyle/>
          <a:p>
            <a:r>
              <a:rPr lang="ru-RU" dirty="0" smtClean="0"/>
              <a:t>Занятость на перемене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928008"/>
            <a:ext cx="3596412" cy="26448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91996"/>
            <a:ext cx="3596411" cy="2225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484784"/>
            <a:ext cx="3456383" cy="22257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3933056"/>
            <a:ext cx="3456384" cy="2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5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Принимают участие все</a:t>
            </a:r>
            <a:r>
              <a:rPr lang="en-US" dirty="0" smtClean="0"/>
              <a:t>:</a:t>
            </a:r>
            <a:r>
              <a:rPr lang="ru-RU" dirty="0" smtClean="0"/>
              <a:t> девочки и мальчики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6" y="1484784"/>
            <a:ext cx="3651246" cy="26685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492692"/>
            <a:ext cx="3723724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91120"/>
            <a:ext cx="3528392" cy="25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63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</TotalTime>
  <Words>39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Клуб логических игр «АКИГОЛ»</vt:lpstr>
      <vt:lpstr>Шахматные соревнования</vt:lpstr>
      <vt:lpstr>Соревнования Домино</vt:lpstr>
      <vt:lpstr>Участие в iv «iq марафоне» село Богучаны</vt:lpstr>
      <vt:lpstr>Занятость на перемене</vt:lpstr>
      <vt:lpstr>Принимают участие все: девочки и мальчики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логических игр «АКИГОЛ»</dc:title>
  <dc:creator>пользователь</dc:creator>
  <cp:lastModifiedBy>елена</cp:lastModifiedBy>
  <cp:revision>3</cp:revision>
  <dcterms:created xsi:type="dcterms:W3CDTF">2015-01-30T05:34:16Z</dcterms:created>
  <dcterms:modified xsi:type="dcterms:W3CDTF">2023-01-15T14:33:39Z</dcterms:modified>
</cp:coreProperties>
</file>