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72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D3E4-1B42-4C97-A998-27F5020DBFA2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72B74-8D31-4174-9BA6-71B4ADA6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9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B3EB09-6BB5-43CE-99A1-DB27E41C604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FB477D-9D28-4F30-940A-B83810C553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73630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dirty="0" err="1"/>
              <a:t>Здоровьесберегающие</a:t>
            </a:r>
            <a:r>
              <a:rPr lang="ru-RU" dirty="0"/>
              <a:t> технологии в педагогическом процессе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437112"/>
            <a:ext cx="3816424" cy="151216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33 Рябинка»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«Фантазеры»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Т.В.Немерова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3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807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Пальковая</a:t>
            </a:r>
            <a:r>
              <a:rPr lang="ru-RU" dirty="0"/>
              <a:t> гимнастика </a:t>
            </a:r>
            <a:r>
              <a:rPr lang="ru-RU" sz="2000" dirty="0"/>
              <a:t>– развитие мелкой моторики рук, речи, повышает работоспособность и снимает тревожность. Время проведения 5-10 минут.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1" y="1731852"/>
            <a:ext cx="189000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9" y="4313717"/>
            <a:ext cx="189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53" y="4331162"/>
            <a:ext cx="189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42284"/>
            <a:ext cx="189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78283"/>
            <a:ext cx="189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93" y="4366330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Дыхательная гимнастика -</a:t>
            </a:r>
            <a:r>
              <a:rPr lang="ru-RU" sz="2000" dirty="0"/>
              <a:t> профилактика и лечение органов дыхания. Время проведения 3-5 минут.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1504"/>
            <a:ext cx="1917000" cy="25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1917000" cy="25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57" y="1431504"/>
            <a:ext cx="1917000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8914"/>
            <a:ext cx="1917000" cy="25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5044"/>
            <a:ext cx="1917000" cy="25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57" y="4238914"/>
            <a:ext cx="1917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Гимнастика пробуждения </a:t>
            </a:r>
            <a:r>
              <a:rPr lang="ru-RU" sz="2000" dirty="0"/>
              <a:t>- подъем мышечного тонуса, улучшения настроения, профилактика простудных заболеваний.  Время проведения 10- 15 минут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4962"/>
            <a:ext cx="1971000" cy="26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6" y="4164969"/>
            <a:ext cx="1971000" cy="26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54962"/>
            <a:ext cx="1971000" cy="26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5"/>
            <a:ext cx="1998000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57" y="4164969"/>
            <a:ext cx="1971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81200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Закаливающие процедуры и дорожка здоровья</a:t>
            </a:r>
            <a:r>
              <a:rPr lang="ru-RU" sz="2000" dirty="0"/>
              <a:t>- тренировка защитных сил организма, выработка способности быстро адаптироваться к новым условиям. Время проведения зависит от вида закаливания.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00643"/>
            <a:ext cx="1755000" cy="23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6" y="2000643"/>
            <a:ext cx="1755000" cy="23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3" y="4483810"/>
            <a:ext cx="1755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9448"/>
            <a:ext cx="1755000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6" y="4478120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21128"/>
          </a:xfrm>
        </p:spPr>
        <p:txBody>
          <a:bodyPr/>
          <a:lstStyle/>
          <a:p>
            <a:r>
              <a:rPr lang="ru-RU" dirty="0" smtClean="0"/>
              <a:t>Укрепление и сохранение здоровья детей- одна из главных задач как для родителей, так и для педагогов!</a:t>
            </a:r>
            <a:br>
              <a:rPr lang="ru-RU" dirty="0" smtClean="0"/>
            </a:br>
            <a:r>
              <a:rPr lang="ru-RU" dirty="0" smtClean="0"/>
              <a:t>Здоровые дети-это здоровая страна!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77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dirty="0"/>
              <a:t>Будьте здоровы!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prstTxWarp prst="textSlantUp">
              <a:avLst/>
            </a:prstTxWarp>
          </a:bodyPr>
          <a:lstStyle/>
          <a:p>
            <a:r>
              <a:rPr lang="ru-RU" dirty="0"/>
              <a:t>Спасибо за внимания!</a:t>
            </a:r>
          </a:p>
        </p:txBody>
      </p:sp>
      <p:pic>
        <p:nvPicPr>
          <p:cNvPr id="1028" name="Picture 4" descr="https://im0-tub-ru.yandex.net/i?id=1585d22c2dddd4e2a5e4b3dec6250c29-l&amp;ref=rim&amp;n=13&amp;w=1080&amp;h=106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r="8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5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392488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pPr algn="r"/>
            <a:r>
              <a:rPr lang="ru-RU" dirty="0" err="1"/>
              <a:t>Здоровьесберегающии</a:t>
            </a:r>
            <a:r>
              <a:rPr lang="ru-RU" dirty="0"/>
              <a:t> технологии:</a:t>
            </a:r>
            <a:br>
              <a:rPr lang="ru-RU" dirty="0"/>
            </a:br>
            <a:r>
              <a:rPr lang="ru-RU" dirty="0"/>
              <a:t>-технологии сохранения и стимулирования здоровья;</a:t>
            </a:r>
            <a:br>
              <a:rPr lang="ru-RU" dirty="0"/>
            </a:br>
            <a:r>
              <a:rPr lang="ru-RU" dirty="0"/>
              <a:t>-технологии обучения ЗОЖ;</a:t>
            </a:r>
            <a:br>
              <a:rPr lang="ru-RU" dirty="0"/>
            </a:br>
            <a:r>
              <a:rPr lang="ru-RU" dirty="0"/>
              <a:t>-коррекционные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46452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FDBEC-8A04-492D-B0A1-51FEBCD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5760640"/>
          </a:xfrm>
        </p:spPr>
        <p:txBody>
          <a:bodyPr>
            <a:normAutofit fontScale="90000"/>
          </a:bodyPr>
          <a:lstStyle/>
          <a:p>
            <a:r>
              <a:rPr lang="ru-RU" sz="2800" b="0" u="sng" dirty="0">
                <a:solidFill>
                  <a:schemeClr val="tx2"/>
                </a:solidFill>
              </a:rPr>
              <a:t>Тема</a:t>
            </a:r>
            <a:r>
              <a:rPr lang="ru-RU" sz="2800" dirty="0"/>
              <a:t>: «Сохранение и стимулирование здоровья»</a:t>
            </a:r>
            <a:br>
              <a:rPr lang="ru-RU" sz="2800" dirty="0"/>
            </a:br>
            <a:r>
              <a:rPr lang="ru-RU" sz="2800" u="sng" dirty="0">
                <a:solidFill>
                  <a:schemeClr val="tx2"/>
                </a:solidFill>
              </a:rPr>
              <a:t>Цель</a:t>
            </a:r>
            <a:r>
              <a:rPr lang="ru-RU" sz="2800" dirty="0"/>
              <a:t>: Обеспечение ребенку возможность сохранения здоровья, формирование у него необходимых знаний, умений и навыков по здоровому образу жизни.</a:t>
            </a:r>
            <a:br>
              <a:rPr lang="ru-RU" sz="2800" dirty="0"/>
            </a:br>
            <a:r>
              <a:rPr lang="ru-RU" sz="2800" u="sng" dirty="0">
                <a:solidFill>
                  <a:schemeClr val="tx2"/>
                </a:solidFill>
              </a:rPr>
              <a:t>Задачи</a:t>
            </a:r>
            <a:r>
              <a:rPr lang="ru-RU" sz="2800" dirty="0"/>
              <a:t>: - создание условий для развития и оздоровления детей;</a:t>
            </a:r>
            <a:br>
              <a:rPr lang="ru-RU" sz="2800" dirty="0"/>
            </a:br>
            <a:r>
              <a:rPr lang="ru-RU" sz="2800" dirty="0"/>
              <a:t>- сохранение здоровья детей и повышение двигательной активности;</a:t>
            </a:r>
            <a:br>
              <a:rPr lang="ru-RU" sz="2800" dirty="0"/>
            </a:br>
            <a:r>
              <a:rPr lang="ru-RU" sz="2800" dirty="0"/>
              <a:t>- создание положительного эмоционального настроения.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921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сохранения и стимулирования здоровья: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-динамические паузы,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и спортивные игры,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-ритмопластика,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-релаксация,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 для глаз,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гимнастика,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 дыхательная,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 пробуждения,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-закаливающие процедуры.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оформила картотеки.</a:t>
            </a:r>
          </a:p>
        </p:txBody>
      </p:sp>
    </p:spTree>
    <p:extLst>
      <p:ext uri="{BB962C8B-B14F-4D97-AF65-F5344CB8AC3E}">
        <p14:creationId xmlns:p14="http://schemas.microsoft.com/office/powerpoint/2010/main" val="420337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334"/>
            <a:ext cx="7242048" cy="1668800"/>
          </a:xfrm>
        </p:spPr>
        <p:txBody>
          <a:bodyPr>
            <a:normAutofit/>
          </a:bodyPr>
          <a:lstStyle/>
          <a:p>
            <a:r>
              <a:rPr lang="ru-RU" dirty="0"/>
              <a:t>Динамическая пауза</a:t>
            </a:r>
            <a:br>
              <a:rPr lang="ru-RU" dirty="0"/>
            </a:br>
            <a:r>
              <a:rPr lang="ru-RU" sz="2000" dirty="0"/>
              <a:t>это кратковременные физические упражнения, проводимые с целью предупреждения утомления. Время проведения 2-5 минут.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7003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ьзователь\Desktop\Новая папка\IMG_20220316_16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406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Новая папка\IMG_20220316_162633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3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Подвижные и спортивные игры </a:t>
            </a:r>
            <a:r>
              <a:rPr lang="ru-RU" sz="2000" dirty="0"/>
              <a:t>это развитие реакции, ловкости, познание движения и новых возможностей тела.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189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67205"/>
            <a:ext cx="189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0178"/>
            <a:ext cx="1890000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7979"/>
            <a:ext cx="1890000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97979"/>
            <a:ext cx="189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97979"/>
            <a:ext cx="1890000" cy="25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0178"/>
            <a:ext cx="1890000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0339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88" y="188640"/>
            <a:ext cx="7242048" cy="1351146"/>
          </a:xfrm>
        </p:spPr>
        <p:txBody>
          <a:bodyPr>
            <a:normAutofit fontScale="90000"/>
          </a:bodyPr>
          <a:lstStyle/>
          <a:p>
            <a:r>
              <a:rPr lang="ru-RU" dirty="0"/>
              <a:t>Ритмопластика </a:t>
            </a:r>
            <a:r>
              <a:rPr lang="ru-RU" sz="2000" dirty="0"/>
              <a:t>умение ориентироваться в пространстве, равномерно размещаться по площадке, двигаться под музыку. Время проведения 30 минут 2 раза в неделю.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6122"/>
            <a:ext cx="1917000" cy="25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55124"/>
            <a:ext cx="1917000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55124"/>
            <a:ext cx="1917000" cy="25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97522"/>
            <a:ext cx="1917000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97522"/>
            <a:ext cx="1917000" cy="25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7501"/>
            <a:ext cx="1917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Релаксация </a:t>
            </a:r>
            <a:r>
              <a:rPr lang="ru-RU" sz="2000" dirty="0"/>
              <a:t>– это метод профилактики психоэмоционального напряжения у детей дошкольного возраста. Время проведения 15-20 секунд.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1977684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55" y="3645024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42" y="1559496"/>
            <a:ext cx="2643758" cy="35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Гимнастика для глаз </a:t>
            </a:r>
            <a:r>
              <a:rPr lang="ru-RU" sz="2000" dirty="0"/>
              <a:t>- укрепление глазных мышц, снятие напряжения. Время проведения 2-3 минуты.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4491"/>
            <a:ext cx="1971000" cy="26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37" y="4112975"/>
            <a:ext cx="2025000" cy="27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4" y="4091032"/>
            <a:ext cx="2025000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03277"/>
            <a:ext cx="1971000" cy="26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03277"/>
            <a:ext cx="1971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7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221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Здоровьесберегающие технологии в педагогическом процессе в ДОУ</vt:lpstr>
      <vt:lpstr>Здоровьесберегающии технологии: -технологии сохранения и стимулирования здоровья; -технологии обучения ЗОЖ; -коррекционные технологии.</vt:lpstr>
      <vt:lpstr>Тема: «Сохранение и стимулирование здоровья» Цель: Обеспечение ребенку возможность сохранения здоровья, формирование у него необходимых знаний, умений и навыков по здоровому образу жизни. Задачи: - создание условий для развития и оздоровления детей; - сохранение здоровья детей и повышение двигательной активности; - создание положительного эмоционального настроения. </vt:lpstr>
      <vt:lpstr>Использование технологии сохранения и стимулирования здоровья: -динамические паузы, -подвижные и спортивные игры, -ритмопластика,  -релаксация, -гимнастика для глаз, -пальчиковая гимнастика, -гимнастика дыхательная, -гимнастика пробуждения, -закаливающие процедуры.  Дополнительно оформила картотеки.</vt:lpstr>
      <vt:lpstr>Динамическая пауза это кратковременные физические упражнения, проводимые с целью предупреждения утомления. Время проведения 2-5 минут.</vt:lpstr>
      <vt:lpstr>Подвижные и спортивные игры это развитие реакции, ловкости, познание движения и новых возможностей тела.</vt:lpstr>
      <vt:lpstr>Ритмопластика умение ориентироваться в пространстве, равномерно размещаться по площадке, двигаться под музыку. Время проведения 30 минут 2 раза в неделю.</vt:lpstr>
      <vt:lpstr>Релаксация – это метод профилактики психоэмоционального напряжения у детей дошкольного возраста. Время проведения 15-20 секунд.</vt:lpstr>
      <vt:lpstr>Гимнастика для глаз - укрепление глазных мышц, снятие напряжения. Время проведения 2-3 минуты.</vt:lpstr>
      <vt:lpstr>Пальковая гимнастика – развитие мелкой моторики рук, речи, повышает работоспособность и снимает тревожность. Время проведения 5-10 минут.</vt:lpstr>
      <vt:lpstr>Дыхательная гимнастика - профилактика и лечение органов дыхания. Время проведения 3-5 минут.</vt:lpstr>
      <vt:lpstr>Гимнастика пробуждения - подъем мышечного тонуса, улучшения настроения, профилактика простудных заболеваний.  Время проведения 10- 15 минут</vt:lpstr>
      <vt:lpstr>Закаливающие процедуры и дорожка здоровья- тренировка защитных сил организма, выработка способности быстро адаптироваться к новым условиям. Время проведения зависит от вида закаливания.</vt:lpstr>
      <vt:lpstr>Укрепление и сохранение здоровья детей- одна из главных задач как для родителей, так и для педагогов! Здоровые дети-это здоровая страна!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педагогическом процессе в ДОУ</dc:title>
  <dc:creator>Пользователь</dc:creator>
  <cp:lastModifiedBy>Пользователь</cp:lastModifiedBy>
  <cp:revision>35</cp:revision>
  <dcterms:created xsi:type="dcterms:W3CDTF">2022-03-12T08:58:07Z</dcterms:created>
  <dcterms:modified xsi:type="dcterms:W3CDTF">2022-04-17T05:43:09Z</dcterms:modified>
</cp:coreProperties>
</file>