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5" r:id="rId5"/>
    <p:sldId id="266" r:id="rId6"/>
    <p:sldId id="259" r:id="rId7"/>
    <p:sldId id="267" r:id="rId8"/>
    <p:sldId id="268" r:id="rId9"/>
    <p:sldId id="260" r:id="rId10"/>
    <p:sldId id="269" r:id="rId11"/>
    <p:sldId id="261" r:id="rId12"/>
    <p:sldId id="264" r:id="rId13"/>
    <p:sldId id="270" r:id="rId14"/>
    <p:sldId id="271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7853F9-62C4-4206-B4AA-ACE3EA36454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6422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853F9-62C4-4206-B4AA-ACE3EA36454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853F9-62C4-4206-B4AA-ACE3EA36454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853F9-62C4-4206-B4AA-ACE3EA36454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853F9-62C4-4206-B4AA-ACE3EA36454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853F9-62C4-4206-B4AA-ACE3EA36454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853F9-62C4-4206-B4AA-ACE3EA36454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853F9-62C4-4206-B4AA-ACE3EA36454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853F9-62C4-4206-B4AA-ACE3EA36454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17853F9-62C4-4206-B4AA-ACE3EA36454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7853F9-62C4-4206-B4AA-ACE3EA36454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17853F9-62C4-4206-B4AA-ACE3EA36454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056"/>
            </a:avLst>
          </a:prstGeom>
          <a:blipFill>
            <a:blip r:embed="rId14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nachalo4ka.ru/wp-content/uploads/2014/08/Baba-s-korzinoy.png" TargetMode="External"/><Relationship Id="rId13" Type="http://schemas.openxmlformats.org/officeDocument/2006/relationships/hyperlink" Target="http://img3.proshkolu.ru/content/media/pic/std/2000000/1451000/1450196-7290ba43eb186c4c.png" TargetMode="External"/><Relationship Id="rId3" Type="http://schemas.openxmlformats.org/officeDocument/2006/relationships/hyperlink" Target="http://deti-online.com/zagadki/zagadki-semya-druzya/" TargetMode="External"/><Relationship Id="rId7" Type="http://schemas.openxmlformats.org/officeDocument/2006/relationships/hyperlink" Target="http://s002.radikal.ru/i200/1110/90/482001bca7a4.png" TargetMode="External"/><Relationship Id="rId12" Type="http://schemas.openxmlformats.org/officeDocument/2006/relationships/hyperlink" Target="http://sv61.ru/9038.jpg" TargetMode="External"/><Relationship Id="rId17" Type="http://schemas.openxmlformats.org/officeDocument/2006/relationships/hyperlink" Target="https://d13z1xw8270sfc.cloudfront.net/origin/348782/1440783528423_toddler.png" TargetMode="External"/><Relationship Id="rId2" Type="http://schemas.openxmlformats.org/officeDocument/2006/relationships/hyperlink" Target="http://deti-online.com/usr/templates/images/zagadki-pro-semyu.jpg" TargetMode="External"/><Relationship Id="rId16" Type="http://schemas.openxmlformats.org/officeDocument/2006/relationships/hyperlink" Target="https://cdn.vectorstock.com/i/thumb-large/34/28/143342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eview.cutcaster.com/903256992-Same-Shirt-Siblings.jpg" TargetMode="External"/><Relationship Id="rId11" Type="http://schemas.openxmlformats.org/officeDocument/2006/relationships/hyperlink" Target="http://images.onlinelabels.com/images/clip-art/nicubunu/nicubunu_Comic_characters_Businessman.png" TargetMode="External"/><Relationship Id="rId5" Type="http://schemas.openxmlformats.org/officeDocument/2006/relationships/hyperlink" Target="http://ok-t.ru/mylektsiiru/baza4/800173528549.files/image002.jpg" TargetMode="External"/><Relationship Id="rId15" Type="http://schemas.openxmlformats.org/officeDocument/2006/relationships/hyperlink" Target="http://2.bp.blogspot.com/-BhW4Yg5paLo/UpI8eiUWwAI/AAAAAAAANt4/7KfzJOwkzzs/s1600/cocukpng_forumgazel+(9).png" TargetMode="External"/><Relationship Id="rId10" Type="http://schemas.openxmlformats.org/officeDocument/2006/relationships/hyperlink" Target="http://prazdnichek.info/uploads/posts/2010-04/1271799839_img293.jpg" TargetMode="External"/><Relationship Id="rId4" Type="http://schemas.openxmlformats.org/officeDocument/2006/relationships/hyperlink" Target="http://www.playcast.ru/uploads/2015/03/29/12886510.png" TargetMode="External"/><Relationship Id="rId9" Type="http://schemas.openxmlformats.org/officeDocument/2006/relationships/hyperlink" Target="http://amurfssp.ru/uploads/posts/2015-10/1443667498_korjiky.gif" TargetMode="External"/><Relationship Id="rId14" Type="http://schemas.openxmlformats.org/officeDocument/2006/relationships/hyperlink" Target="http://images.easyfreeclipart.com/1748/character-building-stories-friendship-skills-for-raising-happy--1748517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Amelia_DG" pitchFamily="2" charset="0"/>
              </a:rPr>
              <a:t>Загадки 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Amelia_DG" pitchFamily="2" charset="0"/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Amelia_DG" pitchFamily="2" charset="0"/>
              </a:rPr>
              <a:t>про семью и друзей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Amelia_DG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6314" y="4149080"/>
            <a:ext cx="4712568" cy="108012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2900" b="1" dirty="0" err="1" smtClean="0">
                <a:solidFill>
                  <a:schemeClr val="tx1"/>
                </a:solidFill>
              </a:rPr>
              <a:t>Николенко</a:t>
            </a:r>
            <a:r>
              <a:rPr lang="ru-RU" sz="2900" b="1" dirty="0" smtClean="0">
                <a:solidFill>
                  <a:schemeClr val="tx1"/>
                </a:solidFill>
              </a:rPr>
              <a:t> Людмила Алексеевна</a:t>
            </a:r>
            <a:endParaRPr lang="ru-RU" sz="2900" b="1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учитель начальных классов </a:t>
            </a:r>
            <a:r>
              <a:rPr lang="ru-RU" dirty="0" smtClean="0">
                <a:solidFill>
                  <a:schemeClr val="tx1"/>
                </a:solidFill>
              </a:rPr>
              <a:t>МКОУ </a:t>
            </a:r>
            <a:r>
              <a:rPr lang="ru-RU" dirty="0">
                <a:solidFill>
                  <a:schemeClr val="tx1"/>
                </a:solidFill>
              </a:rPr>
              <a:t>СОШ № </a:t>
            </a:r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с. Ульяновка Минераловодского района   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Ставропольского края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85184"/>
            <a:ext cx="2713484" cy="151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747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5338936" cy="247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Кто милее всех на свете?</a:t>
            </a:r>
          </a:p>
          <a:p>
            <a:pPr marL="0" indent="0">
              <a:buNone/>
            </a:pPr>
            <a:r>
              <a:rPr lang="ru-RU" dirty="0" smtClean="0"/>
              <a:t>Кого любят очень дети?</a:t>
            </a:r>
          </a:p>
          <a:p>
            <a:pPr marL="0" indent="0">
              <a:buNone/>
            </a:pPr>
            <a:r>
              <a:rPr lang="ru-RU" dirty="0" smtClean="0"/>
              <a:t>На вопрос отвечу прямо:</a:t>
            </a:r>
          </a:p>
          <a:p>
            <a:pPr marL="0" indent="0">
              <a:buNone/>
            </a:pPr>
            <a:r>
              <a:rPr lang="ru-RU" dirty="0" smtClean="0"/>
              <a:t>— Всех милее наша...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3538736" cy="1143000"/>
          </a:xfrm>
        </p:spPr>
        <p:txBody>
          <a:bodyPr/>
          <a:lstStyle/>
          <a:p>
            <a:r>
              <a:rPr lang="ru-RU" b="1" dirty="0"/>
              <a:t>мама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19" y="1556792"/>
            <a:ext cx="375282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003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5482952" cy="3773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Кто не в шутку, а всерьёз </a:t>
            </a:r>
          </a:p>
          <a:p>
            <a:pPr marL="0" indent="0">
              <a:buNone/>
            </a:pPr>
            <a:r>
              <a:rPr lang="ru-RU" dirty="0" smtClean="0"/>
              <a:t>Нас забить научит гвоздь? </a:t>
            </a:r>
          </a:p>
          <a:p>
            <a:pPr marL="0" indent="0">
              <a:buNone/>
            </a:pPr>
            <a:r>
              <a:rPr lang="ru-RU" dirty="0" smtClean="0"/>
              <a:t>Кто научит смелым быть? </a:t>
            </a:r>
          </a:p>
          <a:p>
            <a:pPr marL="0" indent="0">
              <a:buNone/>
            </a:pPr>
            <a:r>
              <a:rPr lang="ru-RU" dirty="0" smtClean="0"/>
              <a:t>С велика упав, не ныть, </a:t>
            </a:r>
          </a:p>
          <a:p>
            <a:pPr marL="0" indent="0">
              <a:buNone/>
            </a:pPr>
            <a:r>
              <a:rPr lang="ru-RU" dirty="0" smtClean="0"/>
              <a:t>И коленку расцарапав, </a:t>
            </a:r>
          </a:p>
          <a:p>
            <a:pPr marL="0" indent="0">
              <a:buNone/>
            </a:pPr>
            <a:r>
              <a:rPr lang="ru-RU" dirty="0" smtClean="0"/>
              <a:t>Не реветь? Конечно ...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33056"/>
            <a:ext cx="3538736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папа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3291061" cy="5459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73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5698976" cy="26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контрольной даст списать,</a:t>
            </a:r>
          </a:p>
          <a:p>
            <a:pPr marL="0" indent="0">
              <a:buNone/>
            </a:pPr>
            <a:r>
              <a:rPr lang="ru-RU" dirty="0" smtClean="0"/>
              <a:t>С ним всегда легко болтать.</a:t>
            </a:r>
          </a:p>
          <a:p>
            <a:pPr marL="0" indent="0">
              <a:buNone/>
            </a:pPr>
            <a:r>
              <a:rPr lang="ru-RU" dirty="0" smtClean="0"/>
              <a:t>Если надо, даст совет,</a:t>
            </a:r>
          </a:p>
          <a:p>
            <a:pPr marL="0" indent="0">
              <a:buNone/>
            </a:pPr>
            <a:r>
              <a:rPr lang="ru-RU" dirty="0" smtClean="0"/>
              <a:t>Знает мой любой секрет.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3322712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друг</a:t>
            </a:r>
            <a:endParaRPr lang="ru-RU" b="1" dirty="0"/>
          </a:p>
        </p:txBody>
      </p:sp>
      <p:pic>
        <p:nvPicPr>
          <p:cNvPr id="7170" name="Picture 2" descr="https://cdn.vectorstock.com/i/thumb-large/34/28/143342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64" y="2204864"/>
            <a:ext cx="4176602" cy="4387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27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5904656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Говорят, что мы похожи.</a:t>
            </a:r>
          </a:p>
          <a:p>
            <a:pPr marL="0" indent="0">
              <a:buNone/>
            </a:pPr>
            <a:r>
              <a:rPr lang="ru-RU" dirty="0" smtClean="0"/>
              <a:t>Отвечаем: «Ну и что же?».</a:t>
            </a:r>
          </a:p>
          <a:p>
            <a:pPr marL="0" indent="0">
              <a:buNone/>
            </a:pPr>
            <a:r>
              <a:rPr lang="ru-RU" dirty="0" smtClean="0"/>
              <a:t>Говорят, что неразлучны.</a:t>
            </a:r>
          </a:p>
          <a:p>
            <a:pPr marL="0" indent="0">
              <a:buNone/>
            </a:pPr>
            <a:r>
              <a:rPr lang="ru-RU" dirty="0" smtClean="0"/>
              <a:t>Друг без друга вправду скучно.</a:t>
            </a:r>
          </a:p>
          <a:p>
            <a:pPr marL="0" indent="0">
              <a:buNone/>
            </a:pPr>
            <a:r>
              <a:rPr lang="ru-RU" dirty="0" smtClean="0"/>
              <a:t>Говорят, что мы болтушки...</a:t>
            </a:r>
          </a:p>
          <a:p>
            <a:pPr marL="0" indent="0">
              <a:buNone/>
            </a:pPr>
            <a:r>
              <a:rPr lang="ru-RU" dirty="0" smtClean="0"/>
              <a:t>Ну и что! Ведь мы...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861048"/>
            <a:ext cx="4042792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подружки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0892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268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5410944" cy="2404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Радость делит он со мной,</a:t>
            </a:r>
          </a:p>
          <a:p>
            <a:pPr marL="0" indent="0">
              <a:buNone/>
            </a:pPr>
            <a:r>
              <a:rPr lang="ru-RU" dirty="0" smtClean="0"/>
              <a:t>За меня всегда горой.</a:t>
            </a:r>
          </a:p>
          <a:p>
            <a:pPr marL="0" indent="0">
              <a:buNone/>
            </a:pPr>
            <a:r>
              <a:rPr lang="ru-RU" dirty="0" smtClean="0"/>
              <a:t>Коль беда случится вдруг,</a:t>
            </a:r>
          </a:p>
          <a:p>
            <a:pPr marL="0" indent="0">
              <a:buNone/>
            </a:pPr>
            <a:r>
              <a:rPr lang="ru-RU" dirty="0" smtClean="0"/>
              <a:t>Мне поможет верный...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58197"/>
            <a:ext cx="303468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друг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4268726" cy="366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762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US" sz="1400" dirty="0" smtClean="0">
                <a:hlinkClick r:id="rId2"/>
              </a:rPr>
              <a:t>http://deti-online.com/usr/templates/images/zagadki-pro-semyu.jpg</a:t>
            </a:r>
            <a:r>
              <a:rPr lang="ru-RU" sz="1400" dirty="0" smtClean="0"/>
              <a:t>  семья</a:t>
            </a:r>
          </a:p>
          <a:p>
            <a:r>
              <a:rPr lang="en-US" sz="1400" dirty="0" smtClean="0">
                <a:hlinkClick r:id="rId3"/>
              </a:rPr>
              <a:t>http://deti-online.com/zagadki/zagadki-semya-druzya/</a:t>
            </a:r>
            <a:r>
              <a:rPr lang="ru-RU" sz="1400" dirty="0" smtClean="0"/>
              <a:t>  тексты загадок </a:t>
            </a:r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www.playcast.ru/uploads/2015/03/29/12886510.png</a:t>
            </a:r>
            <a:r>
              <a:rPr lang="ru-RU" sz="1400" dirty="0" smtClean="0"/>
              <a:t> рамка  с детьми на 1 слайде</a:t>
            </a:r>
          </a:p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ok-t.ru/mylektsiiru/baza4/800173528549.files/image002.jpg</a:t>
            </a:r>
            <a:endParaRPr lang="ru-RU" sz="1400" dirty="0" smtClean="0"/>
          </a:p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preview.cutcaster.com/903256992-Same-Shirt-Siblings.jpg</a:t>
            </a:r>
            <a:endParaRPr lang="ru-RU" sz="1400" dirty="0" smtClean="0"/>
          </a:p>
          <a:p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s002.radikal.ru/i200/1110/90/482001bca7a4.png</a:t>
            </a:r>
            <a:endParaRPr lang="ru-RU" sz="1400" dirty="0" smtClean="0"/>
          </a:p>
          <a:p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nachalo4ka.ru/wp-content/uploads/2014/08/Baba-s-korzinoy.png</a:t>
            </a:r>
            <a:endParaRPr lang="ru-RU" sz="1400" dirty="0" smtClean="0"/>
          </a:p>
          <a:p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amurfssp.ru/uploads/posts/2015-10/1443667498_korjiky.gif</a:t>
            </a:r>
            <a:endParaRPr lang="ru-RU" sz="1400" dirty="0" smtClean="0"/>
          </a:p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prazdnichek.info/uploads/posts/2010-04/1271799839_img293.jpg</a:t>
            </a:r>
            <a:endParaRPr lang="ru-RU" sz="1400" dirty="0" smtClean="0"/>
          </a:p>
          <a:p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images.onlinelabels.com/images/clip-art/nicubunu/nicubunu_Comic_characters_Businessman.png</a:t>
            </a:r>
            <a:endParaRPr lang="ru-RU" sz="1400" dirty="0" smtClean="0"/>
          </a:p>
          <a:p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sv61.ru/9038.jpg</a:t>
            </a:r>
            <a:endParaRPr lang="ru-RU" sz="1400" dirty="0" smtClean="0"/>
          </a:p>
          <a:p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img3.proshkolu.ru/content/media/pic/std/2000000/1451000/1450196-7290ba43eb186c4c.png</a:t>
            </a:r>
            <a:endParaRPr lang="ru-RU" sz="1400" dirty="0" smtClean="0"/>
          </a:p>
          <a:p>
            <a:r>
              <a:rPr lang="en-US" sz="1400" dirty="0">
                <a:hlinkClick r:id="rId14"/>
              </a:rPr>
              <a:t>http://images.easyfreeclipart.com/1748/character-building-stories-friendship-skills-for-raising-happy--</a:t>
            </a:r>
            <a:r>
              <a:rPr lang="en-US" sz="1400" dirty="0" smtClean="0">
                <a:hlinkClick r:id="rId14"/>
              </a:rPr>
              <a:t>1748517.jpg</a:t>
            </a:r>
            <a:endParaRPr lang="ru-RU" sz="1400" dirty="0" smtClean="0"/>
          </a:p>
          <a:p>
            <a:r>
              <a:rPr lang="en-US" sz="1400" dirty="0">
                <a:hlinkClick r:id="rId15"/>
              </a:rPr>
              <a:t>http://2.bp.blogspot.com/-BhW4Yg5paLo/UpI8eiUWwAI/AAAAAAAANt4/7KfzJOwkzzs/s1600/cocukpng_forumgazel+(9).</a:t>
            </a:r>
            <a:r>
              <a:rPr lang="en-US" sz="1400" dirty="0" smtClean="0">
                <a:hlinkClick r:id="rId15"/>
              </a:rPr>
              <a:t>png</a:t>
            </a:r>
            <a:endParaRPr lang="ru-RU" sz="1400" dirty="0" smtClean="0"/>
          </a:p>
          <a:p>
            <a:r>
              <a:rPr lang="en-US" sz="1400" dirty="0">
                <a:hlinkClick r:id="rId16"/>
              </a:rPr>
              <a:t>https://</a:t>
            </a:r>
            <a:r>
              <a:rPr lang="en-US" sz="1400" dirty="0" smtClean="0">
                <a:hlinkClick r:id="rId16"/>
              </a:rPr>
              <a:t>cdn.vectorstock.com/i/thumb-large/34/28/1433428.jpg</a:t>
            </a:r>
            <a:endParaRPr lang="ru-RU" sz="1400" dirty="0" smtClean="0"/>
          </a:p>
          <a:p>
            <a:r>
              <a:rPr lang="en-US" sz="1400" dirty="0">
                <a:hlinkClick r:id="rId17"/>
              </a:rPr>
              <a:t>https://</a:t>
            </a:r>
            <a:r>
              <a:rPr lang="en-US" sz="1400" dirty="0" smtClean="0">
                <a:hlinkClick r:id="rId17"/>
              </a:rPr>
              <a:t>d13z1xw8270sfc.cloudfront.net/origin/348782/1440783528423_toddler.png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96950"/>
          </a:xfrm>
        </p:spPr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05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203032" cy="24768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Это слово каждый знает,</a:t>
            </a:r>
          </a:p>
          <a:p>
            <a:pPr marL="0" indent="0">
              <a:buNone/>
            </a:pPr>
            <a:r>
              <a:rPr lang="ru-RU" dirty="0" smtClean="0"/>
              <a:t>Ни на что не променяет!</a:t>
            </a:r>
          </a:p>
          <a:p>
            <a:pPr marL="0" indent="0">
              <a:buNone/>
            </a:pPr>
            <a:r>
              <a:rPr lang="ru-RU" dirty="0" smtClean="0"/>
              <a:t>К цифре «семь» добавлю «я» —</a:t>
            </a:r>
          </a:p>
          <a:p>
            <a:pPr marL="0" indent="0">
              <a:buNone/>
            </a:pPr>
            <a:r>
              <a:rPr lang="ru-RU" dirty="0" smtClean="0"/>
              <a:t>Что получится?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548680"/>
            <a:ext cx="3682752" cy="868958"/>
          </a:xfrm>
        </p:spPr>
        <p:txBody>
          <a:bodyPr>
            <a:normAutofit/>
          </a:bodyPr>
          <a:lstStyle/>
          <a:p>
            <a:r>
              <a:rPr lang="ru-RU" b="1" dirty="0" smtClean="0"/>
              <a:t>СЕМЬЯ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43" y="3501008"/>
            <a:ext cx="4824536" cy="303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5366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6048672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Кто любит и меня, и братца,</a:t>
            </a:r>
          </a:p>
          <a:p>
            <a:pPr marL="0" indent="0">
              <a:buNone/>
            </a:pPr>
            <a:r>
              <a:rPr lang="ru-RU" dirty="0" smtClean="0"/>
              <a:t>Но больше любит наряжаться? —</a:t>
            </a:r>
          </a:p>
          <a:p>
            <a:pPr marL="0" indent="0">
              <a:buNone/>
            </a:pPr>
            <a:r>
              <a:rPr lang="ru-RU" dirty="0" smtClean="0"/>
              <a:t>Очень модная девчонка —</a:t>
            </a:r>
          </a:p>
          <a:p>
            <a:pPr marL="0" indent="0">
              <a:buNone/>
            </a:pPr>
            <a:r>
              <a:rPr lang="ru-RU" dirty="0" smtClean="0"/>
              <a:t>Моя старшая...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132856"/>
            <a:ext cx="2674640" cy="8689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сестренка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577952" cy="385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913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491064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Мамы старшая сестра —</a:t>
            </a:r>
          </a:p>
          <a:p>
            <a:pPr marL="0" indent="0">
              <a:buNone/>
            </a:pPr>
            <a:r>
              <a:rPr lang="ru-RU" dirty="0" smtClean="0"/>
              <a:t>С виду вовсе не стара,</a:t>
            </a:r>
          </a:p>
          <a:p>
            <a:pPr marL="0" indent="0">
              <a:buNone/>
            </a:pPr>
            <a:r>
              <a:rPr lang="ru-RU" dirty="0" smtClean="0"/>
              <a:t>С улыбкой спросит: Как живете?</a:t>
            </a:r>
          </a:p>
          <a:p>
            <a:pPr marL="0" indent="0">
              <a:buNone/>
            </a:pPr>
            <a:r>
              <a:rPr lang="ru-RU" dirty="0" smtClean="0"/>
              <a:t>Кто в гости к нам приехал?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826768" cy="940966"/>
          </a:xfrm>
        </p:spPr>
        <p:txBody>
          <a:bodyPr>
            <a:normAutofit/>
          </a:bodyPr>
          <a:lstStyle/>
          <a:p>
            <a:r>
              <a:rPr lang="ru-RU" b="1" dirty="0" smtClean="0"/>
              <a:t>ТЁТЯ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184" y="1556792"/>
            <a:ext cx="2293099" cy="5157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5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48814"/>
            <a:ext cx="76328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Мы в беде друг другу помогаем,</a:t>
            </a:r>
          </a:p>
          <a:p>
            <a:pPr marL="0" indent="0">
              <a:buNone/>
            </a:pPr>
            <a:r>
              <a:rPr lang="ru-RU" dirty="0" smtClean="0"/>
              <a:t>Вместе делаем уроки и играем,</a:t>
            </a:r>
          </a:p>
          <a:p>
            <a:pPr marL="0" indent="0">
              <a:buNone/>
            </a:pPr>
            <a:r>
              <a:rPr lang="ru-RU" dirty="0" smtClean="0"/>
              <a:t>Вместе ходим на прогулку, в магазин.</a:t>
            </a:r>
          </a:p>
          <a:p>
            <a:pPr marL="0" indent="0">
              <a:buNone/>
            </a:pPr>
            <a:r>
              <a:rPr lang="ru-RU" dirty="0" smtClean="0"/>
              <a:t>Когда нет тебя, то я один.</a:t>
            </a:r>
          </a:p>
          <a:p>
            <a:pPr marL="0" indent="0">
              <a:buNone/>
            </a:pPr>
            <a:r>
              <a:rPr lang="ru-RU" dirty="0" smtClean="0"/>
              <a:t>Приходи скорее, я скучаю,</a:t>
            </a:r>
          </a:p>
          <a:p>
            <a:pPr marL="0" indent="0">
              <a:buNone/>
            </a:pPr>
            <a:r>
              <a:rPr lang="ru-RU" dirty="0" smtClean="0"/>
              <a:t>Даже в игры без тебя я не играю.</a:t>
            </a:r>
          </a:p>
          <a:p>
            <a:pPr marL="0" indent="0">
              <a:buNone/>
            </a:pPr>
            <a:r>
              <a:rPr lang="ru-RU" dirty="0" smtClean="0"/>
              <a:t>Мне общение с тобою очень нужно,</a:t>
            </a:r>
          </a:p>
          <a:p>
            <a:pPr marL="0" indent="0">
              <a:buNone/>
            </a:pPr>
            <a:r>
              <a:rPr lang="ru-RU" dirty="0" smtClean="0"/>
              <a:t>А еще нужна мужская...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921041"/>
            <a:ext cx="3744416" cy="868958"/>
          </a:xfrm>
        </p:spPr>
        <p:txBody>
          <a:bodyPr>
            <a:normAutofit/>
          </a:bodyPr>
          <a:lstStyle/>
          <a:p>
            <a:r>
              <a:rPr lang="ru-RU" b="1" dirty="0" smtClean="0"/>
              <a:t>дружба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55520"/>
            <a:ext cx="3528392" cy="22478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474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4834880" cy="2404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Кто любить не устает,</a:t>
            </a:r>
          </a:p>
          <a:p>
            <a:pPr marL="0" indent="0">
              <a:buNone/>
            </a:pPr>
            <a:r>
              <a:rPr lang="ru-RU" dirty="0" smtClean="0"/>
              <a:t>Пироги для нас печет,</a:t>
            </a:r>
          </a:p>
          <a:p>
            <a:pPr marL="0" indent="0">
              <a:buNone/>
            </a:pPr>
            <a:r>
              <a:rPr lang="ru-RU" dirty="0" smtClean="0"/>
              <a:t>Вкусные оладушки?</a:t>
            </a:r>
          </a:p>
          <a:p>
            <a:pPr marL="0" indent="0">
              <a:buNone/>
            </a:pPr>
            <a:r>
              <a:rPr lang="ru-RU" dirty="0" smtClean="0"/>
              <a:t>Это наша...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11037"/>
            <a:ext cx="4114800" cy="724942"/>
          </a:xfrm>
        </p:spPr>
        <p:txBody>
          <a:bodyPr>
            <a:normAutofit/>
          </a:bodyPr>
          <a:lstStyle/>
          <a:p>
            <a:r>
              <a:rPr lang="ru-RU" b="1" dirty="0" smtClean="0"/>
              <a:t>бабушка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48680"/>
            <a:ext cx="3023878" cy="59745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260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5122912" cy="254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Я у мамы не один, </a:t>
            </a:r>
          </a:p>
          <a:p>
            <a:pPr marL="0" indent="0">
              <a:buNone/>
            </a:pPr>
            <a:r>
              <a:rPr lang="ru-RU" dirty="0" smtClean="0"/>
              <a:t>У неё ещё есть сын, </a:t>
            </a:r>
          </a:p>
          <a:p>
            <a:pPr marL="0" indent="0">
              <a:buNone/>
            </a:pPr>
            <a:r>
              <a:rPr lang="ru-RU" dirty="0" smtClean="0"/>
              <a:t>Рядом с ним я маловат,</a:t>
            </a:r>
          </a:p>
          <a:p>
            <a:pPr marL="0" indent="0">
              <a:buNone/>
            </a:pPr>
            <a:r>
              <a:rPr lang="ru-RU" dirty="0" smtClean="0"/>
              <a:t>Для меня он — старший...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3250704" cy="5809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брат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37843"/>
            <a:ext cx="3905622" cy="48877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468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5410944" cy="254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Он трудился не от скуки,</a:t>
            </a:r>
          </a:p>
          <a:p>
            <a:pPr marL="0" indent="0">
              <a:buNone/>
            </a:pPr>
            <a:r>
              <a:rPr lang="ru-RU" dirty="0" smtClean="0"/>
              <a:t>У него в мозолях руки,</a:t>
            </a:r>
          </a:p>
          <a:p>
            <a:pPr marL="0" indent="0">
              <a:buNone/>
            </a:pPr>
            <a:r>
              <a:rPr lang="ru-RU" dirty="0" smtClean="0"/>
              <a:t>А теперь он стар и сед —</a:t>
            </a:r>
          </a:p>
          <a:p>
            <a:pPr marL="0" indent="0">
              <a:buNone/>
            </a:pPr>
            <a:r>
              <a:rPr lang="ru-RU" dirty="0" smtClean="0"/>
              <a:t>Мой родной, любимый...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924944"/>
            <a:ext cx="3106688" cy="796950"/>
          </a:xfrm>
        </p:spPr>
        <p:txBody>
          <a:bodyPr>
            <a:normAutofit/>
          </a:bodyPr>
          <a:lstStyle/>
          <a:p>
            <a:r>
              <a:rPr lang="ru-RU" b="1" dirty="0" smtClean="0"/>
              <a:t>дед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66"/>
          <a:stretch/>
        </p:blipFill>
        <p:spPr bwMode="auto">
          <a:xfrm>
            <a:off x="4932040" y="1059470"/>
            <a:ext cx="3628384" cy="542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4131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48072"/>
            <a:ext cx="5770984" cy="254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Кто же с маминой сестрой</a:t>
            </a:r>
          </a:p>
          <a:p>
            <a:pPr marL="0" indent="0">
              <a:buNone/>
            </a:pPr>
            <a:r>
              <a:rPr lang="ru-RU" dirty="0" smtClean="0"/>
              <a:t>Приезжает к нам порой?</a:t>
            </a:r>
          </a:p>
          <a:p>
            <a:pPr marL="0" indent="0">
              <a:buNone/>
            </a:pPr>
            <a:r>
              <a:rPr lang="ru-RU" dirty="0" smtClean="0"/>
              <a:t>На меня с улыбкой глядя,</a:t>
            </a:r>
          </a:p>
          <a:p>
            <a:pPr marL="0" indent="0">
              <a:buNone/>
            </a:pPr>
            <a:r>
              <a:rPr lang="ru-RU" dirty="0" smtClean="0"/>
              <a:t>Здравствуй! — говорит мне...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3610744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дядя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17" y="1628800"/>
            <a:ext cx="4898714" cy="4898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549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</TotalTime>
  <Words>444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Загадки  про семью и друзей</vt:lpstr>
      <vt:lpstr>СЕМЬЯ</vt:lpstr>
      <vt:lpstr>сестренка</vt:lpstr>
      <vt:lpstr>ТЁТЯ</vt:lpstr>
      <vt:lpstr>дружба</vt:lpstr>
      <vt:lpstr>бабушка</vt:lpstr>
      <vt:lpstr>брат</vt:lpstr>
      <vt:lpstr>дед</vt:lpstr>
      <vt:lpstr>дядя</vt:lpstr>
      <vt:lpstr>мама</vt:lpstr>
      <vt:lpstr>папа</vt:lpstr>
      <vt:lpstr>друг</vt:lpstr>
      <vt:lpstr>подружки</vt:lpstr>
      <vt:lpstr>друг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про семью и друзей</dc:title>
  <dc:creator>Ольга</dc:creator>
  <cp:lastModifiedBy>ACER</cp:lastModifiedBy>
  <cp:revision>37</cp:revision>
  <dcterms:created xsi:type="dcterms:W3CDTF">2015-07-08T15:53:31Z</dcterms:created>
  <dcterms:modified xsi:type="dcterms:W3CDTF">2024-06-24T10:52:31Z</dcterms:modified>
</cp:coreProperties>
</file>