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86" r:id="rId3"/>
    <p:sldId id="263" r:id="rId4"/>
    <p:sldId id="265" r:id="rId5"/>
    <p:sldId id="256" r:id="rId6"/>
    <p:sldId id="266" r:id="rId7"/>
    <p:sldId id="260" r:id="rId8"/>
    <p:sldId id="267" r:id="rId9"/>
    <p:sldId id="268" r:id="rId10"/>
    <p:sldId id="261" r:id="rId11"/>
    <p:sldId id="262" r:id="rId12"/>
    <p:sldId id="272" r:id="rId13"/>
    <p:sldId id="269" r:id="rId14"/>
    <p:sldId id="273" r:id="rId15"/>
    <p:sldId id="270" r:id="rId16"/>
    <p:sldId id="275" r:id="rId17"/>
    <p:sldId id="271" r:id="rId18"/>
    <p:sldId id="276" r:id="rId19"/>
    <p:sldId id="277" r:id="rId20"/>
    <p:sldId id="257" r:id="rId21"/>
    <p:sldId id="278" r:id="rId22"/>
    <p:sldId id="279" r:id="rId23"/>
    <p:sldId id="281" r:id="rId24"/>
    <p:sldId id="280" r:id="rId25"/>
    <p:sldId id="282" r:id="rId26"/>
    <p:sldId id="287" r:id="rId27"/>
    <p:sldId id="258" r:id="rId28"/>
    <p:sldId id="259" r:id="rId29"/>
    <p:sldId id="284" r:id="rId30"/>
    <p:sldId id="283" r:id="rId31"/>
    <p:sldId id="289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60" autoAdjust="0"/>
  </p:normalViewPr>
  <p:slideViewPr>
    <p:cSldViewPr snapToGrid="0" showGuides="1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1901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32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88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5543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533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5619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96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44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87553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07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5AD781-8640-47D4-956C-3548659EDC7B}" type="datetimeFigureOut">
              <a:rPr lang="ru-RU" smtClean="0"/>
              <a:pPr/>
              <a:t>12.06.2024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029DD9-70FE-45AB-9309-B2ED521F1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32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050" y="1510512"/>
            <a:ext cx="10318418" cy="4394988"/>
          </a:xfrm>
        </p:spPr>
        <p:txBody>
          <a:bodyPr/>
          <a:lstStyle/>
          <a:p>
            <a:r>
              <a:rPr lang="ru-RU" dirty="0" smtClean="0"/>
              <a:t>РУССКИЙ ЯЗЫК- МОЙ ДРУГ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6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78425"/>
            <a:ext cx="10178322" cy="450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Какая </a:t>
            </a: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гласная начинает и заканчивает алфавит? (а, 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629009"/>
            <a:ext cx="431482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29009"/>
            <a:ext cx="4314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9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64777"/>
            <a:ext cx="10178322" cy="4514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Какие </a:t>
            </a:r>
            <a:r>
              <a:rPr lang="ru-RU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не обозначают звук?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70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28549"/>
            <a:ext cx="10178322" cy="4351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буквы </a:t>
            </a:r>
            <a:r>
              <a:rPr lang="ru-RU" sz="8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(ъ, ь)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звук?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92" y="4328614"/>
            <a:ext cx="457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569493"/>
            <a:ext cx="10037928" cy="431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Предложения </a:t>
            </a: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… ?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9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839" y="1317010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Предложения </a:t>
            </a: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… </a:t>
            </a:r>
            <a:r>
              <a:rPr lang="ru-RU" sz="8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ru-RU" sz="8800" u="sng" dirty="0" smtClean="0">
                <a:solidFill>
                  <a:srgbClr val="0070C0"/>
                </a:solidFill>
              </a:rPr>
              <a:t>)</a:t>
            </a:r>
            <a:endParaRPr lang="ru-RU" sz="8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9" y="2756848"/>
            <a:ext cx="7290937" cy="4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9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10437"/>
            <a:ext cx="10178322" cy="426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Слова </a:t>
            </a:r>
            <a:r>
              <a:rPr lang="ru-RU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</a:t>
            </a: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69" y="2993944"/>
            <a:ext cx="7831540" cy="44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9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22363"/>
            <a:ext cx="10178322" cy="45572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Слова </a:t>
            </a:r>
            <a:r>
              <a:rPr lang="ru-RU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… </a:t>
            </a:r>
            <a:r>
              <a:rPr lang="ru-RU" sz="8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8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89" y="2467286"/>
            <a:ext cx="5810611" cy="43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7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01255"/>
            <a:ext cx="10178322" cy="4378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Как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 начало предложения?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42" y="2538483"/>
            <a:ext cx="5079681" cy="5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9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65027"/>
            <a:ext cx="10178322" cy="421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Что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в конце предложения?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3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39" y="1665027"/>
            <a:ext cx="10447361" cy="5076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В 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ставим …..</a:t>
            </a:r>
          </a:p>
          <a:p>
            <a:pPr marL="0" indent="0">
              <a:buNone/>
            </a:pP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(., ?, !)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67" y="3729252"/>
            <a:ext cx="45720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5815" y="3644520"/>
            <a:ext cx="3213480" cy="32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9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" y="249381"/>
            <a:ext cx="11430000" cy="6472093"/>
          </a:xfrm>
        </p:spPr>
        <p:txBody>
          <a:bodyPr/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Разделиться на 2 команды</a:t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2)Придумать название команды и </a:t>
            </a:r>
            <a:r>
              <a:rPr lang="ru-RU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капитана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УДАЧИ 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Лето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8549" y="1720840"/>
            <a:ext cx="968991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Жеребенок с каждым днем подрастал и стал… </a:t>
            </a:r>
          </a:p>
          <a:p>
            <a:r>
              <a:rPr lang="ru-RU" sz="8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b="0" i="0" u="sng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конем</a:t>
            </a:r>
            <a:r>
              <a:rPr lang="ru-RU" sz="8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8000" b="0" i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8996"/>
            <a:ext cx="4391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5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678" y="1720840"/>
            <a:ext cx="1017832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8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В нашем доме на окошке сидят серенькие … </a:t>
            </a:r>
          </a:p>
          <a:p>
            <a:r>
              <a:rPr lang="ru-RU" sz="8000" b="0" i="0" u="sng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(кошки)</a:t>
            </a:r>
            <a:endParaRPr lang="ru-RU" sz="8000" b="0" i="0" u="sng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595" y="3810000"/>
            <a:ext cx="3467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2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39" y="137947"/>
            <a:ext cx="10178322" cy="1492132"/>
          </a:xfrm>
        </p:spPr>
        <p:txBody>
          <a:bodyPr/>
          <a:lstStyle/>
          <a:p>
            <a:r>
              <a:rPr lang="ru-RU" dirty="0" smtClean="0"/>
              <a:t>2 ТУР 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7300" y="1720840"/>
            <a:ext cx="10172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Мишка плачет и ревет: просит пчел, чтоб дали … </a:t>
            </a:r>
          </a:p>
          <a:p>
            <a:r>
              <a:rPr lang="ru-RU" sz="8000" b="0" i="0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(мед)</a:t>
            </a:r>
            <a:r>
              <a:rPr lang="ru-RU" sz="8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80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endParaRPr lang="ru-RU" sz="8000" b="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96" y="4082796"/>
            <a:ext cx="3171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3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3540" y="1693545"/>
            <a:ext cx="112184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На жарком солнышке подсох и рвется из стручков … </a:t>
            </a:r>
          </a:p>
          <a:p>
            <a:r>
              <a:rPr lang="ru-RU" sz="8000" b="0" i="0" u="sng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(горох)</a:t>
            </a:r>
            <a:endParaRPr lang="ru-RU" sz="8000" b="0" i="0" u="sng" dirty="0" smtClean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avatars.mds.yandex.net/i?id=a6b1fb15ad0100a7f2566245fc03dd7814f176c7-113755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066" y="407378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4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1678" y="1720840"/>
            <a:ext cx="10178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u="none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На ветке не птичка – зверек невеличка. Мех теплый, как грелка. Кто же это? …</a:t>
            </a:r>
          </a:p>
          <a:p>
            <a:r>
              <a:rPr lang="ru-RU" sz="7200" b="0" i="0" u="sng" strike="noStrik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(белка)</a:t>
            </a:r>
            <a:endParaRPr lang="ru-RU" sz="7200" b="0" i="0" u="sng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15086"/>
            <a:ext cx="4572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1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тур «ИСПРАВЬ ОШИБКИ»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5" y="1323834"/>
            <a:ext cx="11000095" cy="553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Найди и исправь ошибки в написании слов представителей животного мира, которые встречаются на территории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края. (каждая команда на листке выполняет)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i?id=c59401c1b5034ea3370688142744d357895e8360-123631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3032" y="-168124"/>
            <a:ext cx="2411448" cy="15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698" y="3545174"/>
            <a:ext cx="2495550" cy="3048000"/>
          </a:xfrm>
          <a:prstGeom prst="rect">
            <a:avLst/>
          </a:prstGeom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3427" y="3497830"/>
            <a:ext cx="4521148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1740" y="4636660"/>
            <a:ext cx="3478247" cy="1956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1432" y="3497830"/>
            <a:ext cx="2370541" cy="21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тур «ИСПРАВЬ ОШИБКИ»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5" y="1323834"/>
            <a:ext cx="11000095" cy="5534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Найди и исправь ошибки в написании слов представителей животного мира, которые встречаются на территории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края.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МИДВЕДЬ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ЗАЕЦ-РУСАК, ДЯТИЛ,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СИНИЧЬКА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ЁЖЫК, ЩЮКА,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САРОКА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ВАРОНА, 	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ВАРАБЕЙ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ЛЕСИЦА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avatars.mds.yandex.net/i?id=c59401c1b5034ea3370688142744d357895e8360-123631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3753" y="5566419"/>
            <a:ext cx="2411448" cy="15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8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тур «ИСПРАВЬ ОШИБКИ»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1719618"/>
            <a:ext cx="10611134" cy="50360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Ответ</a:t>
            </a:r>
            <a:r>
              <a:rPr lang="ru-RU" b="1" dirty="0"/>
              <a:t>: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МЕДВЕДЬ, ЗАЯЦ-РУСАК, ДЯТЕЛ, СИНИЧКА, ЕЖИК, ЩУКА, СОРОКА, ВОРОНА, ВОРОБЕЙ, ЛИСИЦА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4 </a:t>
            </a:r>
            <a:r>
              <a:rPr lang="ru-RU" b="1" u="sng" dirty="0"/>
              <a:t>тур «Тест. Фразеологизмы.»</a:t>
            </a:r>
            <a:r>
              <a:rPr lang="ru-RU" dirty="0"/>
              <a:t/>
            </a:r>
            <a:br>
              <a:rPr lang="ru-RU" dirty="0"/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: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29" y="1542197"/>
            <a:ext cx="10768083" cy="5622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100" b="1" dirty="0" smtClean="0">
                <a:solidFill>
                  <a:srgbClr val="0070C0"/>
                </a:solidFill>
              </a:rPr>
              <a:t>«</a:t>
            </a:r>
            <a:r>
              <a:rPr lang="ru-RU" sz="7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ЗАРУБИТЬ </a:t>
            </a: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НОСУ»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одержать полную победу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ИЛИ</a:t>
            </a:r>
          </a:p>
          <a:p>
            <a:pPr marL="0" indent="0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крепко – накрепко.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915" y="3825822"/>
            <a:ext cx="3066397" cy="17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7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4 </a:t>
            </a:r>
            <a:r>
              <a:rPr lang="ru-RU" b="1" u="sng" dirty="0"/>
              <a:t>тур «Тест. Фразеологизмы.»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что означает: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87" y="2286001"/>
            <a:ext cx="10822674" cy="487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«СВИНЬЮ ПОДЛОЖИТЬ»</a:t>
            </a:r>
            <a:endParaRPr lang="ru-RU" sz="5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устроить крупную 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неприятность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пожелать удачи.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69" y="4117075"/>
            <a:ext cx="4314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1 тур «Разминка. Блиц – опрос.» 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39241"/>
            <a:ext cx="10178322" cy="411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Сколько </a:t>
            </a:r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 в русском алфавите?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34" y="4278212"/>
            <a:ext cx="4175760" cy="27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7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4 </a:t>
            </a:r>
            <a:r>
              <a:rPr lang="ru-RU" b="1" u="sng" dirty="0"/>
              <a:t>тур «Тест. Фразеологизмы.»</a:t>
            </a:r>
            <a:r>
              <a:rPr lang="ru-RU" dirty="0"/>
              <a:t/>
            </a:r>
            <a:br>
              <a:rPr lang="ru-RU" dirty="0"/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87" y="2286001"/>
            <a:ext cx="10931856" cy="487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«РАБОТАТЬ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РУКАВА»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хвастаться, набивать себе цену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или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небрежно выполнять работу.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67" t="5114" r="28199" b="9886"/>
          <a:stretch/>
        </p:blipFill>
        <p:spPr>
          <a:xfrm>
            <a:off x="9753600" y="-166950"/>
            <a:ext cx="2022764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9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тур. «СКАЖИ НАОБОРОТ»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1510145"/>
            <a:ext cx="10501745" cy="54448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ЖАРА-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УТРО-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ВЕСЕЛЬЕ-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ТВЁРДЫЙ-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ПОТЕРЯЛ-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ГРЯЗНО-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ЗИМА-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74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97" y="75599"/>
            <a:ext cx="5899006" cy="44208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i?id=815b1fe3cb116423a474bad6cf80beb7ff65abde-1249605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66" y="3934692"/>
            <a:ext cx="10791963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1 тур «Разминка. Блиц – опрос.» 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39241"/>
            <a:ext cx="10178322" cy="4111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8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буквы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алфавите </a:t>
            </a: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avatars.mds.yandex.net/i?id=1739b17d385358c61255bc801ba64f256524c3c6-129965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839" y="4545161"/>
            <a:ext cx="2933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278" y="3935561"/>
            <a:ext cx="3741379" cy="287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39" y="2878592"/>
            <a:ext cx="4175760" cy="27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25881"/>
            <a:ext cx="10178322" cy="455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Какая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гласная в любом слове всегда ударная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14" y="3429000"/>
            <a:ext cx="4968146" cy="37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6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493521"/>
            <a:ext cx="10178322" cy="438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7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Ё-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ударная                         			гласная </a:t>
            </a:r>
          </a:p>
          <a:p>
            <a:pPr marL="1143000" indent="-1143000">
              <a:buAutoNum type="arabicParenR" startAt="2"/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любом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слове. 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667"/>
          <a:stretch/>
        </p:blipFill>
        <p:spPr>
          <a:xfrm>
            <a:off x="777240" y="3790949"/>
            <a:ext cx="3488944" cy="3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139" y="381000"/>
            <a:ext cx="10439400" cy="1492132"/>
          </a:xfrm>
        </p:spPr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15441"/>
            <a:ext cx="10178322" cy="4264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200" dirty="0" smtClean="0">
                <a:solidFill>
                  <a:srgbClr val="0070C0"/>
                </a:solidFill>
              </a:rPr>
              <a:t>) С </a:t>
            </a:r>
            <a:r>
              <a:rPr lang="ru-RU" sz="7200" dirty="0">
                <a:solidFill>
                  <a:srgbClr val="0070C0"/>
                </a:solidFill>
              </a:rPr>
              <a:t>какой гласной </a:t>
            </a:r>
            <a:endParaRPr lang="ru-RU" sz="7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в </a:t>
            </a:r>
            <a:r>
              <a:rPr lang="ru-RU" sz="7200" dirty="0">
                <a:solidFill>
                  <a:srgbClr val="0070C0"/>
                </a:solidFill>
              </a:rPr>
              <a:t>русском </a:t>
            </a:r>
            <a:r>
              <a:rPr lang="ru-RU" sz="7200" dirty="0" smtClean="0">
                <a:solidFill>
                  <a:srgbClr val="0070C0"/>
                </a:solidFill>
              </a:rPr>
              <a:t>языке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>
                <a:solidFill>
                  <a:srgbClr val="0070C0"/>
                </a:solidFill>
              </a:rPr>
              <a:t>не </a:t>
            </a:r>
            <a:r>
              <a:rPr lang="ru-RU" sz="7200" dirty="0" smtClean="0">
                <a:solidFill>
                  <a:srgbClr val="0070C0"/>
                </a:solidFill>
              </a:rPr>
              <a:t>начинается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>
                <a:solidFill>
                  <a:srgbClr val="0070C0"/>
                </a:solidFill>
              </a:rPr>
              <a:t>ни одно слово</a:t>
            </a:r>
            <a:r>
              <a:rPr lang="ru-RU" sz="7200" dirty="0" smtClean="0">
                <a:solidFill>
                  <a:srgbClr val="0070C0"/>
                </a:solidFill>
              </a:rPr>
              <a:t>?</a:t>
            </a:r>
            <a:endParaRPr lang="ru-RU" sz="7200" dirty="0">
              <a:solidFill>
                <a:srgbClr val="0070C0"/>
              </a:solidFill>
            </a:endParaRPr>
          </a:p>
          <a:p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avatars.mds.yandex.net/i?id=521ae56ae12bbd5da3c07fb13a90913e19201b32-1254045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985" y="3107573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1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139" y="381000"/>
            <a:ext cx="10439400" cy="1492132"/>
          </a:xfrm>
        </p:spPr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15441"/>
            <a:ext cx="10178322" cy="4264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БУКВА=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28" y="2891166"/>
            <a:ext cx="5630491" cy="4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5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1 тур «Разминка. Блиц – опрос.»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78425"/>
            <a:ext cx="10178322" cy="450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Какая </a:t>
            </a:r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гласная начинает и заканчивает алфавит</a:t>
            </a:r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92" y="3629008"/>
            <a:ext cx="4742847" cy="30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143</TotalTime>
  <Words>555</Words>
  <Application>Microsoft Office PowerPoint</Application>
  <PresentationFormat>Произвольный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Badge</vt:lpstr>
      <vt:lpstr>РУССКИЙ ЯЗЫК- МОЙ ДРУГ</vt:lpstr>
      <vt:lpstr>1) Разделиться на 2 команды  2)Придумать название команды и выбрать капитана   УДАЧИ !</vt:lpstr>
      <vt:lpstr>1 тур «Разминка. Блиц – опрос.»  </vt:lpstr>
      <vt:lpstr>1 тур «Разминка. Блиц – опрос.»  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1 тур «Разминка. Блиц – опрос.»</vt:lpstr>
      <vt:lpstr>2 ТУР «Закончи предложение»</vt:lpstr>
      <vt:lpstr>2 ТУР «Закончи предложение»</vt:lpstr>
      <vt:lpstr>2 ТУР «Закончи предложение»</vt:lpstr>
      <vt:lpstr>2 ТУР «Закончи предложение»</vt:lpstr>
      <vt:lpstr>2 ТУР «Закончи предложение»</vt:lpstr>
      <vt:lpstr>3 тур «ИСПРАВЬ ОШИБКИ» </vt:lpstr>
      <vt:lpstr>3 тур «ИСПРАВЬ ОШИБКИ»</vt:lpstr>
      <vt:lpstr>3 тур «ИСПРАВЬ ОШИБКИ»</vt:lpstr>
      <vt:lpstr>4 тур «Тест. Фразеологизмы.» Что ОЗНАЧАЕТ :</vt:lpstr>
      <vt:lpstr>4 тур «Тест. Фразеологизмы.» что означает:</vt:lpstr>
      <vt:lpstr>4 тур «Тест. Фразеологизмы.» что означает:</vt:lpstr>
      <vt:lpstr>5 тур. «СКАЖИ НАОБОРОТ»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тур «Разминка. Блиц – опрос.»</dc:title>
  <dc:creator>Тютяев</dc:creator>
  <cp:lastModifiedBy>Matrix</cp:lastModifiedBy>
  <cp:revision>20</cp:revision>
  <dcterms:created xsi:type="dcterms:W3CDTF">2024-06-04T11:58:28Z</dcterms:created>
  <dcterms:modified xsi:type="dcterms:W3CDTF">2024-06-12T06:00:04Z</dcterms:modified>
</cp:coreProperties>
</file>